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4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5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75" r:id="rId7"/>
    <p:sldId id="276" r:id="rId8"/>
    <p:sldId id="277" r:id="rId9"/>
    <p:sldId id="278" r:id="rId10"/>
    <p:sldId id="279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712" autoAdjust="0"/>
  </p:normalViewPr>
  <p:slideViewPr>
    <p:cSldViewPr snapToGrid="0">
      <p:cViewPr varScale="1">
        <p:scale>
          <a:sx n="85" d="100"/>
          <a:sy n="85" d="100"/>
        </p:scale>
        <p:origin x="67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F69A6-0780-49EA-A6A8-3965C12489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0269CC2-8DD6-4402-82F3-18F164A732FF}">
      <dgm:prSet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Activité</a:t>
          </a:r>
          <a:r>
            <a:rPr lang="en-US" dirty="0">
              <a:solidFill>
                <a:schemeClr val="bg1"/>
              </a:solidFill>
            </a:rPr>
            <a:t> 1 – </a:t>
          </a:r>
          <a:r>
            <a:rPr lang="fr-FR" dirty="0">
              <a:solidFill>
                <a:schemeClr val="bg1"/>
              </a:solidFill>
            </a:rPr>
            <a:t>Explorer le rôle du graphiste</a:t>
          </a:r>
          <a:endParaRPr lang="en-US" dirty="0">
            <a:solidFill>
              <a:schemeClr val="bg1"/>
            </a:solidFill>
          </a:endParaRPr>
        </a:p>
      </dgm:t>
    </dgm:pt>
    <dgm:pt modelId="{4A8A3B18-A3DE-475C-8BF1-FB4B84DDA43B}" type="parTrans" cxnId="{813C1BD6-5A4A-43F4-8BF7-0645F72381AA}">
      <dgm:prSet/>
      <dgm:spPr/>
      <dgm:t>
        <a:bodyPr/>
        <a:lstStyle/>
        <a:p>
          <a:endParaRPr lang="en-US"/>
        </a:p>
      </dgm:t>
    </dgm:pt>
    <dgm:pt modelId="{2DAA2C1D-14F6-4BCA-B047-0B53ADD46F43}" type="sibTrans" cxnId="{813C1BD6-5A4A-43F4-8BF7-0645F72381AA}">
      <dgm:prSet/>
      <dgm:spPr/>
      <dgm:t>
        <a:bodyPr/>
        <a:lstStyle/>
        <a:p>
          <a:endParaRPr lang="en-US"/>
        </a:p>
      </dgm:t>
    </dgm:pt>
    <dgm:pt modelId="{2B87ECDB-C552-42F6-9B52-6548A18B206B}">
      <dgm:prSet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Activité</a:t>
          </a:r>
          <a:r>
            <a:rPr lang="en-US" dirty="0">
              <a:solidFill>
                <a:schemeClr val="bg1"/>
              </a:solidFill>
            </a:rPr>
            <a:t> 2 – Introduction aux </a:t>
          </a:r>
          <a:r>
            <a:rPr lang="en-US" dirty="0" err="1">
              <a:solidFill>
                <a:schemeClr val="bg1"/>
              </a:solidFill>
            </a:rPr>
            <a:t>éléments</a:t>
          </a:r>
          <a:r>
            <a:rPr lang="en-US" dirty="0">
              <a:solidFill>
                <a:schemeClr val="bg1"/>
              </a:solidFill>
            </a:rPr>
            <a:t> du </a:t>
          </a:r>
          <a:r>
            <a:rPr lang="en-US" dirty="0" err="1">
              <a:solidFill>
                <a:schemeClr val="bg1"/>
              </a:solidFill>
            </a:rPr>
            <a:t>graphisme</a:t>
          </a:r>
          <a:endParaRPr lang="en-US" dirty="0">
            <a:solidFill>
              <a:schemeClr val="bg1"/>
            </a:solidFill>
          </a:endParaRPr>
        </a:p>
      </dgm:t>
    </dgm:pt>
    <dgm:pt modelId="{0DC560D9-C62C-41BA-8D68-CB78933BFF0C}" type="parTrans" cxnId="{91AFA996-5E3B-401C-B400-E70DBD4A4AB6}">
      <dgm:prSet/>
      <dgm:spPr/>
      <dgm:t>
        <a:bodyPr/>
        <a:lstStyle/>
        <a:p>
          <a:endParaRPr lang="en-US"/>
        </a:p>
      </dgm:t>
    </dgm:pt>
    <dgm:pt modelId="{80EFB54F-1AC8-40D9-981D-4C85160A5799}" type="sibTrans" cxnId="{91AFA996-5E3B-401C-B400-E70DBD4A4AB6}">
      <dgm:prSet/>
      <dgm:spPr/>
      <dgm:t>
        <a:bodyPr/>
        <a:lstStyle/>
        <a:p>
          <a:endParaRPr lang="en-US"/>
        </a:p>
      </dgm:t>
    </dgm:pt>
    <dgm:pt modelId="{419DF63C-9792-4EF5-9125-1EEF4D07C33F}">
      <dgm:prSet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Activité</a:t>
          </a:r>
          <a:r>
            <a:rPr lang="en-US" dirty="0">
              <a:solidFill>
                <a:schemeClr val="bg1"/>
              </a:solidFill>
            </a:rPr>
            <a:t> 3 – Explorer la puissance de la couleur</a:t>
          </a:r>
        </a:p>
      </dgm:t>
    </dgm:pt>
    <dgm:pt modelId="{2B95E8EF-82FE-4F54-970D-D55C9AD8EC00}" type="parTrans" cxnId="{024B121E-3EE5-42C9-97D1-5E0D27C29DC3}">
      <dgm:prSet/>
      <dgm:spPr/>
      <dgm:t>
        <a:bodyPr/>
        <a:lstStyle/>
        <a:p>
          <a:endParaRPr lang="en-US"/>
        </a:p>
      </dgm:t>
    </dgm:pt>
    <dgm:pt modelId="{EA8773AB-BB82-4BF6-944E-80CD2086CE93}" type="sibTrans" cxnId="{024B121E-3EE5-42C9-97D1-5E0D27C29DC3}">
      <dgm:prSet/>
      <dgm:spPr/>
      <dgm:t>
        <a:bodyPr/>
        <a:lstStyle/>
        <a:p>
          <a:endParaRPr lang="en-US"/>
        </a:p>
      </dgm:t>
    </dgm:pt>
    <dgm:pt modelId="{1B1E513F-BEB7-483A-8F12-A8210AEF19E9}">
      <dgm:prSet custT="1"/>
      <dgm:spPr/>
      <dgm:t>
        <a:bodyPr/>
        <a:lstStyle/>
        <a:p>
          <a:r>
            <a:rPr lang="en-US" sz="1900" kern="1200" dirty="0" err="1">
              <a:solidFill>
                <a:schemeClr val="bg1"/>
              </a:solidFill>
            </a:rPr>
            <a:t>Activité</a:t>
          </a:r>
          <a:r>
            <a:rPr lang="en-US" sz="1900" kern="1200" dirty="0">
              <a:solidFill>
                <a:schemeClr val="bg1"/>
              </a:solidFill>
            </a:rPr>
            <a:t> 4 – </a:t>
          </a:r>
          <a:r>
            <a:rPr lang="en-US" sz="1900" kern="1200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Créer</a:t>
          </a:r>
          <a:r>
            <a:rPr lang="en-US" sz="19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 des images </a:t>
          </a:r>
          <a:r>
            <a:rPr lang="en-US" sz="1900" kern="1200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vectorielles</a:t>
          </a:r>
          <a:endParaRPr lang="en-US" sz="1900" kern="1200" dirty="0">
            <a:solidFill>
              <a:schemeClr val="bg1"/>
            </a:solidFill>
          </a:endParaRPr>
        </a:p>
      </dgm:t>
    </dgm:pt>
    <dgm:pt modelId="{DB284026-3063-4705-B72C-ADE04469BE6D}" type="parTrans" cxnId="{9CD469EF-CF99-411A-B4B3-5B2C59AF684C}">
      <dgm:prSet/>
      <dgm:spPr/>
      <dgm:t>
        <a:bodyPr/>
        <a:lstStyle/>
        <a:p>
          <a:endParaRPr lang="en-US"/>
        </a:p>
      </dgm:t>
    </dgm:pt>
    <dgm:pt modelId="{D99C9B80-BA48-46B7-8B67-372E2AFD9E86}" type="sibTrans" cxnId="{9CD469EF-CF99-411A-B4B3-5B2C59AF684C}">
      <dgm:prSet/>
      <dgm:spPr/>
      <dgm:t>
        <a:bodyPr/>
        <a:lstStyle/>
        <a:p>
          <a:endParaRPr lang="en-US"/>
        </a:p>
      </dgm:t>
    </dgm:pt>
    <dgm:pt modelId="{F4A56385-3827-49D1-B533-953BA75136B7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Travail – </a:t>
          </a:r>
          <a:r>
            <a:rPr lang="en-US" dirty="0" err="1">
              <a:solidFill>
                <a:schemeClr val="bg1"/>
              </a:solidFill>
            </a:rPr>
            <a:t>Créer</a:t>
          </a:r>
          <a:r>
            <a:rPr lang="en-US" dirty="0">
              <a:solidFill>
                <a:schemeClr val="bg1"/>
              </a:solidFill>
            </a:rPr>
            <a:t> un </a:t>
          </a:r>
          <a:r>
            <a:rPr lang="en-US" dirty="0" err="1">
              <a:solidFill>
                <a:schemeClr val="bg1"/>
              </a:solidFill>
            </a:rPr>
            <a:t>autocollant</a:t>
          </a:r>
          <a:endParaRPr lang="en-US" dirty="0">
            <a:solidFill>
              <a:schemeClr val="bg1"/>
            </a:solidFill>
          </a:endParaRPr>
        </a:p>
      </dgm:t>
    </dgm:pt>
    <dgm:pt modelId="{5C6E35C5-B6D6-42D4-9FF2-63E3FEC1E45F}" type="parTrans" cxnId="{D572C096-14C8-487B-ABCD-6354192B80BA}">
      <dgm:prSet/>
      <dgm:spPr/>
      <dgm:t>
        <a:bodyPr/>
        <a:lstStyle/>
        <a:p>
          <a:endParaRPr lang="en-US"/>
        </a:p>
      </dgm:t>
    </dgm:pt>
    <dgm:pt modelId="{E866DA3A-B427-429E-A892-4812B432ED79}" type="sibTrans" cxnId="{D572C096-14C8-487B-ABCD-6354192B80BA}">
      <dgm:prSet/>
      <dgm:spPr/>
      <dgm:t>
        <a:bodyPr/>
        <a:lstStyle/>
        <a:p>
          <a:endParaRPr lang="en-US"/>
        </a:p>
      </dgm:t>
    </dgm:pt>
    <dgm:pt modelId="{05261D3E-3CC7-4C85-9E09-D67FC777908C}" type="pres">
      <dgm:prSet presAssocID="{162F69A6-0780-49EA-A6A8-3965C12489B2}" presName="root" presStyleCnt="0">
        <dgm:presLayoutVars>
          <dgm:dir/>
          <dgm:resizeHandles val="exact"/>
        </dgm:presLayoutVars>
      </dgm:prSet>
      <dgm:spPr/>
    </dgm:pt>
    <dgm:pt modelId="{25C6FE9B-AED9-47D9-807F-76A517615FC1}" type="pres">
      <dgm:prSet presAssocID="{30269CC2-8DD6-4402-82F3-18F164A732FF}" presName="compNode" presStyleCnt="0"/>
      <dgm:spPr/>
    </dgm:pt>
    <dgm:pt modelId="{99698387-9DF3-4127-A7DE-FCE3F05A3470}" type="pres">
      <dgm:prSet presAssocID="{30269CC2-8DD6-4402-82F3-18F164A732FF}" presName="bgRect" presStyleLbl="bgShp" presStyleIdx="0" presStyleCnt="5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prstGeom prst="rect">
          <a:avLst/>
        </a:prstGeom>
        <a:gradFill flip="none" rotWithShape="1">
          <a:gsLst>
            <a:gs pos="0">
              <a:schemeClr val="dk1">
                <a:lumMod val="67000"/>
              </a:schemeClr>
            </a:gs>
            <a:gs pos="48000">
              <a:schemeClr val="dk1">
                <a:lumMod val="97000"/>
                <a:lumOff val="3000"/>
              </a:schemeClr>
            </a:gs>
            <a:gs pos="100000">
              <a:schemeClr val="dk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</dgm:pt>
    <dgm:pt modelId="{B52E1101-E263-4511-8D8F-5A215C912C41}" type="pres">
      <dgm:prSet presAssocID="{30269CC2-8DD6-4402-82F3-18F164A732FF}" presName="iconRect" presStyleLbl="node1" presStyleIdx="0" presStyleCnt="5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erry"/>
        </a:ext>
      </dgm:extLst>
    </dgm:pt>
    <dgm:pt modelId="{18EFBBAF-BD9F-4030-B8A4-57CCEB350921}" type="pres">
      <dgm:prSet presAssocID="{30269CC2-8DD6-4402-82F3-18F164A732FF}" presName="spaceRect" presStyleCnt="0"/>
      <dgm:spPr/>
    </dgm:pt>
    <dgm:pt modelId="{F113ED77-1650-49A8-987A-A13C2A50CEA5}" type="pres">
      <dgm:prSet presAssocID="{30269CC2-8DD6-4402-82F3-18F164A732FF}" presName="parTx" presStyleLbl="revTx" presStyleIdx="0" presStyleCnt="5">
        <dgm:presLayoutVars>
          <dgm:chMax val="0"/>
          <dgm:chPref val="0"/>
        </dgm:presLayoutVars>
      </dgm:prSet>
      <dgm:spPr/>
    </dgm:pt>
    <dgm:pt modelId="{084D1940-F8FF-48AA-A0CA-908C7645C951}" type="pres">
      <dgm:prSet presAssocID="{2DAA2C1D-14F6-4BCA-B047-0B53ADD46F43}" presName="sibTrans" presStyleCnt="0"/>
      <dgm:spPr/>
    </dgm:pt>
    <dgm:pt modelId="{922A9066-91F0-4494-8CF8-01F8511B6028}" type="pres">
      <dgm:prSet presAssocID="{2B87ECDB-C552-42F6-9B52-6548A18B206B}" presName="compNode" presStyleCnt="0"/>
      <dgm:spPr/>
    </dgm:pt>
    <dgm:pt modelId="{FA3369E0-5B38-4FDD-A9F5-22B9810A03F7}" type="pres">
      <dgm:prSet presAssocID="{2B87ECDB-C552-42F6-9B52-6548A18B206B}" presName="bgRect" presStyleLbl="bgShp" presStyleIdx="1" presStyleCnt="5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xfrm>
          <a:off x="0" y="1249576"/>
          <a:ext cx="6791323" cy="995920"/>
        </a:xfrm>
        <a:prstGeom prst="rect">
          <a:avLst/>
        </a:prstGeom>
        <a:gradFill flip="none" rotWithShape="1">
          <a:gsLst>
            <a:gs pos="0">
              <a:schemeClr val="dk1">
                <a:lumMod val="67000"/>
              </a:schemeClr>
            </a:gs>
            <a:gs pos="48000">
              <a:schemeClr val="dk1">
                <a:lumMod val="97000"/>
                <a:lumOff val="3000"/>
              </a:schemeClr>
            </a:gs>
            <a:gs pos="100000">
              <a:schemeClr val="dk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</dgm:pt>
    <dgm:pt modelId="{FADE9C4E-BFE3-4374-BE2C-676ED238ACF2}" type="pres">
      <dgm:prSet presAssocID="{2B87ECDB-C552-42F6-9B52-6548A18B206B}" presName="iconRect" presStyleLbl="node1" presStyleIdx="1" presStyleCnt="5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7000F0F2-143F-4CAE-BA6B-E9C401E5437A}" type="pres">
      <dgm:prSet presAssocID="{2B87ECDB-C552-42F6-9B52-6548A18B206B}" presName="spaceRect" presStyleCnt="0"/>
      <dgm:spPr/>
    </dgm:pt>
    <dgm:pt modelId="{AC018808-9CEA-4C61-8875-3E922AA167D7}" type="pres">
      <dgm:prSet presAssocID="{2B87ECDB-C552-42F6-9B52-6548A18B206B}" presName="parTx" presStyleLbl="revTx" presStyleIdx="1" presStyleCnt="5">
        <dgm:presLayoutVars>
          <dgm:chMax val="0"/>
          <dgm:chPref val="0"/>
        </dgm:presLayoutVars>
      </dgm:prSet>
      <dgm:spPr/>
    </dgm:pt>
    <dgm:pt modelId="{CE46B6BD-FA9F-4C65-8E75-D8C24C71657B}" type="pres">
      <dgm:prSet presAssocID="{80EFB54F-1AC8-40D9-981D-4C85160A5799}" presName="sibTrans" presStyleCnt="0"/>
      <dgm:spPr/>
    </dgm:pt>
    <dgm:pt modelId="{B12160B6-4EC8-4B4D-A1B2-F7F5F2795F75}" type="pres">
      <dgm:prSet presAssocID="{419DF63C-9792-4EF5-9125-1EEF4D07C33F}" presName="compNode" presStyleCnt="0"/>
      <dgm:spPr/>
    </dgm:pt>
    <dgm:pt modelId="{DB8ABDAA-976A-4A84-A3C3-277080E19DCA}" type="pres">
      <dgm:prSet presAssocID="{419DF63C-9792-4EF5-9125-1EEF4D07C33F}" presName="bgRect" presStyleLbl="bgShp" presStyleIdx="2" presStyleCnt="5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xfrm>
          <a:off x="0" y="2494477"/>
          <a:ext cx="6791323" cy="995920"/>
        </a:xfrm>
        <a:prstGeom prst="rect">
          <a:avLst/>
        </a:prstGeom>
        <a:gradFill flip="none" rotWithShape="1">
          <a:gsLst>
            <a:gs pos="0">
              <a:schemeClr val="dk1">
                <a:lumMod val="67000"/>
              </a:schemeClr>
            </a:gs>
            <a:gs pos="48000">
              <a:schemeClr val="dk1">
                <a:lumMod val="97000"/>
                <a:lumOff val="3000"/>
              </a:schemeClr>
            </a:gs>
            <a:gs pos="100000">
              <a:schemeClr val="dk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</dgm:pt>
    <dgm:pt modelId="{D335376E-740A-4A47-BC5B-3381DE731CE0}" type="pres">
      <dgm:prSet presAssocID="{419DF63C-9792-4EF5-9125-1EEF4D07C33F}" presName="iconRect" presStyleLbl="node1" presStyleIdx="2" presStyleCnt="5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Enrollment"/>
        </a:ext>
      </dgm:extLst>
    </dgm:pt>
    <dgm:pt modelId="{BCDE90E0-E45B-4C79-BE60-A53702208276}" type="pres">
      <dgm:prSet presAssocID="{419DF63C-9792-4EF5-9125-1EEF4D07C33F}" presName="spaceRect" presStyleCnt="0"/>
      <dgm:spPr/>
    </dgm:pt>
    <dgm:pt modelId="{8409F791-340A-4625-9294-3E680D66DB63}" type="pres">
      <dgm:prSet presAssocID="{419DF63C-9792-4EF5-9125-1EEF4D07C33F}" presName="parTx" presStyleLbl="revTx" presStyleIdx="2" presStyleCnt="5">
        <dgm:presLayoutVars>
          <dgm:chMax val="0"/>
          <dgm:chPref val="0"/>
        </dgm:presLayoutVars>
      </dgm:prSet>
      <dgm:spPr/>
    </dgm:pt>
    <dgm:pt modelId="{D4892BA4-47FA-499C-84FA-3A971E9AFE41}" type="pres">
      <dgm:prSet presAssocID="{EA8773AB-BB82-4BF6-944E-80CD2086CE93}" presName="sibTrans" presStyleCnt="0"/>
      <dgm:spPr/>
    </dgm:pt>
    <dgm:pt modelId="{390D1410-0CB7-44D5-903C-C35615DE86E1}" type="pres">
      <dgm:prSet presAssocID="{1B1E513F-BEB7-483A-8F12-A8210AEF19E9}" presName="compNode" presStyleCnt="0"/>
      <dgm:spPr/>
    </dgm:pt>
    <dgm:pt modelId="{C2FCE80A-DCA0-4D7F-8F72-19CB2337E588}" type="pres">
      <dgm:prSet presAssocID="{1B1E513F-BEB7-483A-8F12-A8210AEF19E9}" presName="bgRect" presStyleLbl="bgShp" presStyleIdx="3" presStyleCnt="5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xfrm>
          <a:off x="0" y="3739377"/>
          <a:ext cx="6791323" cy="995920"/>
        </a:xfrm>
        <a:prstGeom prst="rect">
          <a:avLst/>
        </a:prstGeom>
        <a:ln/>
      </dgm:spPr>
    </dgm:pt>
    <dgm:pt modelId="{1B0B9210-632F-4BB5-B140-1FA20D3CF123}" type="pres">
      <dgm:prSet presAssocID="{1B1E513F-BEB7-483A-8F12-A8210AEF19E9}" presName="iconRect" presStyleLbl="node1" presStyleIdx="3" presStyleCnt="5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xOutline"/>
        </a:ext>
      </dgm:extLst>
    </dgm:pt>
    <dgm:pt modelId="{E9B85894-F3EF-4216-9DD4-962DCF409217}" type="pres">
      <dgm:prSet presAssocID="{1B1E513F-BEB7-483A-8F12-A8210AEF19E9}" presName="spaceRect" presStyleCnt="0"/>
      <dgm:spPr/>
    </dgm:pt>
    <dgm:pt modelId="{3CBA7321-E2AC-48FD-B351-CE3C9A4CE924}" type="pres">
      <dgm:prSet presAssocID="{1B1E513F-BEB7-483A-8F12-A8210AEF19E9}" presName="parTx" presStyleLbl="revTx" presStyleIdx="3" presStyleCnt="5">
        <dgm:presLayoutVars>
          <dgm:chMax val="0"/>
          <dgm:chPref val="0"/>
        </dgm:presLayoutVars>
      </dgm:prSet>
      <dgm:spPr/>
    </dgm:pt>
    <dgm:pt modelId="{5E25F319-BBA5-4820-B2FC-14F8D56BF078}" type="pres">
      <dgm:prSet presAssocID="{D99C9B80-BA48-46B7-8B67-372E2AFD9E86}" presName="sibTrans" presStyleCnt="0"/>
      <dgm:spPr/>
    </dgm:pt>
    <dgm:pt modelId="{A9DA4473-F7AD-4D05-A89E-4317469C9CAC}" type="pres">
      <dgm:prSet presAssocID="{F4A56385-3827-49D1-B533-953BA75136B7}" presName="compNode" presStyleCnt="0"/>
      <dgm:spPr/>
    </dgm:pt>
    <dgm:pt modelId="{343A76ED-9DD6-4B0A-830E-16ED952B3D06}" type="pres">
      <dgm:prSet presAssocID="{F4A56385-3827-49D1-B533-953BA75136B7}" presName="bgRect" presStyleLbl="bgShp" presStyleIdx="4" presStyleCnt="5"/>
      <dgm:spPr>
        <a:xfrm>
          <a:off x="0" y="4984278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C21BED67-1F13-4312-815B-B5C34DAA27F9}" type="pres">
      <dgm:prSet presAssocID="{F4A56385-3827-49D1-B533-953BA75136B7}" presName="iconRect" presStyleLbl="node1" presStyleIdx="4" presStyleCnt="5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er"/>
        </a:ext>
      </dgm:extLst>
    </dgm:pt>
    <dgm:pt modelId="{8854FDB6-04FD-4DEB-9AB6-DDB7E532A353}" type="pres">
      <dgm:prSet presAssocID="{F4A56385-3827-49D1-B533-953BA75136B7}" presName="spaceRect" presStyleCnt="0"/>
      <dgm:spPr/>
    </dgm:pt>
    <dgm:pt modelId="{9260EF14-C09B-4543-88B7-7F45704CBA36}" type="pres">
      <dgm:prSet presAssocID="{F4A56385-3827-49D1-B533-953BA75136B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24B121E-3EE5-42C9-97D1-5E0D27C29DC3}" srcId="{162F69A6-0780-49EA-A6A8-3965C12489B2}" destId="{419DF63C-9792-4EF5-9125-1EEF4D07C33F}" srcOrd="2" destOrd="0" parTransId="{2B95E8EF-82FE-4F54-970D-D55C9AD8EC00}" sibTransId="{EA8773AB-BB82-4BF6-944E-80CD2086CE93}"/>
    <dgm:cxn modelId="{D7E7903A-483E-4876-8C77-EEB10661B95B}" type="presOf" srcId="{1B1E513F-BEB7-483A-8F12-A8210AEF19E9}" destId="{3CBA7321-E2AC-48FD-B351-CE3C9A4CE924}" srcOrd="0" destOrd="0" presId="urn:microsoft.com/office/officeart/2018/2/layout/IconVerticalSolidList"/>
    <dgm:cxn modelId="{C9B7BD43-67DC-4CD4-86B0-92B8BFA59068}" type="presOf" srcId="{2B87ECDB-C552-42F6-9B52-6548A18B206B}" destId="{AC018808-9CEA-4C61-8875-3E922AA167D7}" srcOrd="0" destOrd="0" presId="urn:microsoft.com/office/officeart/2018/2/layout/IconVerticalSolidList"/>
    <dgm:cxn modelId="{92648A4D-7D0D-48F5-96E4-BF8EC541B3A9}" type="presOf" srcId="{419DF63C-9792-4EF5-9125-1EEF4D07C33F}" destId="{8409F791-340A-4625-9294-3E680D66DB63}" srcOrd="0" destOrd="0" presId="urn:microsoft.com/office/officeart/2018/2/layout/IconVerticalSolidList"/>
    <dgm:cxn modelId="{DF18896F-7F42-4500-8AD0-6181E8694E28}" type="presOf" srcId="{F4A56385-3827-49D1-B533-953BA75136B7}" destId="{9260EF14-C09B-4543-88B7-7F45704CBA36}" srcOrd="0" destOrd="0" presId="urn:microsoft.com/office/officeart/2018/2/layout/IconVerticalSolidList"/>
    <dgm:cxn modelId="{91AFA996-5E3B-401C-B400-E70DBD4A4AB6}" srcId="{162F69A6-0780-49EA-A6A8-3965C12489B2}" destId="{2B87ECDB-C552-42F6-9B52-6548A18B206B}" srcOrd="1" destOrd="0" parTransId="{0DC560D9-C62C-41BA-8D68-CB78933BFF0C}" sibTransId="{80EFB54F-1AC8-40D9-981D-4C85160A5799}"/>
    <dgm:cxn modelId="{D572C096-14C8-487B-ABCD-6354192B80BA}" srcId="{162F69A6-0780-49EA-A6A8-3965C12489B2}" destId="{F4A56385-3827-49D1-B533-953BA75136B7}" srcOrd="4" destOrd="0" parTransId="{5C6E35C5-B6D6-42D4-9FF2-63E3FEC1E45F}" sibTransId="{E866DA3A-B427-429E-A892-4812B432ED79}"/>
    <dgm:cxn modelId="{813C1BD6-5A4A-43F4-8BF7-0645F72381AA}" srcId="{162F69A6-0780-49EA-A6A8-3965C12489B2}" destId="{30269CC2-8DD6-4402-82F3-18F164A732FF}" srcOrd="0" destOrd="0" parTransId="{4A8A3B18-A3DE-475C-8BF1-FB4B84DDA43B}" sibTransId="{2DAA2C1D-14F6-4BCA-B047-0B53ADD46F43}"/>
    <dgm:cxn modelId="{7F77D1ED-2343-4635-9FDF-CF5C9D2B3315}" type="presOf" srcId="{162F69A6-0780-49EA-A6A8-3965C12489B2}" destId="{05261D3E-3CC7-4C85-9E09-D67FC777908C}" srcOrd="0" destOrd="0" presId="urn:microsoft.com/office/officeart/2018/2/layout/IconVerticalSolidList"/>
    <dgm:cxn modelId="{9CD469EF-CF99-411A-B4B3-5B2C59AF684C}" srcId="{162F69A6-0780-49EA-A6A8-3965C12489B2}" destId="{1B1E513F-BEB7-483A-8F12-A8210AEF19E9}" srcOrd="3" destOrd="0" parTransId="{DB284026-3063-4705-B72C-ADE04469BE6D}" sibTransId="{D99C9B80-BA48-46B7-8B67-372E2AFD9E86}"/>
    <dgm:cxn modelId="{175EB5FF-CD0E-4495-8FA8-F19D1233730A}" type="presOf" srcId="{30269CC2-8DD6-4402-82F3-18F164A732FF}" destId="{F113ED77-1650-49A8-987A-A13C2A50CEA5}" srcOrd="0" destOrd="0" presId="urn:microsoft.com/office/officeart/2018/2/layout/IconVerticalSolidList"/>
    <dgm:cxn modelId="{B6784D09-C55E-4568-A257-9A4C076E72A2}" type="presParOf" srcId="{05261D3E-3CC7-4C85-9E09-D67FC777908C}" destId="{25C6FE9B-AED9-47D9-807F-76A517615FC1}" srcOrd="0" destOrd="0" presId="urn:microsoft.com/office/officeart/2018/2/layout/IconVerticalSolidList"/>
    <dgm:cxn modelId="{918FF3CA-876D-40FA-841A-AB5A28A77ED2}" type="presParOf" srcId="{25C6FE9B-AED9-47D9-807F-76A517615FC1}" destId="{99698387-9DF3-4127-A7DE-FCE3F05A3470}" srcOrd="0" destOrd="0" presId="urn:microsoft.com/office/officeart/2018/2/layout/IconVerticalSolidList"/>
    <dgm:cxn modelId="{9E8C0B32-A7B3-460A-83CF-493652F6403A}" type="presParOf" srcId="{25C6FE9B-AED9-47D9-807F-76A517615FC1}" destId="{B52E1101-E263-4511-8D8F-5A215C912C41}" srcOrd="1" destOrd="0" presId="urn:microsoft.com/office/officeart/2018/2/layout/IconVerticalSolidList"/>
    <dgm:cxn modelId="{BF3562AE-51B6-4827-AC2A-02A6C7EE6F5E}" type="presParOf" srcId="{25C6FE9B-AED9-47D9-807F-76A517615FC1}" destId="{18EFBBAF-BD9F-4030-B8A4-57CCEB350921}" srcOrd="2" destOrd="0" presId="urn:microsoft.com/office/officeart/2018/2/layout/IconVerticalSolidList"/>
    <dgm:cxn modelId="{04E3ADEA-CCED-42DB-834F-C02041D4F81B}" type="presParOf" srcId="{25C6FE9B-AED9-47D9-807F-76A517615FC1}" destId="{F113ED77-1650-49A8-987A-A13C2A50CEA5}" srcOrd="3" destOrd="0" presId="urn:microsoft.com/office/officeart/2018/2/layout/IconVerticalSolidList"/>
    <dgm:cxn modelId="{F6438E6C-D016-4A64-9005-13CAA2685ADD}" type="presParOf" srcId="{05261D3E-3CC7-4C85-9E09-D67FC777908C}" destId="{084D1940-F8FF-48AA-A0CA-908C7645C951}" srcOrd="1" destOrd="0" presId="urn:microsoft.com/office/officeart/2018/2/layout/IconVerticalSolidList"/>
    <dgm:cxn modelId="{CEB88A46-381C-4FB3-B5C2-36F0205865FC}" type="presParOf" srcId="{05261D3E-3CC7-4C85-9E09-D67FC777908C}" destId="{922A9066-91F0-4494-8CF8-01F8511B6028}" srcOrd="2" destOrd="0" presId="urn:microsoft.com/office/officeart/2018/2/layout/IconVerticalSolidList"/>
    <dgm:cxn modelId="{D1B45BFC-BE7D-41A5-ACF1-DDC855C4E453}" type="presParOf" srcId="{922A9066-91F0-4494-8CF8-01F8511B6028}" destId="{FA3369E0-5B38-4FDD-A9F5-22B9810A03F7}" srcOrd="0" destOrd="0" presId="urn:microsoft.com/office/officeart/2018/2/layout/IconVerticalSolidList"/>
    <dgm:cxn modelId="{4643A976-3E27-4CAA-B7FC-B0B83CAF8B1F}" type="presParOf" srcId="{922A9066-91F0-4494-8CF8-01F8511B6028}" destId="{FADE9C4E-BFE3-4374-BE2C-676ED238ACF2}" srcOrd="1" destOrd="0" presId="urn:microsoft.com/office/officeart/2018/2/layout/IconVerticalSolidList"/>
    <dgm:cxn modelId="{D766C06F-7B8D-459C-9FB9-C58229C29760}" type="presParOf" srcId="{922A9066-91F0-4494-8CF8-01F8511B6028}" destId="{7000F0F2-143F-4CAE-BA6B-E9C401E5437A}" srcOrd="2" destOrd="0" presId="urn:microsoft.com/office/officeart/2018/2/layout/IconVerticalSolidList"/>
    <dgm:cxn modelId="{150742EF-413B-4B94-8C6E-7E0DC782FB81}" type="presParOf" srcId="{922A9066-91F0-4494-8CF8-01F8511B6028}" destId="{AC018808-9CEA-4C61-8875-3E922AA167D7}" srcOrd="3" destOrd="0" presId="urn:microsoft.com/office/officeart/2018/2/layout/IconVerticalSolidList"/>
    <dgm:cxn modelId="{8C73B2A2-55AA-4BE8-A101-760B33AD8140}" type="presParOf" srcId="{05261D3E-3CC7-4C85-9E09-D67FC777908C}" destId="{CE46B6BD-FA9F-4C65-8E75-D8C24C71657B}" srcOrd="3" destOrd="0" presId="urn:microsoft.com/office/officeart/2018/2/layout/IconVerticalSolidList"/>
    <dgm:cxn modelId="{18BE3019-0E90-4C32-A988-157009864AD2}" type="presParOf" srcId="{05261D3E-3CC7-4C85-9E09-D67FC777908C}" destId="{B12160B6-4EC8-4B4D-A1B2-F7F5F2795F75}" srcOrd="4" destOrd="0" presId="urn:microsoft.com/office/officeart/2018/2/layout/IconVerticalSolidList"/>
    <dgm:cxn modelId="{2EEC68C7-29BF-4C02-91C1-17C5C78737B5}" type="presParOf" srcId="{B12160B6-4EC8-4B4D-A1B2-F7F5F2795F75}" destId="{DB8ABDAA-976A-4A84-A3C3-277080E19DCA}" srcOrd="0" destOrd="0" presId="urn:microsoft.com/office/officeart/2018/2/layout/IconVerticalSolidList"/>
    <dgm:cxn modelId="{F1D89C2A-76D1-4569-963D-1C92D0A16E1C}" type="presParOf" srcId="{B12160B6-4EC8-4B4D-A1B2-F7F5F2795F75}" destId="{D335376E-740A-4A47-BC5B-3381DE731CE0}" srcOrd="1" destOrd="0" presId="urn:microsoft.com/office/officeart/2018/2/layout/IconVerticalSolidList"/>
    <dgm:cxn modelId="{4E76AE4D-E418-463B-994D-6DDD4BE738C0}" type="presParOf" srcId="{B12160B6-4EC8-4B4D-A1B2-F7F5F2795F75}" destId="{BCDE90E0-E45B-4C79-BE60-A53702208276}" srcOrd="2" destOrd="0" presId="urn:microsoft.com/office/officeart/2018/2/layout/IconVerticalSolidList"/>
    <dgm:cxn modelId="{A3104C94-C425-4DC0-8A01-7FDFF0F35AAA}" type="presParOf" srcId="{B12160B6-4EC8-4B4D-A1B2-F7F5F2795F75}" destId="{8409F791-340A-4625-9294-3E680D66DB63}" srcOrd="3" destOrd="0" presId="urn:microsoft.com/office/officeart/2018/2/layout/IconVerticalSolidList"/>
    <dgm:cxn modelId="{605473B3-8AA5-4EE0-BFBA-3AB749038A35}" type="presParOf" srcId="{05261D3E-3CC7-4C85-9E09-D67FC777908C}" destId="{D4892BA4-47FA-499C-84FA-3A971E9AFE41}" srcOrd="5" destOrd="0" presId="urn:microsoft.com/office/officeart/2018/2/layout/IconVerticalSolidList"/>
    <dgm:cxn modelId="{CC9F31C5-774B-4FC3-9646-7E0EFDB54727}" type="presParOf" srcId="{05261D3E-3CC7-4C85-9E09-D67FC777908C}" destId="{390D1410-0CB7-44D5-903C-C35615DE86E1}" srcOrd="6" destOrd="0" presId="urn:microsoft.com/office/officeart/2018/2/layout/IconVerticalSolidList"/>
    <dgm:cxn modelId="{34A9E1BF-6D83-4701-9E7B-CBCD8074AEAA}" type="presParOf" srcId="{390D1410-0CB7-44D5-903C-C35615DE86E1}" destId="{C2FCE80A-DCA0-4D7F-8F72-19CB2337E588}" srcOrd="0" destOrd="0" presId="urn:microsoft.com/office/officeart/2018/2/layout/IconVerticalSolidList"/>
    <dgm:cxn modelId="{2682A58B-536A-49D1-A507-E48E245F1609}" type="presParOf" srcId="{390D1410-0CB7-44D5-903C-C35615DE86E1}" destId="{1B0B9210-632F-4BB5-B140-1FA20D3CF123}" srcOrd="1" destOrd="0" presId="urn:microsoft.com/office/officeart/2018/2/layout/IconVerticalSolidList"/>
    <dgm:cxn modelId="{59D669F7-8B16-4888-95F6-5986C0AFE631}" type="presParOf" srcId="{390D1410-0CB7-44D5-903C-C35615DE86E1}" destId="{E9B85894-F3EF-4216-9DD4-962DCF409217}" srcOrd="2" destOrd="0" presId="urn:microsoft.com/office/officeart/2018/2/layout/IconVerticalSolidList"/>
    <dgm:cxn modelId="{BD8D7B70-D5A5-475A-9EAE-2DF74A65E7A7}" type="presParOf" srcId="{390D1410-0CB7-44D5-903C-C35615DE86E1}" destId="{3CBA7321-E2AC-48FD-B351-CE3C9A4CE924}" srcOrd="3" destOrd="0" presId="urn:microsoft.com/office/officeart/2018/2/layout/IconVerticalSolidList"/>
    <dgm:cxn modelId="{A54D5403-F787-4964-8489-63C75BE2EFB6}" type="presParOf" srcId="{05261D3E-3CC7-4C85-9E09-D67FC777908C}" destId="{5E25F319-BBA5-4820-B2FC-14F8D56BF078}" srcOrd="7" destOrd="0" presId="urn:microsoft.com/office/officeart/2018/2/layout/IconVerticalSolidList"/>
    <dgm:cxn modelId="{B5AAF852-AE2E-40BE-BC22-1382A2AD5A44}" type="presParOf" srcId="{05261D3E-3CC7-4C85-9E09-D67FC777908C}" destId="{A9DA4473-F7AD-4D05-A89E-4317469C9CAC}" srcOrd="8" destOrd="0" presId="urn:microsoft.com/office/officeart/2018/2/layout/IconVerticalSolidList"/>
    <dgm:cxn modelId="{80161854-1670-4BD7-9912-A0DFE5201001}" type="presParOf" srcId="{A9DA4473-F7AD-4D05-A89E-4317469C9CAC}" destId="{343A76ED-9DD6-4B0A-830E-16ED952B3D06}" srcOrd="0" destOrd="0" presId="urn:microsoft.com/office/officeart/2018/2/layout/IconVerticalSolidList"/>
    <dgm:cxn modelId="{17AEC66B-BBFF-4EF5-B894-6B5A992F362F}" type="presParOf" srcId="{A9DA4473-F7AD-4D05-A89E-4317469C9CAC}" destId="{C21BED67-1F13-4312-815B-B5C34DAA27F9}" srcOrd="1" destOrd="0" presId="urn:microsoft.com/office/officeart/2018/2/layout/IconVerticalSolidList"/>
    <dgm:cxn modelId="{D35FF1B4-6B78-4ECE-976F-17DFD749DB9F}" type="presParOf" srcId="{A9DA4473-F7AD-4D05-A89E-4317469C9CAC}" destId="{8854FDB6-04FD-4DEB-9AB6-DDB7E532A353}" srcOrd="2" destOrd="0" presId="urn:microsoft.com/office/officeart/2018/2/layout/IconVerticalSolidList"/>
    <dgm:cxn modelId="{00C148E5-B634-4CBF-973D-0F5A3C5E09C8}" type="presParOf" srcId="{A9DA4473-F7AD-4D05-A89E-4317469C9CAC}" destId="{9260EF14-C09B-4543-88B7-7F45704CBA3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98387-9DF3-4127-A7DE-FCE3F05A3470}">
      <dsp:nvSpPr>
        <dsp:cNvPr id="0" name=""/>
        <dsp:cNvSpPr/>
      </dsp:nvSpPr>
      <dsp:spPr>
        <a:xfrm>
          <a:off x="0" y="4675"/>
          <a:ext cx="6791323" cy="995920"/>
        </a:xfrm>
        <a:prstGeom prst="rect">
          <a:avLst/>
        </a:prstGeom>
        <a:gradFill flip="none" rotWithShape="1">
          <a:gsLst>
            <a:gs pos="0">
              <a:schemeClr val="dk1">
                <a:lumMod val="67000"/>
              </a:schemeClr>
            </a:gs>
            <a:gs pos="48000">
              <a:schemeClr val="dk1">
                <a:lumMod val="97000"/>
                <a:lumOff val="3000"/>
              </a:schemeClr>
            </a:gs>
            <a:gs pos="100000">
              <a:schemeClr val="dk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E1101-E263-4511-8D8F-5A215C912C41}">
      <dsp:nvSpPr>
        <dsp:cNvPr id="0" name=""/>
        <dsp:cNvSpPr/>
      </dsp:nvSpPr>
      <dsp:spPr>
        <a:xfrm>
          <a:off x="301265" y="228757"/>
          <a:ext cx="547756" cy="547756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3ED77-1650-49A8-987A-A13C2A50CEA5}">
      <dsp:nvSpPr>
        <dsp:cNvPr id="0" name=""/>
        <dsp:cNvSpPr/>
      </dsp:nvSpPr>
      <dsp:spPr>
        <a:xfrm>
          <a:off x="1150288" y="4675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chemeClr val="bg1"/>
              </a:solidFill>
            </a:rPr>
            <a:t>Activité</a:t>
          </a:r>
          <a:r>
            <a:rPr lang="en-US" sz="1900" kern="1200" dirty="0">
              <a:solidFill>
                <a:schemeClr val="bg1"/>
              </a:solidFill>
            </a:rPr>
            <a:t> 1 – </a:t>
          </a:r>
          <a:r>
            <a:rPr lang="fr-FR" sz="1900" kern="1200" dirty="0">
              <a:solidFill>
                <a:schemeClr val="bg1"/>
              </a:solidFill>
            </a:rPr>
            <a:t>Explorer le rôle du graphiste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1150288" y="4675"/>
        <a:ext cx="5641034" cy="995920"/>
      </dsp:txXfrm>
    </dsp:sp>
    <dsp:sp modelId="{FA3369E0-5B38-4FDD-A9F5-22B9810A03F7}">
      <dsp:nvSpPr>
        <dsp:cNvPr id="0" name=""/>
        <dsp:cNvSpPr/>
      </dsp:nvSpPr>
      <dsp:spPr>
        <a:xfrm>
          <a:off x="0" y="1249576"/>
          <a:ext cx="6791323" cy="995920"/>
        </a:xfrm>
        <a:prstGeom prst="rect">
          <a:avLst/>
        </a:prstGeom>
        <a:gradFill flip="none" rotWithShape="1">
          <a:gsLst>
            <a:gs pos="0">
              <a:schemeClr val="dk1">
                <a:lumMod val="67000"/>
              </a:schemeClr>
            </a:gs>
            <a:gs pos="48000">
              <a:schemeClr val="dk1">
                <a:lumMod val="97000"/>
                <a:lumOff val="3000"/>
              </a:schemeClr>
            </a:gs>
            <a:gs pos="100000">
              <a:schemeClr val="dk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E9C4E-BFE3-4374-BE2C-676ED238ACF2}">
      <dsp:nvSpPr>
        <dsp:cNvPr id="0" name=""/>
        <dsp:cNvSpPr/>
      </dsp:nvSpPr>
      <dsp:spPr>
        <a:xfrm>
          <a:off x="301265" y="1473658"/>
          <a:ext cx="547756" cy="547756"/>
        </a:xfrm>
        <a:prstGeom prst="rect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18808-9CEA-4C61-8875-3E922AA167D7}">
      <dsp:nvSpPr>
        <dsp:cNvPr id="0" name=""/>
        <dsp:cNvSpPr/>
      </dsp:nvSpPr>
      <dsp:spPr>
        <a:xfrm>
          <a:off x="1150288" y="1249576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chemeClr val="bg1"/>
              </a:solidFill>
            </a:rPr>
            <a:t>Activité</a:t>
          </a:r>
          <a:r>
            <a:rPr lang="en-US" sz="1900" kern="1200" dirty="0">
              <a:solidFill>
                <a:schemeClr val="bg1"/>
              </a:solidFill>
            </a:rPr>
            <a:t> 2 – Introduction aux </a:t>
          </a:r>
          <a:r>
            <a:rPr lang="en-US" sz="1900" kern="1200" dirty="0" err="1">
              <a:solidFill>
                <a:schemeClr val="bg1"/>
              </a:solidFill>
            </a:rPr>
            <a:t>éléments</a:t>
          </a:r>
          <a:r>
            <a:rPr lang="en-US" sz="1900" kern="1200" dirty="0">
              <a:solidFill>
                <a:schemeClr val="bg1"/>
              </a:solidFill>
            </a:rPr>
            <a:t> du </a:t>
          </a:r>
          <a:r>
            <a:rPr lang="en-US" sz="1900" kern="1200" dirty="0" err="1">
              <a:solidFill>
                <a:schemeClr val="bg1"/>
              </a:solidFill>
            </a:rPr>
            <a:t>graphisme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1150288" y="1249576"/>
        <a:ext cx="5641034" cy="995920"/>
      </dsp:txXfrm>
    </dsp:sp>
    <dsp:sp modelId="{DB8ABDAA-976A-4A84-A3C3-277080E19DCA}">
      <dsp:nvSpPr>
        <dsp:cNvPr id="0" name=""/>
        <dsp:cNvSpPr/>
      </dsp:nvSpPr>
      <dsp:spPr>
        <a:xfrm>
          <a:off x="0" y="2494477"/>
          <a:ext cx="6791323" cy="995920"/>
        </a:xfrm>
        <a:prstGeom prst="rect">
          <a:avLst/>
        </a:prstGeom>
        <a:gradFill flip="none" rotWithShape="1">
          <a:gsLst>
            <a:gs pos="0">
              <a:schemeClr val="dk1">
                <a:lumMod val="67000"/>
              </a:schemeClr>
            </a:gs>
            <a:gs pos="48000">
              <a:schemeClr val="dk1">
                <a:lumMod val="97000"/>
                <a:lumOff val="3000"/>
              </a:schemeClr>
            </a:gs>
            <a:gs pos="100000">
              <a:schemeClr val="dk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5376E-740A-4A47-BC5B-3381DE731CE0}">
      <dsp:nvSpPr>
        <dsp:cNvPr id="0" name=""/>
        <dsp:cNvSpPr/>
      </dsp:nvSpPr>
      <dsp:spPr>
        <a:xfrm>
          <a:off x="301265" y="2718559"/>
          <a:ext cx="547756" cy="547756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9F791-340A-4625-9294-3E680D66DB63}">
      <dsp:nvSpPr>
        <dsp:cNvPr id="0" name=""/>
        <dsp:cNvSpPr/>
      </dsp:nvSpPr>
      <dsp:spPr>
        <a:xfrm>
          <a:off x="1150288" y="2494477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chemeClr val="bg1"/>
              </a:solidFill>
            </a:rPr>
            <a:t>Activité</a:t>
          </a:r>
          <a:r>
            <a:rPr lang="en-US" sz="1900" kern="1200" dirty="0">
              <a:solidFill>
                <a:schemeClr val="bg1"/>
              </a:solidFill>
            </a:rPr>
            <a:t> 3 – Explorer la puissance de la couleur</a:t>
          </a:r>
        </a:p>
      </dsp:txBody>
      <dsp:txXfrm>
        <a:off x="1150288" y="2494477"/>
        <a:ext cx="5641034" cy="995920"/>
      </dsp:txXfrm>
    </dsp:sp>
    <dsp:sp modelId="{C2FCE80A-DCA0-4D7F-8F72-19CB2337E588}">
      <dsp:nvSpPr>
        <dsp:cNvPr id="0" name=""/>
        <dsp:cNvSpPr/>
      </dsp:nvSpPr>
      <dsp:spPr>
        <a:xfrm>
          <a:off x="0" y="3739377"/>
          <a:ext cx="6791323" cy="995920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1B0B9210-632F-4BB5-B140-1FA20D3CF123}">
      <dsp:nvSpPr>
        <dsp:cNvPr id="0" name=""/>
        <dsp:cNvSpPr/>
      </dsp:nvSpPr>
      <dsp:spPr>
        <a:xfrm>
          <a:off x="301265" y="3963460"/>
          <a:ext cx="547756" cy="547756"/>
        </a:xfrm>
        <a:prstGeom prst="rect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A7321-E2AC-48FD-B351-CE3C9A4CE924}">
      <dsp:nvSpPr>
        <dsp:cNvPr id="0" name=""/>
        <dsp:cNvSpPr/>
      </dsp:nvSpPr>
      <dsp:spPr>
        <a:xfrm>
          <a:off x="1150288" y="3739377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chemeClr val="bg1"/>
              </a:solidFill>
            </a:rPr>
            <a:t>Activité</a:t>
          </a:r>
          <a:r>
            <a:rPr lang="en-US" sz="1900" kern="1200" dirty="0">
              <a:solidFill>
                <a:schemeClr val="bg1"/>
              </a:solidFill>
            </a:rPr>
            <a:t> 4 – </a:t>
          </a:r>
          <a:r>
            <a:rPr lang="en-US" sz="1900" kern="1200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Créer</a:t>
          </a:r>
          <a:r>
            <a:rPr lang="en-US" sz="19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 des images </a:t>
          </a:r>
          <a:r>
            <a:rPr lang="en-US" sz="1900" kern="1200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vectorielles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1150288" y="3739377"/>
        <a:ext cx="5641034" cy="995920"/>
      </dsp:txXfrm>
    </dsp:sp>
    <dsp:sp modelId="{343A76ED-9DD6-4B0A-830E-16ED952B3D06}">
      <dsp:nvSpPr>
        <dsp:cNvPr id="0" name=""/>
        <dsp:cNvSpPr/>
      </dsp:nvSpPr>
      <dsp:spPr>
        <a:xfrm>
          <a:off x="0" y="4984278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BED67-1F13-4312-815B-B5C34DAA27F9}">
      <dsp:nvSpPr>
        <dsp:cNvPr id="0" name=""/>
        <dsp:cNvSpPr/>
      </dsp:nvSpPr>
      <dsp:spPr>
        <a:xfrm>
          <a:off x="301265" y="5208360"/>
          <a:ext cx="547756" cy="547756"/>
        </a:xfrm>
        <a:prstGeom prst="rect">
          <a:avLst/>
        </a:prstGeom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0EF14-C09B-4543-88B7-7F45704CBA36}">
      <dsp:nvSpPr>
        <dsp:cNvPr id="0" name=""/>
        <dsp:cNvSpPr/>
      </dsp:nvSpPr>
      <dsp:spPr>
        <a:xfrm>
          <a:off x="1150288" y="4984278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Travail – </a:t>
          </a:r>
          <a:r>
            <a:rPr lang="en-US" sz="1900" kern="1200" dirty="0" err="1">
              <a:solidFill>
                <a:schemeClr val="bg1"/>
              </a:solidFill>
            </a:rPr>
            <a:t>Créer</a:t>
          </a:r>
          <a:r>
            <a:rPr lang="en-US" sz="1900" kern="1200" dirty="0">
              <a:solidFill>
                <a:schemeClr val="bg1"/>
              </a:solidFill>
            </a:rPr>
            <a:t> un </a:t>
          </a:r>
          <a:r>
            <a:rPr lang="en-US" sz="1900" kern="1200" dirty="0" err="1">
              <a:solidFill>
                <a:schemeClr val="bg1"/>
              </a:solidFill>
            </a:rPr>
            <a:t>autocollant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1150288" y="4984278"/>
        <a:ext cx="5641034" cy="995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C10188-DC2C-458D-AB41-143A0BE9A3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34E15-7196-43FC-B912-C4D8B4A2CE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16927-5E9C-4E77-85FE-EE4C81C1DE39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A2570-D5B6-41CB-96C2-FFC9944668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31B37-7A69-4C30-9B63-29F8242FC2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9B6C8-888A-401B-9F9B-D41D36B6C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00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98B7E-6604-4F74-86DB-B30627D56244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28A1F-3E69-47E5-AE93-E7F2155A24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3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28A1F-3E69-47E5-AE93-E7F2155A242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392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28A1F-3E69-47E5-AE93-E7F2155A242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247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28A1F-3E69-47E5-AE93-E7F2155A242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075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28A1F-3E69-47E5-AE93-E7F2155A242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932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28A1F-3E69-47E5-AE93-E7F2155A242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356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28A1F-3E69-47E5-AE93-E7F2155A242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856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3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B651-5612-4E6A-9B35-A555D082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89A2-D77B-40CA-AD1E-0178AEFAD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CA993-CBEA-48C5-BD35-50ABDFF64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ED8E0-95EC-469F-9B7E-562FBDFDE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4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6F88-2A37-410D-A685-E455AF3D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64B46-B015-44F7-8DC0-AFB8D275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C8232-2077-497A-9142-B787E2B03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6077C-D913-4FD0-B6E0-6D70BEFD4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05DBB-3AA9-4435-AC97-732293FDE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4C901-FCAF-4DFB-A621-6A969641C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F2623-2255-4BBA-9577-B3A3FD2A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59F0F0-5E7C-4FC9-8E90-6ADCD7A71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3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9D3FFB-BE14-4D90-A515-10EDD1BEE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7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1E51-BE82-4B1B-9CB6-89C26464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CBF8C-3CF7-47E6-9AB0-15584178B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7DA3C-0298-45CF-AFC3-41031C076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4FF87-D01E-416B-9EF8-E107C4EDD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41ECAC-0557-4843-8433-067E4414E2F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7512001" cy="6727855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39438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38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3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d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>
              <a:defRPr lang="en-US" sz="400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7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D3C5ED2-B01D-4104-B193-BC78D76A464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305550" cy="672147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974" y="611077"/>
            <a:ext cx="4695825" cy="833663"/>
          </a:xfrm>
          <a:solidFill>
            <a:schemeClr val="accent2">
              <a:lumMod val="50000"/>
            </a:schemeClr>
          </a:solidFill>
        </p:spPr>
        <p:txBody>
          <a:bodyPr wrap="square"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695826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0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Horizont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305300" cy="6721472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396000" tIns="0" rIns="396000" bIns="0" rtlCol="0" anchor="ctr">
            <a:noAutofit/>
          </a:bodyPr>
          <a:lstStyle>
            <a:lvl1pPr algn="r">
              <a:lnSpc>
                <a:spcPct val="70000"/>
              </a:lnSpc>
              <a:defRPr lang="en-US" sz="5200" b="0" spc="-150" dirty="0"/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365124"/>
            <a:ext cx="6648448" cy="5984875"/>
          </a:xfrm>
        </p:spPr>
        <p:txBody>
          <a:bodyPr lIns="108000" tIns="108000" rIns="108000" bIns="10800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9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5237DA4-112F-40B2-8C8C-EB23506D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lIns="396000" rIns="396000">
            <a:normAutofit/>
          </a:bodyPr>
          <a:lstStyle>
            <a:lvl1pPr>
              <a:lnSpc>
                <a:spcPct val="70000"/>
              </a:lnSpc>
              <a:defRPr sz="52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6156323" cy="5984875"/>
          </a:xfrm>
        </p:spPr>
        <p:txBody>
          <a:bodyPr lIns="108000" tIns="108000" rIns="108000" bIns="10800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8E6EF2-4B2F-4D0D-9505-CE928729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611076"/>
            <a:ext cx="6648448" cy="5738923"/>
          </a:xfrm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1A21B9-BA54-413B-940E-027C32E4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3440502" cy="2064769"/>
          </a:xfrm>
          <a:solidFill>
            <a:schemeClr val="accent2">
              <a:lumMod val="50000"/>
            </a:schemeClr>
          </a:solidFill>
        </p:spPr>
        <p:txBody>
          <a:bodyPr wrap="square" tIns="108000" bIns="108000" anchor="t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BDA7-8BE9-42D5-ACF1-0F51423A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EF73F-3CCA-4312-8E9C-2B4629DA1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BF716-502C-4821-A3A0-19C2C508E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8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8E4AFE-E166-4B84-B0C8-9205038D803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617517-B672-49BA-AC6E-AB66D06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92C27-7843-4B22-9200-B7304E6A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4F10-F75B-41A8-B994-BFF68949E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2D21E2-8DEB-4F43-A26E-B8DA900A923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D3143-7FD1-40EA-AA4A-47C72380AEC2}"/>
              </a:ext>
            </a:extLst>
          </p:cNvPr>
          <p:cNvSpPr/>
          <p:nvPr userDrawn="1"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2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65" r:id="rId4"/>
    <p:sldLayoutId id="2147483666" r:id="rId5"/>
    <p:sldLayoutId id="2147483650" r:id="rId6"/>
    <p:sldLayoutId id="2147483663" r:id="rId7"/>
    <p:sldLayoutId id="2147483664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tags" Target="../tags/tag7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slideLayout" Target="../slideLayouts/slideLayout6.xm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hyperlink" Target="https://www.youtube.com/watch?v=-Fs2t6P5AjY" TargetMode="Externa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9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12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hyperlink" Target="https://www.youtube.com/watch?v=p2thSkOa_X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10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21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20.xml"/><Relationship Id="rId9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hyperlink" Target="https://www.youtube.com/watch?v=e3xwlCCa2pk&amp;list=PLB7pbNktGmfQPL3HocT2ZSXItntbFeCir" TargetMode="Externa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11.png"/><Relationship Id="rId2" Type="http://schemas.openxmlformats.org/officeDocument/2006/relationships/tags" Target="../tags/tag27.xml"/><Relationship Id="rId16" Type="http://schemas.openxmlformats.org/officeDocument/2006/relationships/hyperlink" Target="https://www.youtube.com/watch?v=ddaxv-2LMK4&amp;list=PLB7pbNktGmfQPL3HocT2ZSXItntbFeCir&amp;index=5" TargetMode="Externa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30.xml"/><Relationship Id="rId15" Type="http://schemas.openxmlformats.org/officeDocument/2006/relationships/hyperlink" Target="https://www.youtube.com/watch?v=JAkbUWoig9Y&amp;list=PLB7pbNktGmfQPL3HocT2ZSXItntbFeCir&amp;index=4" TargetMode="Externa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hyperlink" Target="https://www.youtube.com/watch?v=WWdQyK93-3s&amp;list=PLB7pbNktGmfQPL3HocT2ZSXItntbFeCir&amp;index=3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hyperlink" Target="https://www.youtube.com/watch?v=LEjlKhVnJgU" TargetMode="External"/><Relationship Id="rId18" Type="http://schemas.openxmlformats.org/officeDocument/2006/relationships/hyperlink" Target="https://inkscape.org/about/" TargetMode="Externa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hyperlink" Target="https://www.youtube.com/watch?v=8f011wdiW7g" TargetMode="External"/><Relationship Id="rId17" Type="http://schemas.openxmlformats.org/officeDocument/2006/relationships/hyperlink" Target="https://www.youtube.com/watch?v=W9y_D90L8Jo" TargetMode="External"/><Relationship Id="rId2" Type="http://schemas.openxmlformats.org/officeDocument/2006/relationships/tags" Target="../tags/tag36.xml"/><Relationship Id="rId16" Type="http://schemas.openxmlformats.org/officeDocument/2006/relationships/hyperlink" Target="https://www.youtube.com/watch?v=67-UDoYZG8U" TargetMode="Externa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39.xml"/><Relationship Id="rId15" Type="http://schemas.openxmlformats.org/officeDocument/2006/relationships/hyperlink" Target="https://www.youtube.com/watch?v=D_53Cb9aR0c" TargetMode="External"/><Relationship Id="rId10" Type="http://schemas.openxmlformats.org/officeDocument/2006/relationships/slideLayout" Target="../slideLayouts/slideLayout5.xml"/><Relationship Id="rId19" Type="http://schemas.openxmlformats.org/officeDocument/2006/relationships/image" Target="../media/image12.png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hyperlink" Target="https://www.youtube.com/watch?v=o86MLSQHtM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hyperlink" Target="https://vectr.com/tutorials/real-time-sharing-vectr-projects/" TargetMode="External"/><Relationship Id="rId18" Type="http://schemas.openxmlformats.org/officeDocument/2006/relationships/hyperlink" Target="https://vectr.com/" TargetMode="Externa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hyperlink" Target="https://vectr.com/tutorials/getting-started-tutorial/" TargetMode="External"/><Relationship Id="rId17" Type="http://schemas.openxmlformats.org/officeDocument/2006/relationships/hyperlink" Target="https://inkscape.org/about/" TargetMode="External"/><Relationship Id="rId2" Type="http://schemas.openxmlformats.org/officeDocument/2006/relationships/tags" Target="../tags/tag45.xml"/><Relationship Id="rId16" Type="http://schemas.openxmlformats.org/officeDocument/2006/relationships/hyperlink" Target="https://vectr.com/tutorials/creating-typographic-logo/" TargetMode="Externa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48.xml"/><Relationship Id="rId15" Type="http://schemas.openxmlformats.org/officeDocument/2006/relationships/hyperlink" Target="https://vectr.com/tutorials/what-are-iconic-logos-and-how-to-create-one/" TargetMode="External"/><Relationship Id="rId10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hyperlink" Target="https://vectr.com/tutorials/how-to-create-a-simple-flyer-or-poster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image" Target="../media/image14.jp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57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56.xml"/><Relationship Id="rId9" Type="http://schemas.openxmlformats.org/officeDocument/2006/relationships/tags" Target="../tags/tag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0C5037-DA4A-44E2-A9FB-84B1498768A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Design </a:t>
            </a:r>
            <a:r>
              <a:rPr lang="en-US" dirty="0" err="1"/>
              <a:t>Graphique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97C2DB-90F2-4971-AC44-7CDDF5A3B552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Leçon</a:t>
            </a:r>
            <a:r>
              <a:rPr lang="en-US" dirty="0"/>
              <a:t> et </a:t>
            </a:r>
            <a:r>
              <a:rPr lang="en-US" dirty="0" err="1"/>
              <a:t>activité</a:t>
            </a:r>
            <a:r>
              <a:rPr lang="en-US" dirty="0"/>
              <a:t> 4</a:t>
            </a:r>
          </a:p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6F5C050-EB87-421A-8A5C-E6CB30102699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Placeholder 6" descr="A large brick building&#10;&#10;Description automatically generated">
            <a:extLst>
              <a:ext uri="{FF2B5EF4-FFF2-40B4-BE49-F238E27FC236}">
                <a16:creationId xmlns:a16="http://schemas.microsoft.com/office/drawing/2014/main" id="{E2B43DF0-1743-487E-B19B-A4DEC228871C}"/>
              </a:ext>
            </a:extLst>
          </p:cNvPr>
          <p:cNvPicPr>
            <a:picLocks noGrp="1" noChangeAspect="1"/>
          </p:cNvPicPr>
          <p:nvPr>
            <p:ph type="pic" idx="1"/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0" r="127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6250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</a:gradFill>
        </p:spPr>
        <p:txBody>
          <a:bodyPr/>
          <a:lstStyle/>
          <a:p>
            <a:pPr algn="r"/>
            <a:r>
              <a:rPr lang="en-US" dirty="0" err="1">
                <a:solidFill>
                  <a:schemeClr val="bg1"/>
                </a:solidFill>
              </a:rPr>
              <a:t>Activit</a:t>
            </a:r>
            <a:r>
              <a:rPr lang="en-US" dirty="0" err="1"/>
              <a:t>és</a:t>
            </a:r>
            <a:r>
              <a:rPr lang="en-US" dirty="0"/>
              <a:t> et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le travail</a:t>
            </a:r>
          </a:p>
        </p:txBody>
      </p:sp>
      <p:graphicFrame>
        <p:nvGraphicFramePr>
          <p:cNvPr id="10" name="Content Placeholder 2" descr="List Content Placeholder">
            <a:extLst>
              <a:ext uri="{FF2B5EF4-FFF2-40B4-BE49-F238E27FC236}">
                <a16:creationId xmlns:a16="http://schemas.microsoft.com/office/drawing/2014/main" id="{4DBF5C5D-E8C1-4EFB-87B6-B4245AB407AE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60304824"/>
              </p:ext>
            </p:extLst>
          </p:nvPr>
        </p:nvGraphicFramePr>
        <p:xfrm>
          <a:off x="4562476" y="365125"/>
          <a:ext cx="6791323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338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EBE850EF-DCFE-4A56-94E8-AD5D5560E157}"/>
              </a:ext>
            </a:extLst>
          </p:cNvPr>
          <p:cNvPicPr>
            <a:picLocks noGrp="1" noChangeAspect="1"/>
          </p:cNvPicPr>
          <p:nvPr>
            <p:ph type="pic" idx="11"/>
            <p:custDataLst>
              <p:tags r:id="rId1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88"/>
          <a:stretch/>
        </p:blipFill>
        <p:spPr>
          <a:xfrm>
            <a:off x="0" y="0"/>
            <a:ext cx="6305550" cy="672147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4" y="672632"/>
            <a:ext cx="4982736" cy="710552"/>
          </a:xfrm>
        </p:spPr>
        <p:txBody>
          <a:bodyPr/>
          <a:lstStyle/>
          <a:p>
            <a:r>
              <a:rPr lang="en-US" sz="3200" dirty="0" err="1"/>
              <a:t>Créer</a:t>
            </a:r>
            <a:r>
              <a:rPr lang="en-US" sz="3200" dirty="0"/>
              <a:t> des images </a:t>
            </a:r>
            <a:r>
              <a:rPr lang="en-US" sz="3200" dirty="0" err="1"/>
              <a:t>vectorielles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57973" y="1825625"/>
            <a:ext cx="5263093" cy="433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Question :  </a:t>
            </a:r>
            <a:r>
              <a:rPr lang="fr-FR" dirty="0"/>
              <a:t>Qu'est-ce qu'une image vectorielle ? </a:t>
            </a:r>
          </a:p>
          <a:p>
            <a:pPr marL="0" indent="0">
              <a:buNone/>
            </a:pPr>
            <a:r>
              <a:rPr lang="en-US" b="1" dirty="0" err="1"/>
              <a:t>Réponse</a:t>
            </a:r>
            <a:r>
              <a:rPr lang="en-US" b="1" dirty="0"/>
              <a:t>:  </a:t>
            </a:r>
            <a:r>
              <a:rPr lang="fr-FR" dirty="0"/>
              <a:t>Les vecteurs créent des images de conception graphique composées de lignes, de points, de courbes et de formes de base qui sont basés sur des équations mathématiques.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Regarde</a:t>
            </a:r>
            <a:r>
              <a:rPr lang="en-US" dirty="0"/>
              <a:t> et </a:t>
            </a:r>
            <a:r>
              <a:rPr lang="en-US" dirty="0" err="1"/>
              <a:t>apprends</a:t>
            </a:r>
            <a:r>
              <a:rPr lang="en-US" dirty="0"/>
              <a:t> – </a:t>
            </a:r>
            <a:r>
              <a:rPr lang="en-US" dirty="0" err="1"/>
              <a:t>Graphiques</a:t>
            </a:r>
            <a:r>
              <a:rPr lang="en-US" dirty="0"/>
              <a:t> </a:t>
            </a:r>
            <a:r>
              <a:rPr lang="en-US" dirty="0" err="1"/>
              <a:t>vectoriels</a:t>
            </a:r>
            <a:endParaRPr lang="en-US" dirty="0"/>
          </a:p>
          <a:p>
            <a:pPr lvl="1"/>
            <a:r>
              <a:rPr lang="en-US" noProof="1">
                <a:hlinkClick r:id="rId13"/>
              </a:rPr>
              <a:t>What are Vector and Raster Graphics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Regarde</a:t>
            </a:r>
            <a:r>
              <a:rPr lang="en-US" dirty="0"/>
              <a:t> et </a:t>
            </a:r>
            <a:r>
              <a:rPr lang="en-US" dirty="0" err="1"/>
              <a:t>apprends</a:t>
            </a:r>
            <a:r>
              <a:rPr lang="en-US" dirty="0"/>
              <a:t> – Buddy Media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hlinkClick r:id="rId14"/>
              </a:rPr>
              <a:t>Raster and Vector Graphics</a:t>
            </a:r>
            <a:endParaRPr lang="en-US" dirty="0"/>
          </a:p>
          <a:p>
            <a:pPr marL="0" indent="0">
              <a:buNone/>
            </a:pPr>
            <a:r>
              <a:rPr lang="fr-FR" noProof="1">
                <a:solidFill>
                  <a:schemeClr val="accent2">
                    <a:lumMod val="40000"/>
                    <a:lumOff val="60000"/>
                  </a:schemeClr>
                </a:solidFill>
              </a:rPr>
              <a:t>Note : Vous pouvez parfois entendre des graphiques  matriciels « Raster » appelés par un autre nom « Bitmap » par points.</a:t>
            </a:r>
            <a:endParaRPr lang="en-US" noProof="1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en-US" sz="1500" noProof="1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C2887229-F913-4F63-8EC5-03C72B908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0800000">
            <a:off x="10006314" y="6217831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8B6BC0-E499-4742-BC4D-F703E0107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29099" y="6508232"/>
            <a:ext cx="2552123" cy="360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200" dirty="0">
                <a:solidFill>
                  <a:schemeClr val="bg1"/>
                </a:solidFill>
              </a:rPr>
              <a:t>Explorer le rôle du graphiste</a:t>
            </a:r>
            <a:endParaRPr lang="fr-CA" sz="1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F5DEE4-2FFF-4691-A045-38A619337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181223" y="6508233"/>
            <a:ext cx="3124778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200" dirty="0">
                <a:solidFill>
                  <a:schemeClr val="bg1"/>
                </a:solidFill>
              </a:rPr>
              <a:t>Introduction aux </a:t>
            </a:r>
            <a:r>
              <a:rPr lang="en-US" sz="1200" dirty="0" err="1">
                <a:solidFill>
                  <a:schemeClr val="bg1"/>
                </a:solidFill>
              </a:rPr>
              <a:t>éléments</a:t>
            </a:r>
            <a:r>
              <a:rPr lang="en-US" sz="1200" dirty="0">
                <a:solidFill>
                  <a:schemeClr val="bg1"/>
                </a:solidFill>
              </a:rPr>
              <a:t> du </a:t>
            </a:r>
            <a:r>
              <a:rPr lang="en-US" sz="1200" dirty="0" err="1">
                <a:solidFill>
                  <a:schemeClr val="bg1"/>
                </a:solidFill>
              </a:rPr>
              <a:t>graphisme</a:t>
            </a:r>
            <a:endParaRPr lang="fr-CA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C88C71-74B0-445D-8FEC-2C089469F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306000" y="6696062"/>
            <a:ext cx="2552123" cy="1721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200" dirty="0">
                <a:solidFill>
                  <a:schemeClr val="bg1"/>
                </a:solidFill>
              </a:rPr>
              <a:t>Explorer la puissance de la couleur</a:t>
            </a:r>
            <a:endParaRPr lang="fr-CA" sz="1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094605-5584-47D9-B7D0-DC365CF1A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858122" y="6708761"/>
            <a:ext cx="2552123" cy="15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200" dirty="0" err="1">
                <a:solidFill>
                  <a:schemeClr val="bg1"/>
                </a:solidFill>
              </a:rPr>
              <a:t>Créer</a:t>
            </a:r>
            <a:r>
              <a:rPr lang="en-US" sz="1200" dirty="0">
                <a:solidFill>
                  <a:schemeClr val="bg1"/>
                </a:solidFill>
              </a:rPr>
              <a:t> des images </a:t>
            </a:r>
            <a:r>
              <a:rPr lang="en-US" sz="1200" dirty="0" err="1">
                <a:solidFill>
                  <a:schemeClr val="bg1"/>
                </a:solidFill>
              </a:rPr>
              <a:t>vectorielles</a:t>
            </a:r>
            <a:endParaRPr lang="fr-CA" sz="1200" dirty="0"/>
          </a:p>
        </p:txBody>
      </p:sp>
    </p:spTree>
    <p:extLst>
      <p:ext uri="{BB962C8B-B14F-4D97-AF65-F5344CB8AC3E}">
        <p14:creationId xmlns:p14="http://schemas.microsoft.com/office/powerpoint/2010/main" val="4154073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57974" y="672632"/>
            <a:ext cx="4982736" cy="710552"/>
          </a:xfrm>
        </p:spPr>
        <p:txBody>
          <a:bodyPr/>
          <a:lstStyle/>
          <a:p>
            <a:r>
              <a:rPr lang="en-US" sz="3200" dirty="0" err="1"/>
              <a:t>Créer</a:t>
            </a:r>
            <a:r>
              <a:rPr lang="en-US" sz="3200" dirty="0"/>
              <a:t> des images </a:t>
            </a:r>
            <a:r>
              <a:rPr lang="en-US" sz="3200" dirty="0" err="1"/>
              <a:t>vectorielles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57974" y="1825625"/>
            <a:ext cx="4695826" cy="43354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Question:  </a:t>
            </a:r>
            <a:r>
              <a:rPr lang="fr-FR" dirty="0"/>
              <a:t>Quels logiciels/applications puis-je utiliser pour créer des images vectorielles.</a:t>
            </a:r>
          </a:p>
          <a:p>
            <a:pPr marL="0" indent="0">
              <a:buNone/>
            </a:pPr>
            <a:r>
              <a:rPr lang="en-US" b="1" dirty="0" err="1"/>
              <a:t>Réponse</a:t>
            </a:r>
            <a:r>
              <a:rPr lang="en-US" b="1" dirty="0"/>
              <a:t>: </a:t>
            </a:r>
            <a:r>
              <a:rPr lang="fr-FR" dirty="0"/>
              <a:t>Il existe de nombreuses applications qui vous permettent de créer des images vectorielles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Adobe Illustrator</a:t>
            </a:r>
          </a:p>
          <a:p>
            <a:pPr lvl="1"/>
            <a:r>
              <a:rPr lang="en-US" b="1" dirty="0"/>
              <a:t>Inkscape</a:t>
            </a:r>
          </a:p>
          <a:p>
            <a:pPr lvl="1"/>
            <a:r>
              <a:rPr lang="en-US" b="1" dirty="0" err="1"/>
              <a:t>Vectr</a:t>
            </a:r>
            <a:endParaRPr lang="en-US" b="1" dirty="0"/>
          </a:p>
          <a:p>
            <a:pPr lvl="1"/>
            <a:r>
              <a:rPr lang="en-US" b="1" dirty="0"/>
              <a:t>Corel Draw</a:t>
            </a:r>
          </a:p>
          <a:p>
            <a:pPr lvl="1"/>
            <a:r>
              <a:rPr lang="en-US" b="1" dirty="0"/>
              <a:t>Affinity Designer</a:t>
            </a:r>
          </a:p>
          <a:p>
            <a:pPr lvl="1"/>
            <a:r>
              <a:rPr lang="en-US" b="1" dirty="0" err="1"/>
              <a:t>Vecteezy</a:t>
            </a:r>
            <a:endParaRPr lang="en-US" b="1" noProof="1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fr-FR" b="1" noProof="1">
                <a:solidFill>
                  <a:schemeClr val="accent2">
                    <a:lumMod val="40000"/>
                    <a:lumOff val="60000"/>
                  </a:schemeClr>
                </a:solidFill>
              </a:rPr>
              <a:t>Vous pouvez choisir n'importe quel logiciel vectoriel ; nous examinerons trois options que vous pourrez essayer.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Placeholder 7" descr="A picture containing toy, television, screen, man&#10;&#10;Description automatically generated">
            <a:extLst>
              <a:ext uri="{FF2B5EF4-FFF2-40B4-BE49-F238E27FC236}">
                <a16:creationId xmlns:a16="http://schemas.microsoft.com/office/drawing/2014/main" id="{A862C193-4D6B-4FAE-A268-FFDE9344C0D0}"/>
              </a:ext>
            </a:extLst>
          </p:cNvPr>
          <p:cNvPicPr>
            <a:picLocks noGrp="1" noChangeAspect="1"/>
          </p:cNvPicPr>
          <p:nvPr>
            <p:ph type="pic" idx="11"/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3" r="18723"/>
          <a:stretch>
            <a:fillRect/>
          </a:stretch>
        </p:blipFill>
        <p:spPr/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4874368E-D4B5-4570-8C90-3C2EF8304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0800000">
            <a:off x="10006314" y="6217831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7D0D55-C505-4E33-A6BC-AC4F8C8F8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40388" y="6508232"/>
            <a:ext cx="2552123" cy="360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200" dirty="0">
                <a:solidFill>
                  <a:schemeClr val="bg1"/>
                </a:solidFill>
              </a:rPr>
              <a:t>Explorer le rôle du graphiste</a:t>
            </a:r>
            <a:endParaRPr lang="fr-CA" sz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FB942D-DEB7-4312-9282-6C80FED25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192512" y="6508233"/>
            <a:ext cx="3124778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200" dirty="0">
                <a:solidFill>
                  <a:schemeClr val="bg1"/>
                </a:solidFill>
              </a:rPr>
              <a:t>Introduction aux </a:t>
            </a:r>
            <a:r>
              <a:rPr lang="en-US" sz="1200" dirty="0" err="1">
                <a:solidFill>
                  <a:schemeClr val="bg1"/>
                </a:solidFill>
              </a:rPr>
              <a:t>éléments</a:t>
            </a:r>
            <a:r>
              <a:rPr lang="en-US" sz="1200" dirty="0">
                <a:solidFill>
                  <a:schemeClr val="bg1"/>
                </a:solidFill>
              </a:rPr>
              <a:t> du </a:t>
            </a:r>
            <a:r>
              <a:rPr lang="en-US" sz="1200" dirty="0" err="1">
                <a:solidFill>
                  <a:schemeClr val="bg1"/>
                </a:solidFill>
              </a:rPr>
              <a:t>graphisme</a:t>
            </a:r>
            <a:endParaRPr lang="fr-CA" sz="1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453370-2C05-4421-B527-CC37D35F0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317289" y="6696062"/>
            <a:ext cx="2552123" cy="1721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200" dirty="0">
                <a:solidFill>
                  <a:schemeClr val="bg1"/>
                </a:solidFill>
              </a:rPr>
              <a:t>Explorer la puissance de la couleur</a:t>
            </a:r>
            <a:endParaRPr lang="fr-CA" sz="1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4C451A-ADCD-4813-93CB-5A8EB463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869411" y="6708761"/>
            <a:ext cx="2552123" cy="15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200" dirty="0" err="1">
                <a:solidFill>
                  <a:schemeClr val="bg1"/>
                </a:solidFill>
              </a:rPr>
              <a:t>Créer</a:t>
            </a:r>
            <a:r>
              <a:rPr lang="en-US" sz="1200" dirty="0">
                <a:solidFill>
                  <a:schemeClr val="bg1"/>
                </a:solidFill>
              </a:rPr>
              <a:t> des images </a:t>
            </a:r>
            <a:r>
              <a:rPr lang="en-US" sz="1200" dirty="0" err="1">
                <a:solidFill>
                  <a:schemeClr val="bg1"/>
                </a:solidFill>
              </a:rPr>
              <a:t>vectorielles</a:t>
            </a:r>
            <a:endParaRPr lang="fr-CA" sz="1200" dirty="0"/>
          </a:p>
        </p:txBody>
      </p:sp>
    </p:spTree>
    <p:extLst>
      <p:ext uri="{BB962C8B-B14F-4D97-AF65-F5344CB8AC3E}">
        <p14:creationId xmlns:p14="http://schemas.microsoft.com/office/powerpoint/2010/main" val="1576846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close up of a sign&#10;&#10;Description automatically generated">
            <a:extLst>
              <a:ext uri="{FF2B5EF4-FFF2-40B4-BE49-F238E27FC236}">
                <a16:creationId xmlns:a16="http://schemas.microsoft.com/office/drawing/2014/main" id="{99CCA57D-447B-48D3-8FA3-423D9F61B044}"/>
              </a:ext>
            </a:extLst>
          </p:cNvPr>
          <p:cNvPicPr>
            <a:picLocks noGrp="1" noChangeAspect="1"/>
          </p:cNvPicPr>
          <p:nvPr>
            <p:ph type="pic" idx="11"/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" r="3094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4" y="672632"/>
            <a:ext cx="4982736" cy="710552"/>
          </a:xfrm>
        </p:spPr>
        <p:txBody>
          <a:bodyPr/>
          <a:lstStyle/>
          <a:p>
            <a:r>
              <a:rPr lang="en-US" sz="3200" dirty="0"/>
              <a:t>Adobe Illustrator PC </a:t>
            </a:r>
            <a:r>
              <a:rPr lang="en-US" sz="3200" dirty="0" err="1"/>
              <a:t>ou</a:t>
            </a:r>
            <a:r>
              <a:rPr lang="en-US" sz="3200" dirty="0"/>
              <a:t> Mac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57972" y="1825625"/>
            <a:ext cx="5534027" cy="433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Adobe Illustrator est la norme dans le domaine et est utilisé par les graphistes pour créer des illustrations et de la typographie pour toutes sortes de médias.</a:t>
            </a:r>
            <a:endParaRPr lang="en-US" b="1" dirty="0"/>
          </a:p>
          <a:p>
            <a:pPr marL="0" indent="0">
              <a:buNone/>
            </a:pPr>
            <a:r>
              <a:rPr lang="en-US" b="1" dirty="0" err="1"/>
              <a:t>Tutoriels</a:t>
            </a:r>
            <a:r>
              <a:rPr lang="en-US" b="1" dirty="0"/>
              <a:t> pour </a:t>
            </a:r>
            <a:r>
              <a:rPr lang="en-US" b="1" dirty="0" err="1"/>
              <a:t>débuter</a:t>
            </a:r>
            <a:r>
              <a:rPr lang="en-US" b="1" dirty="0"/>
              <a:t>:</a:t>
            </a:r>
          </a:p>
          <a:p>
            <a:r>
              <a:rPr lang="en-US" b="1" dirty="0" err="1">
                <a:hlinkClick r:id="rId13"/>
              </a:rPr>
              <a:t>Créer</a:t>
            </a:r>
            <a:r>
              <a:rPr lang="en-US" b="1" dirty="0">
                <a:hlinkClick r:id="rId13"/>
              </a:rPr>
              <a:t> un </a:t>
            </a:r>
            <a:r>
              <a:rPr lang="en-US" b="1" dirty="0" err="1">
                <a:hlinkClick r:id="rId13"/>
              </a:rPr>
              <a:t>îcone</a:t>
            </a:r>
            <a:endParaRPr lang="en-US" b="1" dirty="0"/>
          </a:p>
          <a:p>
            <a:r>
              <a:rPr lang="en-US" b="1" dirty="0" err="1">
                <a:hlinkClick r:id="rId14"/>
              </a:rPr>
              <a:t>Créer</a:t>
            </a:r>
            <a:r>
              <a:rPr lang="en-US" b="1" dirty="0">
                <a:hlinkClick r:id="rId14"/>
              </a:rPr>
              <a:t> un </a:t>
            </a:r>
            <a:r>
              <a:rPr lang="en-US" b="1" dirty="0" err="1">
                <a:hlinkClick r:id="rId14"/>
              </a:rPr>
              <a:t>écusson</a:t>
            </a:r>
            <a:r>
              <a:rPr lang="en-US" b="1" dirty="0">
                <a:hlinkClick r:id="rId14"/>
              </a:rPr>
              <a:t> numérique</a:t>
            </a:r>
            <a:endParaRPr lang="en-US" b="1" dirty="0"/>
          </a:p>
          <a:p>
            <a:r>
              <a:rPr lang="fr-FR" b="1" dirty="0">
                <a:hlinkClick r:id="rId15"/>
              </a:rPr>
              <a:t>Créer un portrait en version graphique (Partie 1)</a:t>
            </a:r>
            <a:endParaRPr lang="en-US" b="1" dirty="0"/>
          </a:p>
          <a:p>
            <a:r>
              <a:rPr lang="fr-FR" b="1" dirty="0">
                <a:hlinkClick r:id="rId16"/>
              </a:rPr>
              <a:t>Créer un portrait en version graphique (Partie 2)</a:t>
            </a:r>
            <a:endParaRPr lang="en-US" b="1" dirty="0"/>
          </a:p>
          <a:p>
            <a:pPr marL="0" indent="0">
              <a:buNone/>
            </a:pPr>
            <a:r>
              <a:rPr lang="fr-FR" b="1" dirty="0"/>
              <a:t>À noter : Illustrator est un logiciel payant. Vérifiez auprès de votre école pour savoir si elle y a accès.</a:t>
            </a:r>
            <a:endParaRPr lang="en-US" b="1" noProof="1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52032110-C555-44CD-93A7-DEAFF327A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0800000">
            <a:off x="10006314" y="6217831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367C9D-86DE-4CB9-9FA6-A239BA291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40388" y="6508232"/>
            <a:ext cx="2552123" cy="360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200" dirty="0">
                <a:solidFill>
                  <a:schemeClr val="bg1"/>
                </a:solidFill>
              </a:rPr>
              <a:t>Explorer le rôle du graphiste</a:t>
            </a:r>
            <a:endParaRPr lang="fr-CA" sz="1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075510-DE90-4E61-B1D4-37CE0742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192512" y="6508233"/>
            <a:ext cx="3124778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200" dirty="0">
                <a:solidFill>
                  <a:schemeClr val="bg1"/>
                </a:solidFill>
              </a:rPr>
              <a:t>Introduction aux </a:t>
            </a:r>
            <a:r>
              <a:rPr lang="en-US" sz="1200" dirty="0" err="1">
                <a:solidFill>
                  <a:schemeClr val="bg1"/>
                </a:solidFill>
              </a:rPr>
              <a:t>éléments</a:t>
            </a:r>
            <a:r>
              <a:rPr lang="en-US" sz="1200" dirty="0">
                <a:solidFill>
                  <a:schemeClr val="bg1"/>
                </a:solidFill>
              </a:rPr>
              <a:t> du </a:t>
            </a:r>
            <a:r>
              <a:rPr lang="en-US" sz="1200" dirty="0" err="1">
                <a:solidFill>
                  <a:schemeClr val="bg1"/>
                </a:solidFill>
              </a:rPr>
              <a:t>graphisme</a:t>
            </a:r>
            <a:endParaRPr lang="fr-CA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7740C0-6C17-4F87-AE6E-E7ED9B1BB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317289" y="6696062"/>
            <a:ext cx="2552123" cy="1721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200" dirty="0">
                <a:solidFill>
                  <a:schemeClr val="bg1"/>
                </a:solidFill>
              </a:rPr>
              <a:t>Explorer la puissance de la couleur</a:t>
            </a:r>
            <a:endParaRPr lang="fr-CA" sz="1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194136-27AA-41B5-B8BC-F60F36216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869411" y="6708761"/>
            <a:ext cx="2552123" cy="15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200" dirty="0" err="1">
                <a:solidFill>
                  <a:schemeClr val="bg1"/>
                </a:solidFill>
              </a:rPr>
              <a:t>Créer</a:t>
            </a:r>
            <a:r>
              <a:rPr lang="en-US" sz="1200" dirty="0">
                <a:solidFill>
                  <a:schemeClr val="bg1"/>
                </a:solidFill>
              </a:rPr>
              <a:t> des images </a:t>
            </a:r>
            <a:r>
              <a:rPr lang="en-US" sz="1200" dirty="0" err="1">
                <a:solidFill>
                  <a:schemeClr val="bg1"/>
                </a:solidFill>
              </a:rPr>
              <a:t>vectorielles</a:t>
            </a:r>
            <a:endParaRPr lang="fr-CA" sz="1200" dirty="0"/>
          </a:p>
        </p:txBody>
      </p:sp>
    </p:spTree>
    <p:extLst>
      <p:ext uri="{BB962C8B-B14F-4D97-AF65-F5344CB8AC3E}">
        <p14:creationId xmlns:p14="http://schemas.microsoft.com/office/powerpoint/2010/main" val="132975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57974" y="672632"/>
            <a:ext cx="4982736" cy="710552"/>
          </a:xfrm>
        </p:spPr>
        <p:txBody>
          <a:bodyPr/>
          <a:lstStyle/>
          <a:p>
            <a:r>
              <a:rPr lang="en-US" sz="3200" dirty="0"/>
              <a:t>Inkscape – PC, Linux, </a:t>
            </a:r>
            <a:r>
              <a:rPr lang="en-US" sz="3200" dirty="0" err="1"/>
              <a:t>ou</a:t>
            </a:r>
            <a:r>
              <a:rPr lang="en-US" sz="3200" dirty="0"/>
              <a:t> Mac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57973" y="1825625"/>
            <a:ext cx="5263093" cy="43354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/>
              <a:t>Un éditeur de graphiques vectoriels GRATUIT et code ouvert « open source ».  </a:t>
            </a:r>
            <a:r>
              <a:rPr lang="fr-FR" b="1" dirty="0" err="1"/>
              <a:t>Inkscape</a:t>
            </a:r>
            <a:r>
              <a:rPr lang="fr-FR" b="1" dirty="0"/>
              <a:t> est un logiciel complet et est utilisé par les professionnels du domaine. </a:t>
            </a:r>
          </a:p>
          <a:p>
            <a:pPr marL="0" indent="0">
              <a:buNone/>
            </a:pPr>
            <a:r>
              <a:rPr lang="en-US" b="1" dirty="0" err="1"/>
              <a:t>Tutoriels</a:t>
            </a:r>
            <a:r>
              <a:rPr lang="en-US" b="1" dirty="0"/>
              <a:t> pour </a:t>
            </a:r>
            <a:r>
              <a:rPr lang="en-US" b="1" dirty="0" err="1"/>
              <a:t>débuter</a:t>
            </a:r>
            <a:r>
              <a:rPr lang="en-US" b="1" dirty="0"/>
              <a:t> :</a:t>
            </a:r>
          </a:p>
          <a:p>
            <a:r>
              <a:rPr lang="en-US" b="1" dirty="0" err="1">
                <a:hlinkClick r:id="rId12"/>
              </a:rPr>
              <a:t>Leçon</a:t>
            </a:r>
            <a:r>
              <a:rPr lang="en-US" b="1" dirty="0">
                <a:hlinkClick r:id="rId12"/>
              </a:rPr>
              <a:t> 1 – </a:t>
            </a:r>
            <a:r>
              <a:rPr lang="en-US" b="1" dirty="0">
                <a:hlinkClick r:id="rId12"/>
              </a:rPr>
              <a:t>Interface et dessin de base</a:t>
            </a:r>
            <a:endParaRPr lang="en-US" b="1" dirty="0"/>
          </a:p>
          <a:p>
            <a:r>
              <a:rPr lang="en-US" b="1" dirty="0" err="1">
                <a:hlinkClick r:id="rId13"/>
              </a:rPr>
              <a:t>Leçon</a:t>
            </a:r>
            <a:r>
              <a:rPr lang="en-US" b="1" dirty="0">
                <a:hlinkClick r:id="rId13"/>
              </a:rPr>
              <a:t> 2 – </a:t>
            </a:r>
            <a:r>
              <a:rPr lang="en-US" b="1" dirty="0" err="1">
                <a:hlinkClick r:id="rId13"/>
              </a:rPr>
              <a:t>Outil</a:t>
            </a:r>
            <a:r>
              <a:rPr lang="en-US" b="1" dirty="0">
                <a:hlinkClick r:id="rId13"/>
              </a:rPr>
              <a:t> </a:t>
            </a:r>
            <a:r>
              <a:rPr lang="en-US" b="1" dirty="0" err="1">
                <a:hlinkClick r:id="rId13"/>
              </a:rPr>
              <a:t>forme</a:t>
            </a:r>
            <a:r>
              <a:rPr lang="en-US" b="1" dirty="0">
                <a:hlinkClick r:id="rId13"/>
              </a:rPr>
              <a:t> et options de base</a:t>
            </a:r>
            <a:endParaRPr lang="en-US" b="1" dirty="0"/>
          </a:p>
          <a:p>
            <a:r>
              <a:rPr lang="en-US" b="1" dirty="0" err="1">
                <a:hlinkClick r:id="rId14"/>
              </a:rPr>
              <a:t>Leçon</a:t>
            </a:r>
            <a:r>
              <a:rPr lang="en-US" b="1" dirty="0">
                <a:hlinkClick r:id="rId14"/>
              </a:rPr>
              <a:t> 3 – </a:t>
            </a:r>
            <a:r>
              <a:rPr lang="en-US" b="1" dirty="0" err="1">
                <a:hlinkClick r:id="rId14"/>
              </a:rPr>
              <a:t>Paramètres</a:t>
            </a:r>
            <a:r>
              <a:rPr lang="en-US" b="1" dirty="0">
                <a:hlinkClick r:id="rId14"/>
              </a:rPr>
              <a:t> de </a:t>
            </a:r>
            <a:r>
              <a:rPr lang="en-US" b="1" dirty="0" err="1">
                <a:hlinkClick r:id="rId14"/>
              </a:rPr>
              <a:t>remplissage</a:t>
            </a:r>
            <a:r>
              <a:rPr lang="en-US" b="1" dirty="0">
                <a:hlinkClick r:id="rId14"/>
              </a:rPr>
              <a:t> et de contour</a:t>
            </a:r>
            <a:endParaRPr lang="en-US" b="1" dirty="0"/>
          </a:p>
          <a:p>
            <a:r>
              <a:rPr lang="en-US" b="1" dirty="0" err="1">
                <a:hlinkClick r:id="rId15"/>
              </a:rPr>
              <a:t>Leçon</a:t>
            </a:r>
            <a:r>
              <a:rPr lang="en-US" b="1" dirty="0">
                <a:hlinkClick r:id="rId15"/>
              </a:rPr>
              <a:t> 4 – </a:t>
            </a:r>
            <a:r>
              <a:rPr lang="en-US" b="1" dirty="0" err="1">
                <a:hlinkClick r:id="rId15"/>
              </a:rPr>
              <a:t>Groupes</a:t>
            </a:r>
            <a:r>
              <a:rPr lang="en-US" b="1" dirty="0">
                <a:hlinkClick r:id="rId15"/>
              </a:rPr>
              <a:t>, </a:t>
            </a:r>
            <a:r>
              <a:rPr lang="en-US" b="1" dirty="0" err="1">
                <a:hlinkClick r:id="rId15"/>
              </a:rPr>
              <a:t>niveaux</a:t>
            </a:r>
            <a:r>
              <a:rPr lang="en-US" b="1" dirty="0">
                <a:hlinkClick r:id="rId15"/>
              </a:rPr>
              <a:t> et </a:t>
            </a:r>
            <a:r>
              <a:rPr lang="en-US" b="1" dirty="0" err="1">
                <a:hlinkClick r:id="rId15"/>
              </a:rPr>
              <a:t>sélection</a:t>
            </a:r>
            <a:endParaRPr lang="en-US" b="1" dirty="0"/>
          </a:p>
          <a:p>
            <a:r>
              <a:rPr lang="en-US" b="1" dirty="0" err="1">
                <a:hlinkClick r:id="rId16"/>
              </a:rPr>
              <a:t>Leçon</a:t>
            </a:r>
            <a:r>
              <a:rPr lang="en-US" b="1" dirty="0">
                <a:hlinkClick r:id="rId16"/>
              </a:rPr>
              <a:t> 5 – Exporter les images</a:t>
            </a:r>
            <a:endParaRPr lang="en-US" b="1" dirty="0"/>
          </a:p>
          <a:p>
            <a:r>
              <a:rPr lang="en-US" b="1" dirty="0" err="1">
                <a:hlinkClick r:id="rId17"/>
              </a:rPr>
              <a:t>Leçon</a:t>
            </a:r>
            <a:r>
              <a:rPr lang="en-US" b="1" dirty="0">
                <a:hlinkClick r:id="rId17"/>
              </a:rPr>
              <a:t> 6 – </a:t>
            </a:r>
            <a:r>
              <a:rPr lang="en-US" b="1" dirty="0" err="1">
                <a:hlinkClick r:id="rId17"/>
              </a:rPr>
              <a:t>Texte</a:t>
            </a:r>
            <a:r>
              <a:rPr lang="en-US" b="1" dirty="0">
                <a:hlinkClick r:id="rId17"/>
              </a:rPr>
              <a:t> et polices</a:t>
            </a:r>
            <a:endParaRPr lang="en-US" b="1" dirty="0"/>
          </a:p>
          <a:p>
            <a:pPr marL="0" indent="0">
              <a:buNone/>
            </a:pPr>
            <a:r>
              <a:rPr lang="fr-FR" b="1" noProof="1">
                <a:solidFill>
                  <a:schemeClr val="accent2">
                    <a:lumMod val="40000"/>
                    <a:lumOff val="60000"/>
                  </a:schemeClr>
                </a:solidFill>
                <a:hlinkClick r:id="rId18"/>
              </a:rPr>
              <a:t>Pour télécharger Inkscape, cliquez ici.</a:t>
            </a:r>
            <a:endParaRPr lang="en-US" b="1" noProof="1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Placeholder 7" descr="A picture containing computer, helmet, dark, table&#10;&#10;Description automatically generated">
            <a:extLst>
              <a:ext uri="{FF2B5EF4-FFF2-40B4-BE49-F238E27FC236}">
                <a16:creationId xmlns:a16="http://schemas.microsoft.com/office/drawing/2014/main" id="{424A1514-3E86-4BD6-A5E0-4659AFE5C887}"/>
              </a:ext>
            </a:extLst>
          </p:cNvPr>
          <p:cNvPicPr>
            <a:picLocks noGrp="1" noChangeAspect="1"/>
          </p:cNvPicPr>
          <p:nvPr>
            <p:ph type="pic" idx="11"/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" r="3094"/>
          <a:stretch>
            <a:fillRect/>
          </a:stretch>
        </p:blipFill>
        <p:spPr/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2C5F3B9C-5DD4-43BA-B02E-3F4D5D4D5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0800000">
            <a:off x="10006314" y="6217831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419193-9E58-4112-82EE-AE393DF85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40388" y="6508232"/>
            <a:ext cx="2552123" cy="360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200" dirty="0">
                <a:solidFill>
                  <a:schemeClr val="bg1"/>
                </a:solidFill>
              </a:rPr>
              <a:t>Explorer le rôle du graphiste</a:t>
            </a:r>
            <a:endParaRPr lang="fr-CA" sz="1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957903-B091-4734-B297-6F45694C0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192512" y="6508233"/>
            <a:ext cx="3124778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200" dirty="0">
                <a:solidFill>
                  <a:schemeClr val="bg1"/>
                </a:solidFill>
              </a:rPr>
              <a:t>Introduction aux </a:t>
            </a:r>
            <a:r>
              <a:rPr lang="en-US" sz="1200" dirty="0" err="1">
                <a:solidFill>
                  <a:schemeClr val="bg1"/>
                </a:solidFill>
              </a:rPr>
              <a:t>éléments</a:t>
            </a:r>
            <a:r>
              <a:rPr lang="en-US" sz="1200" dirty="0">
                <a:solidFill>
                  <a:schemeClr val="bg1"/>
                </a:solidFill>
              </a:rPr>
              <a:t> du </a:t>
            </a:r>
            <a:r>
              <a:rPr lang="en-US" sz="1200" dirty="0" err="1">
                <a:solidFill>
                  <a:schemeClr val="bg1"/>
                </a:solidFill>
              </a:rPr>
              <a:t>graphisme</a:t>
            </a:r>
            <a:endParaRPr lang="fr-CA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C51DF-399F-459D-B0FA-8334CB216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317289" y="6696062"/>
            <a:ext cx="2552123" cy="1721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200" dirty="0">
                <a:solidFill>
                  <a:schemeClr val="bg1"/>
                </a:solidFill>
              </a:rPr>
              <a:t>Explorer la puissance de la couleur</a:t>
            </a:r>
            <a:endParaRPr lang="fr-CA" sz="1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AB80FA-E225-4CC3-9A84-1C3A40C38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869411" y="6708761"/>
            <a:ext cx="2552123" cy="15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200" dirty="0" err="1">
                <a:solidFill>
                  <a:schemeClr val="bg1"/>
                </a:solidFill>
              </a:rPr>
              <a:t>Créer</a:t>
            </a:r>
            <a:r>
              <a:rPr lang="en-US" sz="1200" dirty="0">
                <a:solidFill>
                  <a:schemeClr val="bg1"/>
                </a:solidFill>
              </a:rPr>
              <a:t> des images </a:t>
            </a:r>
            <a:r>
              <a:rPr lang="en-US" sz="1200" dirty="0" err="1">
                <a:solidFill>
                  <a:schemeClr val="bg1"/>
                </a:solidFill>
              </a:rPr>
              <a:t>vectorielles</a:t>
            </a:r>
            <a:endParaRPr lang="fr-CA" sz="1200" dirty="0"/>
          </a:p>
        </p:txBody>
      </p:sp>
    </p:spTree>
    <p:extLst>
      <p:ext uri="{BB962C8B-B14F-4D97-AF65-F5344CB8AC3E}">
        <p14:creationId xmlns:p14="http://schemas.microsoft.com/office/powerpoint/2010/main" val="2164538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57974" y="672632"/>
            <a:ext cx="4982736" cy="710552"/>
          </a:xfrm>
        </p:spPr>
        <p:txBody>
          <a:bodyPr/>
          <a:lstStyle/>
          <a:p>
            <a:r>
              <a:rPr lang="en-US" sz="3200" dirty="0" err="1"/>
              <a:t>Vectr</a:t>
            </a:r>
            <a:r>
              <a:rPr lang="en-US" sz="3200" dirty="0"/>
              <a:t> – sur le Web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57974" y="1825625"/>
            <a:ext cx="5206648" cy="43354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/>
              <a:t>Une application Web GRATUITE de conception graphique vectorielle, avec une interface simple et intuitive et de nombreuses fonctionnalités.</a:t>
            </a:r>
          </a:p>
          <a:p>
            <a:pPr marL="0" indent="0">
              <a:buNone/>
            </a:pPr>
            <a:r>
              <a:rPr lang="en-US" b="1" dirty="0" err="1"/>
              <a:t>Tutoriels</a:t>
            </a:r>
            <a:r>
              <a:rPr lang="en-US" b="1" dirty="0"/>
              <a:t> pour </a:t>
            </a:r>
            <a:r>
              <a:rPr lang="en-US" b="1" dirty="0" err="1"/>
              <a:t>débuter</a:t>
            </a:r>
            <a:r>
              <a:rPr lang="en-US" b="1" dirty="0"/>
              <a:t> :</a:t>
            </a:r>
          </a:p>
          <a:p>
            <a:r>
              <a:rPr lang="en-US" b="1" dirty="0" err="1">
                <a:hlinkClick r:id="rId12"/>
              </a:rPr>
              <a:t>Leçon</a:t>
            </a:r>
            <a:r>
              <a:rPr lang="en-US" b="1" dirty="0">
                <a:hlinkClick r:id="rId12"/>
              </a:rPr>
              <a:t> 1 – </a:t>
            </a:r>
            <a:r>
              <a:rPr lang="en-US" b="1" dirty="0" err="1">
                <a:hlinkClick r:id="rId12"/>
              </a:rPr>
              <a:t>Débuter</a:t>
            </a:r>
            <a:endParaRPr lang="en-US" b="1" dirty="0"/>
          </a:p>
          <a:p>
            <a:r>
              <a:rPr lang="en-US" b="1" dirty="0" err="1">
                <a:hlinkClick r:id="rId13"/>
              </a:rPr>
              <a:t>Leçon</a:t>
            </a:r>
            <a:r>
              <a:rPr lang="en-US" b="1" dirty="0">
                <a:hlinkClick r:id="rId13"/>
              </a:rPr>
              <a:t> 2 – </a:t>
            </a:r>
            <a:r>
              <a:rPr lang="en-US" b="1" dirty="0" err="1">
                <a:hlinkClick r:id="rId13"/>
              </a:rPr>
              <a:t>Partager</a:t>
            </a:r>
            <a:r>
              <a:rPr lang="en-US" b="1" dirty="0">
                <a:hlinkClick r:id="rId13"/>
              </a:rPr>
              <a:t> /exporter des </a:t>
            </a:r>
            <a:r>
              <a:rPr lang="en-US" b="1" dirty="0" err="1">
                <a:hlinkClick r:id="rId13"/>
              </a:rPr>
              <a:t>fichiers</a:t>
            </a:r>
            <a:endParaRPr lang="en-US" b="1" dirty="0"/>
          </a:p>
          <a:p>
            <a:r>
              <a:rPr lang="en-US" b="1" dirty="0" err="1">
                <a:hlinkClick r:id="rId14"/>
              </a:rPr>
              <a:t>Leçon</a:t>
            </a:r>
            <a:r>
              <a:rPr lang="en-US" b="1" dirty="0">
                <a:hlinkClick r:id="rId14"/>
              </a:rPr>
              <a:t> 3 – </a:t>
            </a:r>
            <a:r>
              <a:rPr lang="en-US" b="1" dirty="0" err="1">
                <a:hlinkClick r:id="rId14"/>
              </a:rPr>
              <a:t>Créer</a:t>
            </a:r>
            <a:r>
              <a:rPr lang="en-US" b="1" dirty="0">
                <a:hlinkClick r:id="rId14"/>
              </a:rPr>
              <a:t> </a:t>
            </a:r>
            <a:r>
              <a:rPr lang="en-US" b="1" dirty="0" err="1">
                <a:hlinkClick r:id="rId14"/>
              </a:rPr>
              <a:t>une</a:t>
            </a:r>
            <a:r>
              <a:rPr lang="en-US" b="1">
                <a:hlinkClick r:id="rId14"/>
              </a:rPr>
              <a:t> affiche</a:t>
            </a:r>
            <a:r>
              <a:rPr lang="en-US" b="1">
                <a:hlinkClick r:id="rId14"/>
              </a:rPr>
              <a:t> simple</a:t>
            </a:r>
            <a:endParaRPr lang="en-US" b="1" dirty="0"/>
          </a:p>
          <a:p>
            <a:r>
              <a:rPr lang="en-US" b="1" dirty="0" err="1">
                <a:hlinkClick r:id="rId15"/>
              </a:rPr>
              <a:t>Leçon</a:t>
            </a:r>
            <a:r>
              <a:rPr lang="en-US" b="1" dirty="0">
                <a:hlinkClick r:id="rId15"/>
              </a:rPr>
              <a:t> 4 – </a:t>
            </a:r>
            <a:r>
              <a:rPr lang="en-US" b="1" dirty="0" err="1">
                <a:hlinkClick r:id="rId15"/>
              </a:rPr>
              <a:t>Créer</a:t>
            </a:r>
            <a:r>
              <a:rPr lang="en-US" b="1" dirty="0">
                <a:hlinkClick r:id="rId15"/>
              </a:rPr>
              <a:t> un logo</a:t>
            </a:r>
            <a:endParaRPr lang="en-US" b="1" dirty="0"/>
          </a:p>
          <a:p>
            <a:r>
              <a:rPr lang="en-US" b="1" dirty="0" err="1">
                <a:hlinkClick r:id="rId16"/>
              </a:rPr>
              <a:t>Leçon</a:t>
            </a:r>
            <a:r>
              <a:rPr lang="en-US" b="1" dirty="0">
                <a:hlinkClick r:id="rId16"/>
              </a:rPr>
              <a:t> 5 – </a:t>
            </a:r>
            <a:r>
              <a:rPr lang="en-US" b="1" dirty="0" err="1">
                <a:hlinkClick r:id="rId16"/>
              </a:rPr>
              <a:t>Créer</a:t>
            </a:r>
            <a:r>
              <a:rPr lang="en-US" b="1" dirty="0">
                <a:hlinkClick r:id="rId16"/>
              </a:rPr>
              <a:t> un logo </a:t>
            </a:r>
            <a:r>
              <a:rPr lang="en-US" b="1" dirty="0" err="1">
                <a:hlinkClick r:id="rId16"/>
              </a:rPr>
              <a:t>typographique</a:t>
            </a:r>
            <a:endParaRPr lang="en-US" b="1" dirty="0"/>
          </a:p>
          <a:p>
            <a:pPr marL="0" indent="0">
              <a:buNone/>
            </a:pPr>
            <a:endParaRPr lang="en-US" b="1" noProof="1">
              <a:solidFill>
                <a:schemeClr val="accent2">
                  <a:lumMod val="40000"/>
                  <a:lumOff val="60000"/>
                </a:schemeClr>
              </a:solidFill>
              <a:hlinkClick r:id="rId17"/>
            </a:endParaRPr>
          </a:p>
          <a:p>
            <a:pPr marL="0" indent="0">
              <a:buNone/>
            </a:pPr>
            <a:r>
              <a:rPr lang="fr-FR" b="1" noProof="1">
                <a:solidFill>
                  <a:schemeClr val="accent2">
                    <a:lumMod val="40000"/>
                    <a:lumOff val="60000"/>
                  </a:schemeClr>
                </a:solidFill>
                <a:hlinkClick r:id="rId18"/>
              </a:rPr>
              <a:t>Pour accéder à Vectr, cliquez ici.</a:t>
            </a:r>
            <a:endParaRPr lang="en-US" b="1" noProof="1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ECCD229-0395-490F-809E-E332E6954939}"/>
              </a:ext>
            </a:extLst>
          </p:cNvPr>
          <p:cNvPicPr>
            <a:picLocks noGrp="1" noChangeAspect="1"/>
          </p:cNvPicPr>
          <p:nvPr>
            <p:ph type="pic" idx="11"/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" r="3094"/>
          <a:stretch>
            <a:fillRect/>
          </a:stretch>
        </p:blipFill>
        <p:spPr/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8A29CB8B-A8DB-474D-98AE-7C0E081B2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0800000">
            <a:off x="9995025" y="6217831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0B6121-1AC1-44C1-81EF-2B2158ED0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29099" y="6508232"/>
            <a:ext cx="2552123" cy="360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200" dirty="0">
                <a:solidFill>
                  <a:schemeClr val="bg1"/>
                </a:solidFill>
              </a:rPr>
              <a:t>Explorer le rôle du graphiste</a:t>
            </a:r>
            <a:endParaRPr lang="fr-CA" sz="1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6AD2C2-B20F-4042-8E5E-A54A34F8D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181223" y="6508233"/>
            <a:ext cx="3124778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200" dirty="0">
                <a:solidFill>
                  <a:schemeClr val="bg1"/>
                </a:solidFill>
              </a:rPr>
              <a:t>Introduction aux </a:t>
            </a:r>
            <a:r>
              <a:rPr lang="en-US" sz="1200" dirty="0" err="1">
                <a:solidFill>
                  <a:schemeClr val="bg1"/>
                </a:solidFill>
              </a:rPr>
              <a:t>éléments</a:t>
            </a:r>
            <a:r>
              <a:rPr lang="en-US" sz="1200" dirty="0">
                <a:solidFill>
                  <a:schemeClr val="bg1"/>
                </a:solidFill>
              </a:rPr>
              <a:t> du </a:t>
            </a:r>
            <a:r>
              <a:rPr lang="en-US" sz="1200" dirty="0" err="1">
                <a:solidFill>
                  <a:schemeClr val="bg1"/>
                </a:solidFill>
              </a:rPr>
              <a:t>graphisme</a:t>
            </a:r>
            <a:endParaRPr lang="fr-CA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43D41C-EF30-47D4-B868-E94BE80B4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306000" y="6696062"/>
            <a:ext cx="2552123" cy="1721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200" dirty="0">
                <a:solidFill>
                  <a:schemeClr val="bg1"/>
                </a:solidFill>
              </a:rPr>
              <a:t>Explorer la puissance de la couleur</a:t>
            </a:r>
            <a:endParaRPr lang="fr-CA" sz="1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E3FFB0-4740-40E3-BBA9-1EF4D72CA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858122" y="6708761"/>
            <a:ext cx="2552123" cy="15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200" dirty="0" err="1">
                <a:solidFill>
                  <a:schemeClr val="bg1"/>
                </a:solidFill>
              </a:rPr>
              <a:t>Créer</a:t>
            </a:r>
            <a:r>
              <a:rPr lang="en-US" sz="1200" dirty="0">
                <a:solidFill>
                  <a:schemeClr val="bg1"/>
                </a:solidFill>
              </a:rPr>
              <a:t> des images </a:t>
            </a:r>
            <a:r>
              <a:rPr lang="en-US" sz="1200" dirty="0" err="1">
                <a:solidFill>
                  <a:schemeClr val="bg1"/>
                </a:solidFill>
              </a:rPr>
              <a:t>vectorielles</a:t>
            </a:r>
            <a:endParaRPr lang="fr-CA" sz="1200" dirty="0"/>
          </a:p>
        </p:txBody>
      </p:sp>
    </p:spTree>
    <p:extLst>
      <p:ext uri="{BB962C8B-B14F-4D97-AF65-F5344CB8AC3E}">
        <p14:creationId xmlns:p14="http://schemas.microsoft.com/office/powerpoint/2010/main" val="1866513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6211DF27-95F2-472D-8BF5-234143D6A705}"/>
              </a:ext>
            </a:extLst>
          </p:cNvPr>
          <p:cNvPicPr>
            <a:picLocks noGrp="1" noChangeAspect="1"/>
          </p:cNvPicPr>
          <p:nvPr>
            <p:ph type="pic" idx="11"/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8" b="14468"/>
          <a:stretch>
            <a:fillRect/>
          </a:stretch>
        </p:blipFill>
        <p:spPr>
          <a:xfrm>
            <a:off x="0" y="0"/>
            <a:ext cx="6249555" cy="672147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4" y="672632"/>
            <a:ext cx="4982736" cy="710552"/>
          </a:xfrm>
        </p:spPr>
        <p:txBody>
          <a:bodyPr/>
          <a:lstStyle/>
          <a:p>
            <a:r>
              <a:rPr lang="en-US" sz="3200" dirty="0" err="1"/>
              <a:t>Créer</a:t>
            </a:r>
            <a:r>
              <a:rPr lang="en-US" sz="3200" dirty="0"/>
              <a:t>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57973" y="1825625"/>
            <a:ext cx="5161493" cy="433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À votre tour maintenant, choisissez un logiciel ou une application d'images vectorielles qui vous convient !  Vous pouvez choisir l'une des trois applications mentionnées ou l’une de votre choix.</a:t>
            </a:r>
            <a:endParaRPr lang="en-US" b="1" dirty="0"/>
          </a:p>
          <a:p>
            <a:pPr marL="0" indent="0">
              <a:buNone/>
            </a:pPr>
            <a:r>
              <a:rPr lang="en-US" b="1" dirty="0" err="1"/>
              <a:t>Tâche</a:t>
            </a:r>
            <a:r>
              <a:rPr lang="en-US" b="1" dirty="0"/>
              <a:t>:  </a:t>
            </a:r>
            <a:r>
              <a:rPr lang="fr-FR" dirty="0"/>
              <a:t>Suivez deux ou plusieurs tutoriels étape par étape et soumettez votre travail final sous forme de fichier .PNG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À </a:t>
            </a:r>
            <a:r>
              <a:rPr lang="en-US" b="1" dirty="0" err="1"/>
              <a:t>noter</a:t>
            </a:r>
            <a:r>
              <a:rPr lang="en-US" b="1" dirty="0"/>
              <a:t>: </a:t>
            </a:r>
            <a:r>
              <a:rPr lang="en-US" dirty="0"/>
              <a:t>PNG (Portable Network Graphics) </a:t>
            </a:r>
            <a:r>
              <a:rPr lang="fr-FR" dirty="0"/>
              <a:t>est un format de fichier utilisé pour la compression d'images sans perte et permet la transparence.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1E889C3-F43F-41E4-8527-4B113FD35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0800000">
            <a:off x="9938580" y="6217831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02D558-CE8A-4F43-BF3B-9FE0F3EAB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72654" y="6508232"/>
            <a:ext cx="2552123" cy="360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200" dirty="0">
                <a:solidFill>
                  <a:schemeClr val="bg1"/>
                </a:solidFill>
              </a:rPr>
              <a:t>Explorer le rôle du graphiste</a:t>
            </a:r>
            <a:endParaRPr lang="fr-CA" sz="1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54009B-5404-4D22-84DE-964135921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124778" y="6508233"/>
            <a:ext cx="3124778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200" dirty="0">
                <a:solidFill>
                  <a:schemeClr val="bg1"/>
                </a:solidFill>
              </a:rPr>
              <a:t>Introduction aux </a:t>
            </a:r>
            <a:r>
              <a:rPr lang="en-US" sz="1200" dirty="0" err="1">
                <a:solidFill>
                  <a:schemeClr val="bg1"/>
                </a:solidFill>
              </a:rPr>
              <a:t>éléments</a:t>
            </a:r>
            <a:r>
              <a:rPr lang="en-US" sz="1200" dirty="0">
                <a:solidFill>
                  <a:schemeClr val="bg1"/>
                </a:solidFill>
              </a:rPr>
              <a:t> du </a:t>
            </a:r>
            <a:r>
              <a:rPr lang="en-US" sz="1200" dirty="0" err="1">
                <a:solidFill>
                  <a:schemeClr val="bg1"/>
                </a:solidFill>
              </a:rPr>
              <a:t>graphisme</a:t>
            </a:r>
            <a:endParaRPr lang="fr-CA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AE1601-163A-4B8C-B9A5-D4EEDD1A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249555" y="6696062"/>
            <a:ext cx="2552123" cy="1721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200" dirty="0">
                <a:solidFill>
                  <a:schemeClr val="bg1"/>
                </a:solidFill>
              </a:rPr>
              <a:t>Explorer la puissance de la couleur</a:t>
            </a:r>
            <a:endParaRPr lang="fr-CA" sz="1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6623FA-7390-4851-B20D-57AB13593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801677" y="6708761"/>
            <a:ext cx="2552123" cy="15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200" dirty="0" err="1">
                <a:solidFill>
                  <a:schemeClr val="bg1"/>
                </a:solidFill>
              </a:rPr>
              <a:t>Créer</a:t>
            </a:r>
            <a:r>
              <a:rPr lang="en-US" sz="1200" dirty="0">
                <a:solidFill>
                  <a:schemeClr val="bg1"/>
                </a:solidFill>
              </a:rPr>
              <a:t> des images </a:t>
            </a:r>
            <a:r>
              <a:rPr lang="en-US" sz="1200" dirty="0" err="1">
                <a:solidFill>
                  <a:schemeClr val="bg1"/>
                </a:solidFill>
              </a:rPr>
              <a:t>vectorielles</a:t>
            </a:r>
            <a:endParaRPr lang="fr-CA" sz="1200" dirty="0"/>
          </a:p>
        </p:txBody>
      </p:sp>
    </p:spTree>
    <p:extLst>
      <p:ext uri="{BB962C8B-B14F-4D97-AF65-F5344CB8AC3E}">
        <p14:creationId xmlns:p14="http://schemas.microsoft.com/office/powerpoint/2010/main" val="8956975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Office Theme">
  <a:themeElements>
    <a:clrScheme name="Custom 254">
      <a:dk1>
        <a:srgbClr val="000000"/>
      </a:dk1>
      <a:lt1>
        <a:srgbClr val="FFFFFF"/>
      </a:lt1>
      <a:dk2>
        <a:srgbClr val="242A41"/>
      </a:dk2>
      <a:lt2>
        <a:srgbClr val="E2E8E3"/>
      </a:lt2>
      <a:accent1>
        <a:srgbClr val="5370C5"/>
      </a:accent1>
      <a:accent2>
        <a:srgbClr val="17B2D1"/>
      </a:accent2>
      <a:accent3>
        <a:srgbClr val="2978E7"/>
      </a:accent3>
      <a:accent4>
        <a:srgbClr val="7829E7"/>
      </a:accent4>
      <a:accent5>
        <a:srgbClr val="B517D5"/>
      </a:accent5>
      <a:accent6>
        <a:srgbClr val="E729B7"/>
      </a:accent6>
      <a:hlink>
        <a:srgbClr val="5370C5"/>
      </a:hlink>
      <a:folHlink>
        <a:srgbClr val="7F7F7F"/>
      </a:folHlink>
    </a:clrScheme>
    <a:fontScheme name="MS Surge Teach Light and Dark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Win32_SB - v2" id="{AAA48AC2-5F99-4B13-8624-B64D50F70391}" vid="{7E93EDBA-CDC2-40D2-AD59-7619D791F7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BB7C387-AFDC-4FE3-A658-984B7F35F1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766BD6-F648-49AA-B7EC-13E75CECB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E32C0B-4052-44CB-9341-8AD8B2CC471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 teach a course</Template>
  <TotalTime>0</TotalTime>
  <Words>666</Words>
  <Application>Microsoft Office PowerPoint</Application>
  <PresentationFormat>Widescreen</PresentationFormat>
  <Paragraphs>96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Design Graphique</vt:lpstr>
      <vt:lpstr>Activités et le travail</vt:lpstr>
      <vt:lpstr>Créer des images vectorielles</vt:lpstr>
      <vt:lpstr>Créer des images vectorielles</vt:lpstr>
      <vt:lpstr>Adobe Illustrator PC ou Mac</vt:lpstr>
      <vt:lpstr>Inkscape – PC, Linux, ou Mac</vt:lpstr>
      <vt:lpstr>Vectr – sur le Web</vt:lpstr>
      <vt:lpstr>Créer!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2020-06-06T12:40:55Z</dcterms:created>
  <dcterms:modified xsi:type="dcterms:W3CDTF">2020-07-13T14:13:15Z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