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1"/>
  </p:notesMasterIdLst>
  <p:handoutMasterIdLst>
    <p:handoutMasterId r:id="rId12"/>
  </p:handoutMasterIdLst>
  <p:sldIdLst>
    <p:sldId id="256" r:id="rId5"/>
    <p:sldId id="257" r:id="rId6"/>
    <p:sldId id="261" r:id="rId7"/>
    <p:sldId id="259" r:id="rId8"/>
    <p:sldId id="262" r:id="rId9"/>
    <p:sldId id="26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712" autoAdjust="0"/>
  </p:normalViewPr>
  <p:slideViewPr>
    <p:cSldViewPr snapToGrid="0">
      <p:cViewPr varScale="1">
        <p:scale>
          <a:sx n="85" d="100"/>
          <a:sy n="85" d="100"/>
        </p:scale>
        <p:origin x="678" y="108"/>
      </p:cViewPr>
      <p:guideLst/>
    </p:cSldViewPr>
  </p:slideViewPr>
  <p:notesTextViewPr>
    <p:cViewPr>
      <p:scale>
        <a:sx n="1" d="1"/>
        <a:sy n="1" d="1"/>
      </p:scale>
      <p:origin x="0" y="0"/>
    </p:cViewPr>
  </p:notesTextViewPr>
  <p:notesViewPr>
    <p:cSldViewPr snapToGrid="0" showGuides="1">
      <p:cViewPr varScale="1">
        <p:scale>
          <a:sx n="60" d="100"/>
          <a:sy n="60" d="100"/>
        </p:scale>
        <p:origin x="3187"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2F69A6-0780-49EA-A6A8-3965C12489B2}"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0269CC2-8DD6-4402-82F3-18F164A732FF}">
      <dgm:prSet/>
      <dgm:spPr/>
      <dgm:t>
        <a:bodyPr/>
        <a:lstStyle/>
        <a:p>
          <a:r>
            <a:rPr lang="en-US" dirty="0" err="1">
              <a:solidFill>
                <a:schemeClr val="bg1"/>
              </a:solidFill>
            </a:rPr>
            <a:t>Activité</a:t>
          </a:r>
          <a:r>
            <a:rPr lang="en-US" dirty="0">
              <a:solidFill>
                <a:schemeClr val="bg1"/>
              </a:solidFill>
            </a:rPr>
            <a:t> 1 – </a:t>
          </a:r>
          <a:r>
            <a:rPr lang="fr-FR" dirty="0">
              <a:solidFill>
                <a:schemeClr val="bg1"/>
              </a:solidFill>
            </a:rPr>
            <a:t>Explorer le rôle du graphiste</a:t>
          </a:r>
          <a:endParaRPr lang="en-US" dirty="0">
            <a:solidFill>
              <a:schemeClr val="bg1"/>
            </a:solidFill>
          </a:endParaRPr>
        </a:p>
      </dgm:t>
    </dgm:pt>
    <dgm:pt modelId="{4A8A3B18-A3DE-475C-8BF1-FB4B84DDA43B}" type="parTrans" cxnId="{813C1BD6-5A4A-43F4-8BF7-0645F72381AA}">
      <dgm:prSet/>
      <dgm:spPr/>
      <dgm:t>
        <a:bodyPr/>
        <a:lstStyle/>
        <a:p>
          <a:endParaRPr lang="en-US"/>
        </a:p>
      </dgm:t>
    </dgm:pt>
    <dgm:pt modelId="{2DAA2C1D-14F6-4BCA-B047-0B53ADD46F43}" type="sibTrans" cxnId="{813C1BD6-5A4A-43F4-8BF7-0645F72381AA}">
      <dgm:prSet/>
      <dgm:spPr/>
      <dgm:t>
        <a:bodyPr/>
        <a:lstStyle/>
        <a:p>
          <a:endParaRPr lang="en-US"/>
        </a:p>
      </dgm:t>
    </dgm:pt>
    <dgm:pt modelId="{2B87ECDB-C552-42F6-9B52-6548A18B206B}">
      <dgm:prSet/>
      <dgm:spPr/>
      <dgm:t>
        <a:bodyPr/>
        <a:lstStyle/>
        <a:p>
          <a:r>
            <a:rPr lang="en-US" dirty="0" err="1">
              <a:solidFill>
                <a:schemeClr val="bg1"/>
              </a:solidFill>
            </a:rPr>
            <a:t>Activité</a:t>
          </a:r>
          <a:r>
            <a:rPr lang="en-US" dirty="0">
              <a:solidFill>
                <a:schemeClr val="bg1"/>
              </a:solidFill>
            </a:rPr>
            <a:t> 2 – Introduction aux </a:t>
          </a:r>
          <a:r>
            <a:rPr lang="en-US" dirty="0" err="1">
              <a:solidFill>
                <a:schemeClr val="bg1"/>
              </a:solidFill>
            </a:rPr>
            <a:t>éléments</a:t>
          </a:r>
          <a:r>
            <a:rPr lang="en-US" dirty="0">
              <a:solidFill>
                <a:schemeClr val="bg1"/>
              </a:solidFill>
            </a:rPr>
            <a:t> du </a:t>
          </a:r>
          <a:r>
            <a:rPr lang="en-US" dirty="0" err="1">
              <a:solidFill>
                <a:schemeClr val="bg1"/>
              </a:solidFill>
            </a:rPr>
            <a:t>graphisme</a:t>
          </a:r>
          <a:endParaRPr lang="en-US" dirty="0">
            <a:solidFill>
              <a:schemeClr val="bg1"/>
            </a:solidFill>
          </a:endParaRPr>
        </a:p>
      </dgm:t>
    </dgm:pt>
    <dgm:pt modelId="{0DC560D9-C62C-41BA-8D68-CB78933BFF0C}" type="parTrans" cxnId="{91AFA996-5E3B-401C-B400-E70DBD4A4AB6}">
      <dgm:prSet/>
      <dgm:spPr/>
      <dgm:t>
        <a:bodyPr/>
        <a:lstStyle/>
        <a:p>
          <a:endParaRPr lang="en-US"/>
        </a:p>
      </dgm:t>
    </dgm:pt>
    <dgm:pt modelId="{80EFB54F-1AC8-40D9-981D-4C85160A5799}" type="sibTrans" cxnId="{91AFA996-5E3B-401C-B400-E70DBD4A4AB6}">
      <dgm:prSet/>
      <dgm:spPr/>
      <dgm:t>
        <a:bodyPr/>
        <a:lstStyle/>
        <a:p>
          <a:endParaRPr lang="en-US"/>
        </a:p>
      </dgm:t>
    </dgm:pt>
    <dgm:pt modelId="{419DF63C-9792-4EF5-9125-1EEF4D07C33F}">
      <dgm:prSet/>
      <dgm:spPr/>
      <dgm:t>
        <a:bodyPr/>
        <a:lstStyle/>
        <a:p>
          <a:r>
            <a:rPr lang="en-US" dirty="0" err="1">
              <a:solidFill>
                <a:schemeClr val="bg1"/>
              </a:solidFill>
            </a:rPr>
            <a:t>Activité</a:t>
          </a:r>
          <a:r>
            <a:rPr lang="en-US" dirty="0">
              <a:solidFill>
                <a:schemeClr val="bg1"/>
              </a:solidFill>
            </a:rPr>
            <a:t> 3 – Explorer la puissance de la couleur</a:t>
          </a:r>
        </a:p>
      </dgm:t>
    </dgm:pt>
    <dgm:pt modelId="{2B95E8EF-82FE-4F54-970D-D55C9AD8EC00}" type="parTrans" cxnId="{024B121E-3EE5-42C9-97D1-5E0D27C29DC3}">
      <dgm:prSet/>
      <dgm:spPr/>
      <dgm:t>
        <a:bodyPr/>
        <a:lstStyle/>
        <a:p>
          <a:endParaRPr lang="en-US"/>
        </a:p>
      </dgm:t>
    </dgm:pt>
    <dgm:pt modelId="{EA8773AB-BB82-4BF6-944E-80CD2086CE93}" type="sibTrans" cxnId="{024B121E-3EE5-42C9-97D1-5E0D27C29DC3}">
      <dgm:prSet/>
      <dgm:spPr/>
      <dgm:t>
        <a:bodyPr/>
        <a:lstStyle/>
        <a:p>
          <a:endParaRPr lang="en-US"/>
        </a:p>
      </dgm:t>
    </dgm:pt>
    <dgm:pt modelId="{1B1E513F-BEB7-483A-8F12-A8210AEF19E9}">
      <dgm:prSet/>
      <dgm:spPr/>
      <dgm:t>
        <a:bodyPr/>
        <a:lstStyle/>
        <a:p>
          <a:r>
            <a:rPr lang="en-US" dirty="0" err="1">
              <a:solidFill>
                <a:schemeClr val="bg1"/>
              </a:solidFill>
            </a:rPr>
            <a:t>Activité</a:t>
          </a:r>
          <a:r>
            <a:rPr lang="en-US" dirty="0">
              <a:solidFill>
                <a:schemeClr val="bg1"/>
              </a:solidFill>
            </a:rPr>
            <a:t> 4 – </a:t>
          </a:r>
          <a:r>
            <a:rPr lang="en-US" dirty="0" err="1">
              <a:solidFill>
                <a:srgbClr val="FFFFFF"/>
              </a:solidFill>
              <a:latin typeface="Calibri"/>
              <a:ea typeface="+mn-ea"/>
              <a:cs typeface="+mn-cs"/>
            </a:rPr>
            <a:t>Créer</a:t>
          </a:r>
          <a:r>
            <a:rPr lang="en-US" dirty="0">
              <a:solidFill>
                <a:srgbClr val="FFFFFF"/>
              </a:solidFill>
              <a:latin typeface="Calibri"/>
              <a:ea typeface="+mn-ea"/>
              <a:cs typeface="+mn-cs"/>
            </a:rPr>
            <a:t> des images </a:t>
          </a:r>
          <a:r>
            <a:rPr lang="en-US" dirty="0" err="1">
              <a:solidFill>
                <a:srgbClr val="FFFFFF"/>
              </a:solidFill>
              <a:latin typeface="Calibri"/>
              <a:ea typeface="+mn-ea"/>
              <a:cs typeface="+mn-cs"/>
            </a:rPr>
            <a:t>vectorielles</a:t>
          </a:r>
          <a:endParaRPr lang="en-US" dirty="0">
            <a:solidFill>
              <a:schemeClr val="bg1"/>
            </a:solidFill>
          </a:endParaRPr>
        </a:p>
      </dgm:t>
    </dgm:pt>
    <dgm:pt modelId="{DB284026-3063-4705-B72C-ADE04469BE6D}" type="parTrans" cxnId="{9CD469EF-CF99-411A-B4B3-5B2C59AF684C}">
      <dgm:prSet/>
      <dgm:spPr/>
      <dgm:t>
        <a:bodyPr/>
        <a:lstStyle/>
        <a:p>
          <a:endParaRPr lang="en-US"/>
        </a:p>
      </dgm:t>
    </dgm:pt>
    <dgm:pt modelId="{D99C9B80-BA48-46B7-8B67-372E2AFD9E86}" type="sibTrans" cxnId="{9CD469EF-CF99-411A-B4B3-5B2C59AF684C}">
      <dgm:prSet/>
      <dgm:spPr/>
      <dgm:t>
        <a:bodyPr/>
        <a:lstStyle/>
        <a:p>
          <a:endParaRPr lang="en-US"/>
        </a:p>
      </dgm:t>
    </dgm:pt>
    <dgm:pt modelId="{F4A56385-3827-49D1-B533-953BA75136B7}">
      <dgm:prSet/>
      <dgm:spPr/>
      <dgm:t>
        <a:bodyPr/>
        <a:lstStyle/>
        <a:p>
          <a:r>
            <a:rPr lang="en-US" dirty="0">
              <a:solidFill>
                <a:schemeClr val="bg1"/>
              </a:solidFill>
            </a:rPr>
            <a:t>Travail – </a:t>
          </a:r>
          <a:r>
            <a:rPr lang="en-US" dirty="0" err="1">
              <a:solidFill>
                <a:schemeClr val="bg1"/>
              </a:solidFill>
            </a:rPr>
            <a:t>Créer</a:t>
          </a:r>
          <a:r>
            <a:rPr lang="en-US" dirty="0">
              <a:solidFill>
                <a:schemeClr val="bg1"/>
              </a:solidFill>
            </a:rPr>
            <a:t> un </a:t>
          </a:r>
          <a:r>
            <a:rPr lang="en-US" dirty="0" err="1">
              <a:solidFill>
                <a:schemeClr val="bg1"/>
              </a:solidFill>
            </a:rPr>
            <a:t>autocollant</a:t>
          </a:r>
          <a:endParaRPr lang="en-US" dirty="0">
            <a:solidFill>
              <a:schemeClr val="bg1"/>
            </a:solidFill>
          </a:endParaRPr>
        </a:p>
      </dgm:t>
    </dgm:pt>
    <dgm:pt modelId="{5C6E35C5-B6D6-42D4-9FF2-63E3FEC1E45F}" type="parTrans" cxnId="{D572C096-14C8-487B-ABCD-6354192B80BA}">
      <dgm:prSet/>
      <dgm:spPr/>
      <dgm:t>
        <a:bodyPr/>
        <a:lstStyle/>
        <a:p>
          <a:endParaRPr lang="en-US"/>
        </a:p>
      </dgm:t>
    </dgm:pt>
    <dgm:pt modelId="{E866DA3A-B427-429E-A892-4812B432ED79}" type="sibTrans" cxnId="{D572C096-14C8-487B-ABCD-6354192B80BA}">
      <dgm:prSet/>
      <dgm:spPr/>
      <dgm:t>
        <a:bodyPr/>
        <a:lstStyle/>
        <a:p>
          <a:endParaRPr lang="en-US"/>
        </a:p>
      </dgm:t>
    </dgm:pt>
    <dgm:pt modelId="{05261D3E-3CC7-4C85-9E09-D67FC777908C}" type="pres">
      <dgm:prSet presAssocID="{162F69A6-0780-49EA-A6A8-3965C12489B2}" presName="root" presStyleCnt="0">
        <dgm:presLayoutVars>
          <dgm:dir/>
          <dgm:resizeHandles val="exact"/>
        </dgm:presLayoutVars>
      </dgm:prSet>
      <dgm:spPr/>
    </dgm:pt>
    <dgm:pt modelId="{25C6FE9B-AED9-47D9-807F-76A517615FC1}" type="pres">
      <dgm:prSet presAssocID="{30269CC2-8DD6-4402-82F3-18F164A732FF}" presName="compNode" presStyleCnt="0"/>
      <dgm:spPr/>
    </dgm:pt>
    <dgm:pt modelId="{99698387-9DF3-4127-A7DE-FCE3F05A3470}" type="pres">
      <dgm:prSet presAssocID="{30269CC2-8DD6-4402-82F3-18F164A732FF}" presName="bgRect" presStyleLbl="bgShp" presStyleIdx="0" presStyleCnt="5">
        <dgm:style>
          <a:lnRef idx="0">
            <a:scrgbClr r="0" g="0" b="0"/>
          </a:lnRef>
          <a:fillRef idx="0">
            <a:scrgbClr r="0" g="0" b="0"/>
          </a:fillRef>
          <a:effectRef idx="0">
            <a:scrgbClr r="0" g="0" b="0"/>
          </a:effectRef>
          <a:fontRef idx="minor">
            <a:schemeClr val="lt1"/>
          </a:fontRef>
        </dgm:style>
      </dgm:prSet>
      <dgm:spPr>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pt>
    <dgm:pt modelId="{B52E1101-E263-4511-8D8F-5A215C912C41}" type="pres">
      <dgm:prSet presAssocID="{30269CC2-8DD6-4402-82F3-18F164A732FF}"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erry"/>
        </a:ext>
      </dgm:extLst>
    </dgm:pt>
    <dgm:pt modelId="{18EFBBAF-BD9F-4030-B8A4-57CCEB350921}" type="pres">
      <dgm:prSet presAssocID="{30269CC2-8DD6-4402-82F3-18F164A732FF}" presName="spaceRect" presStyleCnt="0"/>
      <dgm:spPr/>
    </dgm:pt>
    <dgm:pt modelId="{F113ED77-1650-49A8-987A-A13C2A50CEA5}" type="pres">
      <dgm:prSet presAssocID="{30269CC2-8DD6-4402-82F3-18F164A732FF}" presName="parTx" presStyleLbl="revTx" presStyleIdx="0" presStyleCnt="5">
        <dgm:presLayoutVars>
          <dgm:chMax val="0"/>
          <dgm:chPref val="0"/>
        </dgm:presLayoutVars>
      </dgm:prSet>
      <dgm:spPr/>
    </dgm:pt>
    <dgm:pt modelId="{084D1940-F8FF-48AA-A0CA-908C7645C951}" type="pres">
      <dgm:prSet presAssocID="{2DAA2C1D-14F6-4BCA-B047-0B53ADD46F43}" presName="sibTrans" presStyleCnt="0"/>
      <dgm:spPr/>
    </dgm:pt>
    <dgm:pt modelId="{922A9066-91F0-4494-8CF8-01F8511B6028}" type="pres">
      <dgm:prSet presAssocID="{2B87ECDB-C552-42F6-9B52-6548A18B206B}" presName="compNode" presStyleCnt="0"/>
      <dgm:spPr/>
    </dgm:pt>
    <dgm:pt modelId="{FA3369E0-5B38-4FDD-A9F5-22B9810A03F7}" type="pres">
      <dgm:prSet presAssocID="{2B87ECDB-C552-42F6-9B52-6548A18B206B}" presName="bgRect" presStyleLbl="bgShp" presStyleIdx="1" presStyleCnt="5">
        <dgm:style>
          <a:lnRef idx="0">
            <a:scrgbClr r="0" g="0" b="0"/>
          </a:lnRef>
          <a:fillRef idx="0">
            <a:scrgbClr r="0" g="0" b="0"/>
          </a:fillRef>
          <a:effectRef idx="0">
            <a:scrgbClr r="0" g="0" b="0"/>
          </a:effectRef>
          <a:fontRef idx="minor">
            <a:schemeClr val="lt1"/>
          </a:fontRef>
        </dgm:style>
      </dgm:prSet>
      <dgm:spPr>
        <a:xfrm>
          <a:off x="0" y="1249576"/>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pt>
    <dgm:pt modelId="{FADE9C4E-BFE3-4374-BE2C-676ED238ACF2}" type="pres">
      <dgm:prSet presAssocID="{2B87ECDB-C552-42F6-9B52-6548A18B206B}" presName="iconRect" presStyleLbl="node1" presStyleIdx="1"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ducation"/>
        </a:ext>
      </dgm:extLst>
    </dgm:pt>
    <dgm:pt modelId="{7000F0F2-143F-4CAE-BA6B-E9C401E5437A}" type="pres">
      <dgm:prSet presAssocID="{2B87ECDB-C552-42F6-9B52-6548A18B206B}" presName="spaceRect" presStyleCnt="0"/>
      <dgm:spPr/>
    </dgm:pt>
    <dgm:pt modelId="{AC018808-9CEA-4C61-8875-3E922AA167D7}" type="pres">
      <dgm:prSet presAssocID="{2B87ECDB-C552-42F6-9B52-6548A18B206B}" presName="parTx" presStyleLbl="revTx" presStyleIdx="1" presStyleCnt="5">
        <dgm:presLayoutVars>
          <dgm:chMax val="0"/>
          <dgm:chPref val="0"/>
        </dgm:presLayoutVars>
      </dgm:prSet>
      <dgm:spPr/>
    </dgm:pt>
    <dgm:pt modelId="{CE46B6BD-FA9F-4C65-8E75-D8C24C71657B}" type="pres">
      <dgm:prSet presAssocID="{80EFB54F-1AC8-40D9-981D-4C85160A5799}" presName="sibTrans" presStyleCnt="0"/>
      <dgm:spPr/>
    </dgm:pt>
    <dgm:pt modelId="{B12160B6-4EC8-4B4D-A1B2-F7F5F2795F75}" type="pres">
      <dgm:prSet presAssocID="{419DF63C-9792-4EF5-9125-1EEF4D07C33F}" presName="compNode" presStyleCnt="0"/>
      <dgm:spPr/>
    </dgm:pt>
    <dgm:pt modelId="{DB8ABDAA-976A-4A84-A3C3-277080E19DCA}" type="pres">
      <dgm:prSet presAssocID="{419DF63C-9792-4EF5-9125-1EEF4D07C33F}" presName="bgRect" presStyleLbl="bgShp" presStyleIdx="2" presStyleCnt="5">
        <dgm:style>
          <a:lnRef idx="0">
            <a:scrgbClr r="0" g="0" b="0"/>
          </a:lnRef>
          <a:fillRef idx="0">
            <a:scrgbClr r="0" g="0" b="0"/>
          </a:fillRef>
          <a:effectRef idx="0">
            <a:scrgbClr r="0" g="0" b="0"/>
          </a:effectRef>
          <a:fontRef idx="minor">
            <a:schemeClr val="lt1"/>
          </a:fontRef>
        </dgm:style>
      </dgm:prSet>
      <dgm:spPr>
        <a:xfrm>
          <a:off x="0" y="2494477"/>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pt>
    <dgm:pt modelId="{D335376E-740A-4A47-BC5B-3381DE731CE0}" type="pres">
      <dgm:prSet presAssocID="{419DF63C-9792-4EF5-9125-1EEF4D07C33F}" presName="iconRect" presStyleLbl="node1" presStyleIdx="2" presStyleCnt="5"/>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Enrollment"/>
        </a:ext>
      </dgm:extLst>
    </dgm:pt>
    <dgm:pt modelId="{BCDE90E0-E45B-4C79-BE60-A53702208276}" type="pres">
      <dgm:prSet presAssocID="{419DF63C-9792-4EF5-9125-1EEF4D07C33F}" presName="spaceRect" presStyleCnt="0"/>
      <dgm:spPr/>
    </dgm:pt>
    <dgm:pt modelId="{8409F791-340A-4625-9294-3E680D66DB63}" type="pres">
      <dgm:prSet presAssocID="{419DF63C-9792-4EF5-9125-1EEF4D07C33F}" presName="parTx" presStyleLbl="revTx" presStyleIdx="2" presStyleCnt="5">
        <dgm:presLayoutVars>
          <dgm:chMax val="0"/>
          <dgm:chPref val="0"/>
        </dgm:presLayoutVars>
      </dgm:prSet>
      <dgm:spPr/>
    </dgm:pt>
    <dgm:pt modelId="{D4892BA4-47FA-499C-84FA-3A971E9AFE41}" type="pres">
      <dgm:prSet presAssocID="{EA8773AB-BB82-4BF6-944E-80CD2086CE93}" presName="sibTrans" presStyleCnt="0"/>
      <dgm:spPr/>
    </dgm:pt>
    <dgm:pt modelId="{390D1410-0CB7-44D5-903C-C35615DE86E1}" type="pres">
      <dgm:prSet presAssocID="{1B1E513F-BEB7-483A-8F12-A8210AEF19E9}" presName="compNode" presStyleCnt="0"/>
      <dgm:spPr/>
    </dgm:pt>
    <dgm:pt modelId="{C2FCE80A-DCA0-4D7F-8F72-19CB2337E588}" type="pres">
      <dgm:prSet presAssocID="{1B1E513F-BEB7-483A-8F12-A8210AEF19E9}" presName="bgRect" presStyleLbl="bgShp" presStyleIdx="3" presStyleCnt="5">
        <dgm:style>
          <a:lnRef idx="0">
            <a:scrgbClr r="0" g="0" b="0"/>
          </a:lnRef>
          <a:fillRef idx="0">
            <a:scrgbClr r="0" g="0" b="0"/>
          </a:fillRef>
          <a:effectRef idx="0">
            <a:scrgbClr r="0" g="0" b="0"/>
          </a:effectRef>
          <a:fontRef idx="minor">
            <a:schemeClr val="lt1"/>
          </a:fontRef>
        </dgm:style>
      </dgm:prSet>
      <dgm:spPr>
        <a:xfrm>
          <a:off x="0" y="3739377"/>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pt>
    <dgm:pt modelId="{1B0B9210-632F-4BB5-B140-1FA20D3CF123}" type="pres">
      <dgm:prSet presAssocID="{1B1E513F-BEB7-483A-8F12-A8210AEF19E9}" presName="iconRect" presStyleLbl="node1" presStyleIdx="3"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FaxOutline"/>
        </a:ext>
      </dgm:extLst>
    </dgm:pt>
    <dgm:pt modelId="{E9B85894-F3EF-4216-9DD4-962DCF409217}" type="pres">
      <dgm:prSet presAssocID="{1B1E513F-BEB7-483A-8F12-A8210AEF19E9}" presName="spaceRect" presStyleCnt="0"/>
      <dgm:spPr/>
    </dgm:pt>
    <dgm:pt modelId="{3CBA7321-E2AC-48FD-B351-CE3C9A4CE924}" type="pres">
      <dgm:prSet presAssocID="{1B1E513F-BEB7-483A-8F12-A8210AEF19E9}" presName="parTx" presStyleLbl="revTx" presStyleIdx="3" presStyleCnt="5">
        <dgm:presLayoutVars>
          <dgm:chMax val="0"/>
          <dgm:chPref val="0"/>
        </dgm:presLayoutVars>
      </dgm:prSet>
      <dgm:spPr/>
    </dgm:pt>
    <dgm:pt modelId="{5E25F319-BBA5-4820-B2FC-14F8D56BF078}" type="pres">
      <dgm:prSet presAssocID="{D99C9B80-BA48-46B7-8B67-372E2AFD9E86}" presName="sibTrans" presStyleCnt="0"/>
      <dgm:spPr/>
    </dgm:pt>
    <dgm:pt modelId="{A9DA4473-F7AD-4D05-A89E-4317469C9CAC}" type="pres">
      <dgm:prSet presAssocID="{F4A56385-3827-49D1-B533-953BA75136B7}" presName="compNode" presStyleCnt="0"/>
      <dgm:spPr/>
    </dgm:pt>
    <dgm:pt modelId="{343A76ED-9DD6-4B0A-830E-16ED952B3D06}" type="pres">
      <dgm:prSet presAssocID="{F4A56385-3827-49D1-B533-953BA75136B7}" presName="bgRect" presStyleLbl="bgShp" presStyleIdx="4" presStyleCnt="5">
        <dgm:style>
          <a:lnRef idx="2">
            <a:schemeClr val="accent2">
              <a:shade val="50000"/>
            </a:schemeClr>
          </a:lnRef>
          <a:fillRef idx="1">
            <a:schemeClr val="accent2"/>
          </a:fillRef>
          <a:effectRef idx="0">
            <a:schemeClr val="accent2"/>
          </a:effectRef>
          <a:fontRef idx="minor">
            <a:schemeClr val="lt1"/>
          </a:fontRef>
        </dgm:style>
      </dgm:prSet>
      <dgm:spPr>
        <a:xfrm>
          <a:off x="0" y="4984278"/>
          <a:ext cx="6791323" cy="995920"/>
        </a:xfrm>
        <a:prstGeom prst="rect">
          <a:avLst/>
        </a:prstGeom>
        <a:ln/>
      </dgm:spPr>
    </dgm:pt>
    <dgm:pt modelId="{C21BED67-1F13-4312-815B-B5C34DAA27F9}" type="pres">
      <dgm:prSet presAssocID="{F4A56385-3827-49D1-B533-953BA75136B7}" presName="iconRect" presStyleLbl="node1" presStyleIdx="4" presStyleCnt="5"/>
      <dgm:spPr>
        <a:blipFill rotWithShape="1">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Footer"/>
        </a:ext>
      </dgm:extLst>
    </dgm:pt>
    <dgm:pt modelId="{8854FDB6-04FD-4DEB-9AB6-DDB7E532A353}" type="pres">
      <dgm:prSet presAssocID="{F4A56385-3827-49D1-B533-953BA75136B7}" presName="spaceRect" presStyleCnt="0"/>
      <dgm:spPr/>
    </dgm:pt>
    <dgm:pt modelId="{9260EF14-C09B-4543-88B7-7F45704CBA36}" type="pres">
      <dgm:prSet presAssocID="{F4A56385-3827-49D1-B533-953BA75136B7}" presName="parTx" presStyleLbl="revTx" presStyleIdx="4" presStyleCnt="5">
        <dgm:presLayoutVars>
          <dgm:chMax val="0"/>
          <dgm:chPref val="0"/>
        </dgm:presLayoutVars>
      </dgm:prSet>
      <dgm:spPr/>
    </dgm:pt>
  </dgm:ptLst>
  <dgm:cxnLst>
    <dgm:cxn modelId="{024B121E-3EE5-42C9-97D1-5E0D27C29DC3}" srcId="{162F69A6-0780-49EA-A6A8-3965C12489B2}" destId="{419DF63C-9792-4EF5-9125-1EEF4D07C33F}" srcOrd="2" destOrd="0" parTransId="{2B95E8EF-82FE-4F54-970D-D55C9AD8EC00}" sibTransId="{EA8773AB-BB82-4BF6-944E-80CD2086CE93}"/>
    <dgm:cxn modelId="{D7E7903A-483E-4876-8C77-EEB10661B95B}" type="presOf" srcId="{1B1E513F-BEB7-483A-8F12-A8210AEF19E9}" destId="{3CBA7321-E2AC-48FD-B351-CE3C9A4CE924}" srcOrd="0" destOrd="0" presId="urn:microsoft.com/office/officeart/2018/2/layout/IconVerticalSolidList"/>
    <dgm:cxn modelId="{C9B7BD43-67DC-4CD4-86B0-92B8BFA59068}" type="presOf" srcId="{2B87ECDB-C552-42F6-9B52-6548A18B206B}" destId="{AC018808-9CEA-4C61-8875-3E922AA167D7}" srcOrd="0" destOrd="0" presId="urn:microsoft.com/office/officeart/2018/2/layout/IconVerticalSolidList"/>
    <dgm:cxn modelId="{92648A4D-7D0D-48F5-96E4-BF8EC541B3A9}" type="presOf" srcId="{419DF63C-9792-4EF5-9125-1EEF4D07C33F}" destId="{8409F791-340A-4625-9294-3E680D66DB63}" srcOrd="0" destOrd="0" presId="urn:microsoft.com/office/officeart/2018/2/layout/IconVerticalSolidList"/>
    <dgm:cxn modelId="{DF18896F-7F42-4500-8AD0-6181E8694E28}" type="presOf" srcId="{F4A56385-3827-49D1-B533-953BA75136B7}" destId="{9260EF14-C09B-4543-88B7-7F45704CBA36}" srcOrd="0" destOrd="0" presId="urn:microsoft.com/office/officeart/2018/2/layout/IconVerticalSolidList"/>
    <dgm:cxn modelId="{91AFA996-5E3B-401C-B400-E70DBD4A4AB6}" srcId="{162F69A6-0780-49EA-A6A8-3965C12489B2}" destId="{2B87ECDB-C552-42F6-9B52-6548A18B206B}" srcOrd="1" destOrd="0" parTransId="{0DC560D9-C62C-41BA-8D68-CB78933BFF0C}" sibTransId="{80EFB54F-1AC8-40D9-981D-4C85160A5799}"/>
    <dgm:cxn modelId="{D572C096-14C8-487B-ABCD-6354192B80BA}" srcId="{162F69A6-0780-49EA-A6A8-3965C12489B2}" destId="{F4A56385-3827-49D1-B533-953BA75136B7}" srcOrd="4" destOrd="0" parTransId="{5C6E35C5-B6D6-42D4-9FF2-63E3FEC1E45F}" sibTransId="{E866DA3A-B427-429E-A892-4812B432ED79}"/>
    <dgm:cxn modelId="{813C1BD6-5A4A-43F4-8BF7-0645F72381AA}" srcId="{162F69A6-0780-49EA-A6A8-3965C12489B2}" destId="{30269CC2-8DD6-4402-82F3-18F164A732FF}" srcOrd="0" destOrd="0" parTransId="{4A8A3B18-A3DE-475C-8BF1-FB4B84DDA43B}" sibTransId="{2DAA2C1D-14F6-4BCA-B047-0B53ADD46F43}"/>
    <dgm:cxn modelId="{7F77D1ED-2343-4635-9FDF-CF5C9D2B3315}" type="presOf" srcId="{162F69A6-0780-49EA-A6A8-3965C12489B2}" destId="{05261D3E-3CC7-4C85-9E09-D67FC777908C}" srcOrd="0" destOrd="0" presId="urn:microsoft.com/office/officeart/2018/2/layout/IconVerticalSolidList"/>
    <dgm:cxn modelId="{9CD469EF-CF99-411A-B4B3-5B2C59AF684C}" srcId="{162F69A6-0780-49EA-A6A8-3965C12489B2}" destId="{1B1E513F-BEB7-483A-8F12-A8210AEF19E9}" srcOrd="3" destOrd="0" parTransId="{DB284026-3063-4705-B72C-ADE04469BE6D}" sibTransId="{D99C9B80-BA48-46B7-8B67-372E2AFD9E86}"/>
    <dgm:cxn modelId="{175EB5FF-CD0E-4495-8FA8-F19D1233730A}" type="presOf" srcId="{30269CC2-8DD6-4402-82F3-18F164A732FF}" destId="{F113ED77-1650-49A8-987A-A13C2A50CEA5}" srcOrd="0" destOrd="0" presId="urn:microsoft.com/office/officeart/2018/2/layout/IconVerticalSolidList"/>
    <dgm:cxn modelId="{B6784D09-C55E-4568-A257-9A4C076E72A2}" type="presParOf" srcId="{05261D3E-3CC7-4C85-9E09-D67FC777908C}" destId="{25C6FE9B-AED9-47D9-807F-76A517615FC1}" srcOrd="0" destOrd="0" presId="urn:microsoft.com/office/officeart/2018/2/layout/IconVerticalSolidList"/>
    <dgm:cxn modelId="{918FF3CA-876D-40FA-841A-AB5A28A77ED2}" type="presParOf" srcId="{25C6FE9B-AED9-47D9-807F-76A517615FC1}" destId="{99698387-9DF3-4127-A7DE-FCE3F05A3470}" srcOrd="0" destOrd="0" presId="urn:microsoft.com/office/officeart/2018/2/layout/IconVerticalSolidList"/>
    <dgm:cxn modelId="{9E8C0B32-A7B3-460A-83CF-493652F6403A}" type="presParOf" srcId="{25C6FE9B-AED9-47D9-807F-76A517615FC1}" destId="{B52E1101-E263-4511-8D8F-5A215C912C41}" srcOrd="1" destOrd="0" presId="urn:microsoft.com/office/officeart/2018/2/layout/IconVerticalSolidList"/>
    <dgm:cxn modelId="{BF3562AE-51B6-4827-AC2A-02A6C7EE6F5E}" type="presParOf" srcId="{25C6FE9B-AED9-47D9-807F-76A517615FC1}" destId="{18EFBBAF-BD9F-4030-B8A4-57CCEB350921}" srcOrd="2" destOrd="0" presId="urn:microsoft.com/office/officeart/2018/2/layout/IconVerticalSolidList"/>
    <dgm:cxn modelId="{04E3ADEA-CCED-42DB-834F-C02041D4F81B}" type="presParOf" srcId="{25C6FE9B-AED9-47D9-807F-76A517615FC1}" destId="{F113ED77-1650-49A8-987A-A13C2A50CEA5}" srcOrd="3" destOrd="0" presId="urn:microsoft.com/office/officeart/2018/2/layout/IconVerticalSolidList"/>
    <dgm:cxn modelId="{F6438E6C-D016-4A64-9005-13CAA2685ADD}" type="presParOf" srcId="{05261D3E-3CC7-4C85-9E09-D67FC777908C}" destId="{084D1940-F8FF-48AA-A0CA-908C7645C951}" srcOrd="1" destOrd="0" presId="urn:microsoft.com/office/officeart/2018/2/layout/IconVerticalSolidList"/>
    <dgm:cxn modelId="{CEB88A46-381C-4FB3-B5C2-36F0205865FC}" type="presParOf" srcId="{05261D3E-3CC7-4C85-9E09-D67FC777908C}" destId="{922A9066-91F0-4494-8CF8-01F8511B6028}" srcOrd="2" destOrd="0" presId="urn:microsoft.com/office/officeart/2018/2/layout/IconVerticalSolidList"/>
    <dgm:cxn modelId="{D1B45BFC-BE7D-41A5-ACF1-DDC855C4E453}" type="presParOf" srcId="{922A9066-91F0-4494-8CF8-01F8511B6028}" destId="{FA3369E0-5B38-4FDD-A9F5-22B9810A03F7}" srcOrd="0" destOrd="0" presId="urn:microsoft.com/office/officeart/2018/2/layout/IconVerticalSolidList"/>
    <dgm:cxn modelId="{4643A976-3E27-4CAA-B7FC-B0B83CAF8B1F}" type="presParOf" srcId="{922A9066-91F0-4494-8CF8-01F8511B6028}" destId="{FADE9C4E-BFE3-4374-BE2C-676ED238ACF2}" srcOrd="1" destOrd="0" presId="urn:microsoft.com/office/officeart/2018/2/layout/IconVerticalSolidList"/>
    <dgm:cxn modelId="{D766C06F-7B8D-459C-9FB9-C58229C29760}" type="presParOf" srcId="{922A9066-91F0-4494-8CF8-01F8511B6028}" destId="{7000F0F2-143F-4CAE-BA6B-E9C401E5437A}" srcOrd="2" destOrd="0" presId="urn:microsoft.com/office/officeart/2018/2/layout/IconVerticalSolidList"/>
    <dgm:cxn modelId="{150742EF-413B-4B94-8C6E-7E0DC782FB81}" type="presParOf" srcId="{922A9066-91F0-4494-8CF8-01F8511B6028}" destId="{AC018808-9CEA-4C61-8875-3E922AA167D7}" srcOrd="3" destOrd="0" presId="urn:microsoft.com/office/officeart/2018/2/layout/IconVerticalSolidList"/>
    <dgm:cxn modelId="{8C73B2A2-55AA-4BE8-A101-760B33AD8140}" type="presParOf" srcId="{05261D3E-3CC7-4C85-9E09-D67FC777908C}" destId="{CE46B6BD-FA9F-4C65-8E75-D8C24C71657B}" srcOrd="3" destOrd="0" presId="urn:microsoft.com/office/officeart/2018/2/layout/IconVerticalSolidList"/>
    <dgm:cxn modelId="{18BE3019-0E90-4C32-A988-157009864AD2}" type="presParOf" srcId="{05261D3E-3CC7-4C85-9E09-D67FC777908C}" destId="{B12160B6-4EC8-4B4D-A1B2-F7F5F2795F75}" srcOrd="4" destOrd="0" presId="urn:microsoft.com/office/officeart/2018/2/layout/IconVerticalSolidList"/>
    <dgm:cxn modelId="{2EEC68C7-29BF-4C02-91C1-17C5C78737B5}" type="presParOf" srcId="{B12160B6-4EC8-4B4D-A1B2-F7F5F2795F75}" destId="{DB8ABDAA-976A-4A84-A3C3-277080E19DCA}" srcOrd="0" destOrd="0" presId="urn:microsoft.com/office/officeart/2018/2/layout/IconVerticalSolidList"/>
    <dgm:cxn modelId="{F1D89C2A-76D1-4569-963D-1C92D0A16E1C}" type="presParOf" srcId="{B12160B6-4EC8-4B4D-A1B2-F7F5F2795F75}" destId="{D335376E-740A-4A47-BC5B-3381DE731CE0}" srcOrd="1" destOrd="0" presId="urn:microsoft.com/office/officeart/2018/2/layout/IconVerticalSolidList"/>
    <dgm:cxn modelId="{4E76AE4D-E418-463B-994D-6DDD4BE738C0}" type="presParOf" srcId="{B12160B6-4EC8-4B4D-A1B2-F7F5F2795F75}" destId="{BCDE90E0-E45B-4C79-BE60-A53702208276}" srcOrd="2" destOrd="0" presId="urn:microsoft.com/office/officeart/2018/2/layout/IconVerticalSolidList"/>
    <dgm:cxn modelId="{A3104C94-C425-4DC0-8A01-7FDFF0F35AAA}" type="presParOf" srcId="{B12160B6-4EC8-4B4D-A1B2-F7F5F2795F75}" destId="{8409F791-340A-4625-9294-3E680D66DB63}" srcOrd="3" destOrd="0" presId="urn:microsoft.com/office/officeart/2018/2/layout/IconVerticalSolidList"/>
    <dgm:cxn modelId="{605473B3-8AA5-4EE0-BFBA-3AB749038A35}" type="presParOf" srcId="{05261D3E-3CC7-4C85-9E09-D67FC777908C}" destId="{D4892BA4-47FA-499C-84FA-3A971E9AFE41}" srcOrd="5" destOrd="0" presId="urn:microsoft.com/office/officeart/2018/2/layout/IconVerticalSolidList"/>
    <dgm:cxn modelId="{CC9F31C5-774B-4FC3-9646-7E0EFDB54727}" type="presParOf" srcId="{05261D3E-3CC7-4C85-9E09-D67FC777908C}" destId="{390D1410-0CB7-44D5-903C-C35615DE86E1}" srcOrd="6" destOrd="0" presId="urn:microsoft.com/office/officeart/2018/2/layout/IconVerticalSolidList"/>
    <dgm:cxn modelId="{34A9E1BF-6D83-4701-9E7B-CBCD8074AEAA}" type="presParOf" srcId="{390D1410-0CB7-44D5-903C-C35615DE86E1}" destId="{C2FCE80A-DCA0-4D7F-8F72-19CB2337E588}" srcOrd="0" destOrd="0" presId="urn:microsoft.com/office/officeart/2018/2/layout/IconVerticalSolidList"/>
    <dgm:cxn modelId="{2682A58B-536A-49D1-A507-E48E245F1609}" type="presParOf" srcId="{390D1410-0CB7-44D5-903C-C35615DE86E1}" destId="{1B0B9210-632F-4BB5-B140-1FA20D3CF123}" srcOrd="1" destOrd="0" presId="urn:microsoft.com/office/officeart/2018/2/layout/IconVerticalSolidList"/>
    <dgm:cxn modelId="{59D669F7-8B16-4888-95F6-5986C0AFE631}" type="presParOf" srcId="{390D1410-0CB7-44D5-903C-C35615DE86E1}" destId="{E9B85894-F3EF-4216-9DD4-962DCF409217}" srcOrd="2" destOrd="0" presId="urn:microsoft.com/office/officeart/2018/2/layout/IconVerticalSolidList"/>
    <dgm:cxn modelId="{BD8D7B70-D5A5-475A-9EAE-2DF74A65E7A7}" type="presParOf" srcId="{390D1410-0CB7-44D5-903C-C35615DE86E1}" destId="{3CBA7321-E2AC-48FD-B351-CE3C9A4CE924}" srcOrd="3" destOrd="0" presId="urn:microsoft.com/office/officeart/2018/2/layout/IconVerticalSolidList"/>
    <dgm:cxn modelId="{A54D5403-F787-4964-8489-63C75BE2EFB6}" type="presParOf" srcId="{05261D3E-3CC7-4C85-9E09-D67FC777908C}" destId="{5E25F319-BBA5-4820-B2FC-14F8D56BF078}" srcOrd="7" destOrd="0" presId="urn:microsoft.com/office/officeart/2018/2/layout/IconVerticalSolidList"/>
    <dgm:cxn modelId="{B5AAF852-AE2E-40BE-BC22-1382A2AD5A44}" type="presParOf" srcId="{05261D3E-3CC7-4C85-9E09-D67FC777908C}" destId="{A9DA4473-F7AD-4D05-A89E-4317469C9CAC}" srcOrd="8" destOrd="0" presId="urn:microsoft.com/office/officeart/2018/2/layout/IconVerticalSolidList"/>
    <dgm:cxn modelId="{80161854-1670-4BD7-9912-A0DFE5201001}" type="presParOf" srcId="{A9DA4473-F7AD-4D05-A89E-4317469C9CAC}" destId="{343A76ED-9DD6-4B0A-830E-16ED952B3D06}" srcOrd="0" destOrd="0" presId="urn:microsoft.com/office/officeart/2018/2/layout/IconVerticalSolidList"/>
    <dgm:cxn modelId="{17AEC66B-BBFF-4EF5-B894-6B5A992F362F}" type="presParOf" srcId="{A9DA4473-F7AD-4D05-A89E-4317469C9CAC}" destId="{C21BED67-1F13-4312-815B-B5C34DAA27F9}" srcOrd="1" destOrd="0" presId="urn:microsoft.com/office/officeart/2018/2/layout/IconVerticalSolidList"/>
    <dgm:cxn modelId="{D35FF1B4-6B78-4ECE-976F-17DFD749DB9F}" type="presParOf" srcId="{A9DA4473-F7AD-4D05-A89E-4317469C9CAC}" destId="{8854FDB6-04FD-4DEB-9AB6-DDB7E532A353}" srcOrd="2" destOrd="0" presId="urn:microsoft.com/office/officeart/2018/2/layout/IconVerticalSolidList"/>
    <dgm:cxn modelId="{00C148E5-B634-4CBF-973D-0F5A3C5E09C8}" type="presParOf" srcId="{A9DA4473-F7AD-4D05-A89E-4317469C9CAC}" destId="{9260EF14-C09B-4543-88B7-7F45704CBA36}"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B0ECF89-2783-4E78-A209-A16EF114A1AA}" type="doc">
      <dgm:prSet loTypeId="urn:microsoft.com/office/officeart/2016/7/layout/LinProcess3" loCatId="list" qsTypeId="urn:microsoft.com/office/officeart/2005/8/quickstyle/simple1" qsCatId="simple" csTypeId="urn:microsoft.com/office/officeart/2018/5/colors/Iconchunking_neutralicontext_colorful1" csCatId="colorful" phldr="1"/>
      <dgm:spPr/>
      <dgm:t>
        <a:bodyPr/>
        <a:lstStyle/>
        <a:p>
          <a:endParaRPr lang="en-US"/>
        </a:p>
      </dgm:t>
    </dgm:pt>
    <dgm:pt modelId="{FFB58190-E438-47AF-86F3-FAEC2813ACF1}">
      <dgm:prSet custT="1"/>
      <dgm:spPr>
        <a:gradFill rotWithShape="0">
          <a:gsLst>
            <a:gs pos="1000">
              <a:schemeClr val="tx1">
                <a:lumMod val="85000"/>
                <a:lumOff val="15000"/>
              </a:schemeClr>
            </a:gs>
            <a:gs pos="100000">
              <a:schemeClr val="accent2">
                <a:lumMod val="50000"/>
              </a:schemeClr>
            </a:gs>
          </a:gsLst>
          <a:lin ang="12600000" scaled="0"/>
        </a:gradFill>
        <a:ln>
          <a:noFill/>
        </a:ln>
      </dgm:spPr>
      <dgm:t>
        <a:bodyPr/>
        <a:lstStyle/>
        <a:p>
          <a:pPr algn="ctr"/>
          <a:r>
            <a:rPr lang="fr-CA" sz="1900" b="1" dirty="0">
              <a:solidFill>
                <a:schemeClr val="bg1"/>
              </a:solidFill>
            </a:rPr>
            <a:t>Éléments du design graphique</a:t>
          </a:r>
          <a:br>
            <a:rPr lang="en-US" sz="1600" dirty="0">
              <a:solidFill>
                <a:schemeClr val="bg1"/>
              </a:solidFill>
            </a:rPr>
          </a:br>
          <a:endParaRPr lang="en-US" sz="1600" dirty="0">
            <a:solidFill>
              <a:schemeClr val="bg1"/>
            </a:solidFill>
          </a:endParaRPr>
        </a:p>
        <a:p>
          <a:pPr algn="l"/>
          <a:r>
            <a:rPr lang="fr-FR" sz="1600" dirty="0">
              <a:solidFill>
                <a:schemeClr val="bg1"/>
              </a:solidFill>
            </a:rPr>
            <a:t>Dans cette activité, vous avez appris certains principes du design graphique et comment ils peuvent être utilisés pour transmettre un message spécifique au public</a:t>
          </a:r>
          <a:r>
            <a:rPr lang="en-US" sz="1600" dirty="0">
              <a:solidFill>
                <a:schemeClr val="bg1"/>
              </a:solidFill>
            </a:rPr>
            <a:t>.</a:t>
          </a:r>
          <a:endParaRPr lang="en-US" sz="1600" noProof="1">
            <a:solidFill>
              <a:schemeClr val="bg1"/>
            </a:solidFill>
          </a:endParaRPr>
        </a:p>
      </dgm:t>
    </dgm:pt>
    <dgm:pt modelId="{A40BCF22-228C-4E6F-A028-7BBDE5C12E5A}" type="parTrans" cxnId="{8FB3CA80-DD34-4F68-B118-EAE12645570F}">
      <dgm:prSet/>
      <dgm:spPr/>
      <dgm:t>
        <a:bodyPr/>
        <a:lstStyle/>
        <a:p>
          <a:endParaRPr lang="en-US"/>
        </a:p>
      </dgm:t>
    </dgm:pt>
    <dgm:pt modelId="{547F8894-C324-4B84-95BE-A51E4FE0FA16}" type="sibTrans" cxnId="{8FB3CA80-DD34-4F68-B118-EAE12645570F}">
      <dgm:prSet/>
      <dgm:spPr>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t>
        <a:bodyPr/>
        <a:lstStyle/>
        <a:p>
          <a:endParaRPr lang="en-US" dirty="0"/>
        </a:p>
      </dgm:t>
    </dgm:pt>
    <dgm:pt modelId="{CE11A269-561D-4BA1-BC45-87F6759FD368}">
      <dgm:prSet custT="1"/>
      <dgm:spPr>
        <a:gradFill rotWithShape="0">
          <a:gsLst>
            <a:gs pos="1000">
              <a:srgbClr val="000000">
                <a:lumMod val="85000"/>
                <a:lumOff val="15000"/>
              </a:srgbClr>
            </a:gs>
            <a:gs pos="100000">
              <a:srgbClr val="17B2D1">
                <a:lumMod val="50000"/>
              </a:srgbClr>
            </a:gs>
          </a:gsLst>
          <a:lin ang="12600000" scaled="0"/>
        </a:gradFill>
        <a:ln w="12700" cap="flat" cmpd="sng" algn="ctr">
          <a:noFill/>
          <a:prstDash val="solid"/>
          <a:miter lim="800000"/>
        </a:ln>
        <a:effectLst/>
      </dgm:spPr>
      <dgm:t>
        <a:bodyPr spcFirstLastPara="0" vert="horz" wrap="square" lIns="256199" tIns="330200" rIns="256199" bIns="330200" numCol="1" spcCol="1270" anchor="t" anchorCtr="0"/>
        <a:lstStyle/>
        <a:p>
          <a:pPr marL="0" lvl="0" indent="0" algn="ctr" defTabSz="711200">
            <a:lnSpc>
              <a:spcPct val="90000"/>
            </a:lnSpc>
            <a:spcBef>
              <a:spcPct val="0"/>
            </a:spcBef>
            <a:spcAft>
              <a:spcPct val="35000"/>
            </a:spcAft>
            <a:buNone/>
          </a:pPr>
          <a:r>
            <a:rPr lang="en-US" sz="2000" b="1" kern="1200" dirty="0">
              <a:solidFill>
                <a:srgbClr val="FFFFFF"/>
              </a:solidFill>
              <a:latin typeface="Calibri"/>
              <a:ea typeface="+mn-ea"/>
              <a:cs typeface="+mn-cs"/>
            </a:rPr>
            <a:t>Explorer les couleurs</a:t>
          </a:r>
          <a:br>
            <a:rPr lang="en-US" sz="1600" kern="1200" dirty="0">
              <a:solidFill>
                <a:srgbClr val="FFFFFF"/>
              </a:solidFill>
              <a:latin typeface="Calibri"/>
              <a:ea typeface="+mn-ea"/>
              <a:cs typeface="+mn-cs"/>
            </a:rPr>
          </a:br>
          <a:endParaRPr lang="en-US" sz="1600" kern="1200" dirty="0">
            <a:solidFill>
              <a:srgbClr val="FFFFFF"/>
            </a:solidFill>
            <a:latin typeface="Calibri"/>
            <a:ea typeface="+mn-ea"/>
            <a:cs typeface="+mn-cs"/>
          </a:endParaRPr>
        </a:p>
        <a:p>
          <a:pPr marL="0" lvl="0" indent="0" algn="l" defTabSz="711200">
            <a:lnSpc>
              <a:spcPct val="90000"/>
            </a:lnSpc>
            <a:spcBef>
              <a:spcPct val="0"/>
            </a:spcBef>
            <a:spcAft>
              <a:spcPct val="35000"/>
            </a:spcAft>
            <a:buNone/>
          </a:pPr>
          <a:r>
            <a:rPr lang="fr-FR" sz="1600" kern="1200" dirty="0">
              <a:solidFill>
                <a:srgbClr val="FFFFFF"/>
              </a:solidFill>
              <a:latin typeface="Calibri"/>
              <a:ea typeface="+mn-ea"/>
              <a:cs typeface="+mn-cs"/>
            </a:rPr>
            <a:t>Dans cette activité, vous avez appris comment la couleur peut influencer le public et comment vous pouvez l'utiliser à votre avantage lors de la création de votre œuvre</a:t>
          </a:r>
          <a:r>
            <a:rPr lang="en-US" sz="1600" kern="1200" dirty="0">
              <a:solidFill>
                <a:srgbClr val="FFFFFF"/>
              </a:solidFill>
              <a:latin typeface="Calibri"/>
              <a:ea typeface="+mn-ea"/>
              <a:cs typeface="+mn-cs"/>
            </a:rPr>
            <a:t>.</a:t>
          </a:r>
        </a:p>
        <a:p>
          <a:pPr marL="0" lvl="0" indent="0" algn="l" defTabSz="711200">
            <a:lnSpc>
              <a:spcPct val="90000"/>
            </a:lnSpc>
            <a:spcBef>
              <a:spcPct val="0"/>
            </a:spcBef>
            <a:spcAft>
              <a:spcPct val="35000"/>
            </a:spcAft>
            <a:buNone/>
          </a:pPr>
          <a:endParaRPr lang="en-US" sz="1600" kern="1200" noProof="1">
            <a:solidFill>
              <a:srgbClr val="FFFFFF"/>
            </a:solidFill>
            <a:latin typeface="Calibri"/>
            <a:ea typeface="+mn-ea"/>
            <a:cs typeface="+mn-cs"/>
          </a:endParaRPr>
        </a:p>
        <a:p>
          <a:pPr marL="0" lvl="0" indent="0" algn="l" defTabSz="711200">
            <a:lnSpc>
              <a:spcPct val="90000"/>
            </a:lnSpc>
            <a:spcBef>
              <a:spcPct val="0"/>
            </a:spcBef>
            <a:spcAft>
              <a:spcPct val="35000"/>
            </a:spcAft>
            <a:buNone/>
          </a:pPr>
          <a:endParaRPr lang="en-US" sz="1600" kern="1200" dirty="0">
            <a:solidFill>
              <a:srgbClr val="FFFFFF"/>
            </a:solidFill>
            <a:latin typeface="Calibri"/>
            <a:ea typeface="+mn-ea"/>
            <a:cs typeface="+mn-cs"/>
          </a:endParaRPr>
        </a:p>
      </dgm:t>
    </dgm:pt>
    <dgm:pt modelId="{4A66CBC3-2E89-46E5-B2EA-1705F05E6FDD}" type="parTrans" cxnId="{2E9E5A02-0CE8-4569-9B67-05EE24CE2438}">
      <dgm:prSet/>
      <dgm:spPr/>
      <dgm:t>
        <a:bodyPr/>
        <a:lstStyle/>
        <a:p>
          <a:endParaRPr lang="en-US"/>
        </a:p>
      </dgm:t>
    </dgm:pt>
    <dgm:pt modelId="{C9DED455-19B5-45BA-AEF1-572CA46E947B}" type="sibTrans" cxnId="{2E9E5A02-0CE8-4569-9B67-05EE24CE2438}">
      <dgm:prSet/>
      <dgm:spPr>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t>
        <a:bodyPr/>
        <a:lstStyle/>
        <a:p>
          <a:endParaRPr lang="en-US" dirty="0"/>
        </a:p>
      </dgm:t>
    </dgm:pt>
    <dgm:pt modelId="{C2A3EC29-44BC-4E51-92DE-E27BF9CD4489}">
      <dgm:prSet custT="1"/>
      <dgm:spPr>
        <a:gradFill rotWithShape="0">
          <a:gsLst>
            <a:gs pos="1000">
              <a:srgbClr val="000000">
                <a:lumMod val="85000"/>
                <a:lumOff val="15000"/>
              </a:srgbClr>
            </a:gs>
            <a:gs pos="100000">
              <a:srgbClr val="17B2D1">
                <a:lumMod val="50000"/>
              </a:srgbClr>
            </a:gs>
          </a:gsLst>
          <a:lin ang="12600000" scaled="0"/>
        </a:gradFill>
        <a:ln w="12700" cap="flat" cmpd="sng" algn="ctr">
          <a:noFill/>
          <a:prstDash val="solid"/>
          <a:miter lim="800000"/>
        </a:ln>
        <a:effectLst/>
      </dgm:spPr>
      <dgm:t>
        <a:bodyPr spcFirstLastPara="0" vert="horz" wrap="square" lIns="256199" tIns="330200" rIns="256199" bIns="330200" numCol="1" spcCol="1270" anchor="t" anchorCtr="0"/>
        <a:lstStyle/>
        <a:p>
          <a:pPr marL="0" lvl="0" indent="0" algn="ctr" defTabSz="711200">
            <a:lnSpc>
              <a:spcPct val="90000"/>
            </a:lnSpc>
            <a:spcBef>
              <a:spcPct val="0"/>
            </a:spcBef>
            <a:spcAft>
              <a:spcPct val="35000"/>
            </a:spcAft>
            <a:buNone/>
          </a:pPr>
          <a:r>
            <a:rPr lang="en-US" sz="2000" b="1" kern="1200" dirty="0" err="1">
              <a:solidFill>
                <a:srgbClr val="FFFFFF"/>
              </a:solidFill>
              <a:latin typeface="Calibri"/>
              <a:ea typeface="+mn-ea"/>
              <a:cs typeface="+mn-cs"/>
            </a:rPr>
            <a:t>Créer</a:t>
          </a:r>
          <a:r>
            <a:rPr lang="en-US" sz="2000" b="1" kern="1200" dirty="0">
              <a:solidFill>
                <a:srgbClr val="FFFFFF"/>
              </a:solidFill>
              <a:latin typeface="Calibri"/>
              <a:ea typeface="+mn-ea"/>
              <a:cs typeface="+mn-cs"/>
            </a:rPr>
            <a:t> des images </a:t>
          </a:r>
          <a:r>
            <a:rPr lang="en-US" sz="2000" b="1" kern="1200" dirty="0" err="1">
              <a:solidFill>
                <a:srgbClr val="FFFFFF"/>
              </a:solidFill>
              <a:latin typeface="Calibri"/>
              <a:ea typeface="+mn-ea"/>
              <a:cs typeface="+mn-cs"/>
            </a:rPr>
            <a:t>vectorielles</a:t>
          </a:r>
          <a:br>
            <a:rPr lang="en-US" sz="1600" kern="1200" dirty="0">
              <a:solidFill>
                <a:srgbClr val="FFFFFF"/>
              </a:solidFill>
              <a:latin typeface="Calibri"/>
              <a:ea typeface="+mn-ea"/>
              <a:cs typeface="+mn-cs"/>
            </a:rPr>
          </a:br>
          <a:endParaRPr lang="en-US" sz="1600" kern="1200" dirty="0">
            <a:solidFill>
              <a:srgbClr val="FFFFFF"/>
            </a:solidFill>
            <a:latin typeface="Calibri"/>
            <a:ea typeface="+mn-ea"/>
            <a:cs typeface="+mn-cs"/>
          </a:endParaRPr>
        </a:p>
        <a:p>
          <a:pPr marL="0" lvl="0" indent="0" algn="l" defTabSz="711200">
            <a:lnSpc>
              <a:spcPct val="90000"/>
            </a:lnSpc>
            <a:spcBef>
              <a:spcPct val="0"/>
            </a:spcBef>
            <a:spcAft>
              <a:spcPct val="35000"/>
            </a:spcAft>
            <a:buNone/>
          </a:pPr>
          <a:r>
            <a:rPr lang="fr-FR" sz="1600" kern="1200" dirty="0">
              <a:solidFill>
                <a:srgbClr val="FFFFFF"/>
              </a:solidFill>
              <a:latin typeface="Calibri"/>
              <a:ea typeface="+mn-ea"/>
              <a:cs typeface="+mn-cs"/>
            </a:rPr>
            <a:t>Dans cette activité, vous avez été exposé à différents types de programmes/applications vectoriels et à la manière dont vous pouvez utiliser cet outil pour créer un travail fini</a:t>
          </a:r>
          <a:r>
            <a:rPr lang="en-US" sz="1600" kern="1200" dirty="0">
              <a:solidFill>
                <a:srgbClr val="FFFFFF"/>
              </a:solidFill>
              <a:latin typeface="Calibri"/>
              <a:ea typeface="+mn-ea"/>
              <a:cs typeface="+mn-cs"/>
            </a:rPr>
            <a:t>.</a:t>
          </a:r>
          <a:endParaRPr lang="en-US" sz="1600" kern="1200" noProof="1">
            <a:solidFill>
              <a:srgbClr val="FFFFFF"/>
            </a:solidFill>
            <a:latin typeface="Calibri"/>
            <a:ea typeface="+mn-ea"/>
            <a:cs typeface="+mn-cs"/>
          </a:endParaRPr>
        </a:p>
        <a:p>
          <a:pPr marL="0" lvl="0" indent="0" algn="l" defTabSz="711200">
            <a:lnSpc>
              <a:spcPct val="90000"/>
            </a:lnSpc>
            <a:spcBef>
              <a:spcPct val="0"/>
            </a:spcBef>
            <a:spcAft>
              <a:spcPct val="35000"/>
            </a:spcAft>
            <a:buNone/>
          </a:pPr>
          <a:endParaRPr lang="en-US" sz="1600" kern="1200" dirty="0">
            <a:solidFill>
              <a:srgbClr val="FFFFFF"/>
            </a:solidFill>
            <a:latin typeface="Calibri"/>
            <a:ea typeface="+mn-ea"/>
            <a:cs typeface="+mn-cs"/>
          </a:endParaRPr>
        </a:p>
      </dgm:t>
    </dgm:pt>
    <dgm:pt modelId="{CE6B5045-A42D-4562-9588-2342D0E47934}" type="parTrans" cxnId="{B49FD08F-C9D7-4FC0-B446-ED9717719A00}">
      <dgm:prSet/>
      <dgm:spPr/>
      <dgm:t>
        <a:bodyPr/>
        <a:lstStyle/>
        <a:p>
          <a:endParaRPr lang="en-US"/>
        </a:p>
      </dgm:t>
    </dgm:pt>
    <dgm:pt modelId="{10254594-A53F-49FE-B0F2-BC233EE7109F}" type="sibTrans" cxnId="{B49FD08F-C9D7-4FC0-B446-ED9717719A00}">
      <dgm:prSet/>
      <dgm:spPr>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t>
        <a:bodyPr/>
        <a:lstStyle/>
        <a:p>
          <a:endParaRPr lang="en-US" dirty="0"/>
        </a:p>
      </dgm:t>
    </dgm:pt>
    <dgm:pt modelId="{ACE795D8-4182-4DF1-B098-DD0AD48044C8}" type="pres">
      <dgm:prSet presAssocID="{BB0ECF89-2783-4E78-A209-A16EF114A1AA}" presName="Name0" presStyleCnt="0">
        <dgm:presLayoutVars>
          <dgm:animLvl val="lvl"/>
          <dgm:resizeHandles val="exact"/>
        </dgm:presLayoutVars>
      </dgm:prSet>
      <dgm:spPr/>
    </dgm:pt>
    <dgm:pt modelId="{01457034-7B47-4E8B-B040-E0565D08290C}" type="pres">
      <dgm:prSet presAssocID="{FFB58190-E438-47AF-86F3-FAEC2813ACF1}" presName="compositeNode" presStyleCnt="0">
        <dgm:presLayoutVars>
          <dgm:bulletEnabled val="1"/>
        </dgm:presLayoutVars>
      </dgm:prSet>
      <dgm:spPr/>
    </dgm:pt>
    <dgm:pt modelId="{39A872F9-A5B8-4211-9FCD-79722E167124}" type="pres">
      <dgm:prSet presAssocID="{FFB58190-E438-47AF-86F3-FAEC2813ACF1}" presName="bgRect" presStyleLbl="bgAccFollowNode1" presStyleIdx="0" presStyleCnt="3" custScaleX="143413" custScaleY="109861"/>
      <dgm:spPr/>
    </dgm:pt>
    <dgm:pt modelId="{8157E768-0524-44F1-8F00-7DF53576D2D6}" type="pres">
      <dgm:prSet presAssocID="{547F8894-C324-4B84-95BE-A51E4FE0FA16}" presName="sibTransNodeCircle" presStyleLbl="alignNode1" presStyleIdx="0" presStyleCnt="6">
        <dgm:presLayoutVars>
          <dgm:chMax val="0"/>
          <dgm:bulletEnabled/>
        </dgm:presLayoutVars>
      </dgm:prSet>
      <dgm:spPr>
        <a:xfrm>
          <a:off x="990361" y="435133"/>
          <a:ext cx="1305401" cy="1305401"/>
        </a:xfrm>
        <a:prstGeom prst="rect">
          <a:avLst/>
        </a:prstGeom>
      </dgm:spPr>
    </dgm:pt>
    <dgm:pt modelId="{676D607A-85D2-4EAF-B264-A9D94B61A4FF}" type="pres">
      <dgm:prSet presAssocID="{FFB58190-E438-47AF-86F3-FAEC2813ACF1}" presName="bottomLine" presStyleLbl="alignNode1" presStyleIdx="1" presStyleCnt="6">
        <dgm:presLayoutVars/>
      </dgm:prSet>
      <dgm:spPr/>
    </dgm:pt>
    <dgm:pt modelId="{3DFCE59B-AEDE-4DE2-8B09-D05F047AB42F}" type="pres">
      <dgm:prSet presAssocID="{FFB58190-E438-47AF-86F3-FAEC2813ACF1}" presName="nodeText" presStyleLbl="bgAccFollowNode1" presStyleIdx="0" presStyleCnt="3">
        <dgm:presLayoutVars>
          <dgm:bulletEnabled val="1"/>
        </dgm:presLayoutVars>
      </dgm:prSet>
      <dgm:spPr/>
    </dgm:pt>
    <dgm:pt modelId="{AD65492C-54BB-4101-B1E0-86F57716A25E}" type="pres">
      <dgm:prSet presAssocID="{547F8894-C324-4B84-95BE-A51E4FE0FA16}" presName="sibTrans" presStyleCnt="0"/>
      <dgm:spPr/>
    </dgm:pt>
    <dgm:pt modelId="{9A0277E3-55B2-4FAA-BDD3-FFC27311B05B}" type="pres">
      <dgm:prSet presAssocID="{CE11A269-561D-4BA1-BC45-87F6759FD368}" presName="compositeNode" presStyleCnt="0">
        <dgm:presLayoutVars>
          <dgm:bulletEnabled val="1"/>
        </dgm:presLayoutVars>
      </dgm:prSet>
      <dgm:spPr/>
    </dgm:pt>
    <dgm:pt modelId="{AE95CEBE-1AD7-41D4-9CEE-5BA77CA8C01E}" type="pres">
      <dgm:prSet presAssocID="{CE11A269-561D-4BA1-BC45-87F6759FD368}" presName="bgRect" presStyleLbl="bgAccFollowNode1" presStyleIdx="1" presStyleCnt="3" custScaleX="146098" custScaleY="109861"/>
      <dgm:spPr>
        <a:xfrm>
          <a:off x="3614737" y="0"/>
          <a:ext cx="3286125" cy="4351338"/>
        </a:xfrm>
        <a:prstGeom prst="rect">
          <a:avLst/>
        </a:prstGeom>
      </dgm:spPr>
    </dgm:pt>
    <dgm:pt modelId="{AFA09309-0DCE-4477-82D3-AAF980A85A37}" type="pres">
      <dgm:prSet presAssocID="{C9DED455-19B5-45BA-AEF1-572CA46E947B}" presName="sibTransNodeCircle" presStyleLbl="alignNode1" presStyleIdx="2" presStyleCnt="6">
        <dgm:presLayoutVars>
          <dgm:chMax val="0"/>
          <dgm:bulletEnabled/>
        </dgm:presLayoutVars>
      </dgm:prSet>
      <dgm:spPr>
        <a:xfrm>
          <a:off x="4605099" y="435133"/>
          <a:ext cx="1305401" cy="1305401"/>
        </a:xfrm>
        <a:prstGeom prst="rect">
          <a:avLst/>
        </a:prstGeom>
      </dgm:spPr>
    </dgm:pt>
    <dgm:pt modelId="{70685E0F-5EC9-4D84-80D5-F2F78DC3CFFC}" type="pres">
      <dgm:prSet presAssocID="{CE11A269-561D-4BA1-BC45-87F6759FD368}" presName="bottomLine" presStyleLbl="alignNode1" presStyleIdx="3" presStyleCnt="6">
        <dgm:presLayoutVars/>
      </dgm:prSet>
      <dgm:spPr/>
    </dgm:pt>
    <dgm:pt modelId="{E8E0C55E-232A-41CA-87BA-45B86ABED6ED}" type="pres">
      <dgm:prSet presAssocID="{CE11A269-561D-4BA1-BC45-87F6759FD368}" presName="nodeText" presStyleLbl="bgAccFollowNode1" presStyleIdx="1" presStyleCnt="3">
        <dgm:presLayoutVars>
          <dgm:bulletEnabled val="1"/>
        </dgm:presLayoutVars>
      </dgm:prSet>
      <dgm:spPr/>
    </dgm:pt>
    <dgm:pt modelId="{556726A2-0416-41E0-99B4-BCA6885784BC}" type="pres">
      <dgm:prSet presAssocID="{C9DED455-19B5-45BA-AEF1-572CA46E947B}" presName="sibTrans" presStyleCnt="0"/>
      <dgm:spPr/>
    </dgm:pt>
    <dgm:pt modelId="{F4C4AEC7-6D64-4C71-ADC5-0F5CC45360C6}" type="pres">
      <dgm:prSet presAssocID="{C2A3EC29-44BC-4E51-92DE-E27BF9CD4489}" presName="compositeNode" presStyleCnt="0">
        <dgm:presLayoutVars>
          <dgm:bulletEnabled val="1"/>
        </dgm:presLayoutVars>
      </dgm:prSet>
      <dgm:spPr/>
    </dgm:pt>
    <dgm:pt modelId="{3AF3868F-681F-4EF9-8B83-F3B0F354A4C4}" type="pres">
      <dgm:prSet presAssocID="{C2A3EC29-44BC-4E51-92DE-E27BF9CD4489}" presName="bgRect" presStyleLbl="bgAccFollowNode1" presStyleIdx="2" presStyleCnt="3" custScaleX="158009" custScaleY="109822"/>
      <dgm:spPr>
        <a:xfrm>
          <a:off x="7229475" y="0"/>
          <a:ext cx="3286125" cy="4351338"/>
        </a:xfrm>
        <a:prstGeom prst="rect">
          <a:avLst/>
        </a:prstGeom>
      </dgm:spPr>
    </dgm:pt>
    <dgm:pt modelId="{9718E67E-2C8C-4093-AB5F-E3BEFAAEA31B}" type="pres">
      <dgm:prSet presAssocID="{10254594-A53F-49FE-B0F2-BC233EE7109F}" presName="sibTransNodeCircle" presStyleLbl="alignNode1" presStyleIdx="4" presStyleCnt="6">
        <dgm:presLayoutVars>
          <dgm:chMax val="0"/>
          <dgm:bulletEnabled/>
        </dgm:presLayoutVars>
      </dgm:prSet>
      <dgm:spPr>
        <a:xfrm>
          <a:off x="8219836" y="435133"/>
          <a:ext cx="1305401" cy="1305401"/>
        </a:xfrm>
        <a:prstGeom prst="rect">
          <a:avLst/>
        </a:prstGeom>
      </dgm:spPr>
    </dgm:pt>
    <dgm:pt modelId="{13CAC05E-7817-4F00-94BF-9DC0F20DF1D8}" type="pres">
      <dgm:prSet presAssocID="{C2A3EC29-44BC-4E51-92DE-E27BF9CD4489}" presName="bottomLine" presStyleLbl="alignNode1" presStyleIdx="5" presStyleCnt="6">
        <dgm:presLayoutVars/>
      </dgm:prSet>
      <dgm:spPr/>
    </dgm:pt>
    <dgm:pt modelId="{90A7E684-CAA3-435E-B654-85F1BA7D2B87}" type="pres">
      <dgm:prSet presAssocID="{C2A3EC29-44BC-4E51-92DE-E27BF9CD4489}" presName="nodeText" presStyleLbl="bgAccFollowNode1" presStyleIdx="2" presStyleCnt="3">
        <dgm:presLayoutVars>
          <dgm:bulletEnabled val="1"/>
        </dgm:presLayoutVars>
      </dgm:prSet>
      <dgm:spPr/>
    </dgm:pt>
  </dgm:ptLst>
  <dgm:cxnLst>
    <dgm:cxn modelId="{2E9E5A02-0CE8-4569-9B67-05EE24CE2438}" srcId="{BB0ECF89-2783-4E78-A209-A16EF114A1AA}" destId="{CE11A269-561D-4BA1-BC45-87F6759FD368}" srcOrd="1" destOrd="0" parTransId="{4A66CBC3-2E89-46E5-B2EA-1705F05E6FDD}" sibTransId="{C9DED455-19B5-45BA-AEF1-572CA46E947B}"/>
    <dgm:cxn modelId="{D2545B17-F0FC-41C0-8AE6-C63C564398B0}" type="presOf" srcId="{CE11A269-561D-4BA1-BC45-87F6759FD368}" destId="{AE95CEBE-1AD7-41D4-9CEE-5BA77CA8C01E}" srcOrd="0" destOrd="0" presId="urn:microsoft.com/office/officeart/2016/7/layout/LinProcess3"/>
    <dgm:cxn modelId="{36884E1A-39D3-4491-AFD6-BCBC6392A59E}" type="presOf" srcId="{CE11A269-561D-4BA1-BC45-87F6759FD368}" destId="{E8E0C55E-232A-41CA-87BA-45B86ABED6ED}" srcOrd="1" destOrd="0" presId="urn:microsoft.com/office/officeart/2016/7/layout/LinProcess3"/>
    <dgm:cxn modelId="{2229DB1B-DE4F-469E-8FA0-07BEC5B5F9D6}" type="presOf" srcId="{10254594-A53F-49FE-B0F2-BC233EE7109F}" destId="{9718E67E-2C8C-4093-AB5F-E3BEFAAEA31B}" srcOrd="0" destOrd="0" presId="urn:microsoft.com/office/officeart/2016/7/layout/LinProcess3"/>
    <dgm:cxn modelId="{0C140A6B-1B4A-4553-81FF-5591D9487696}" type="presOf" srcId="{C2A3EC29-44BC-4E51-92DE-E27BF9CD4489}" destId="{3AF3868F-681F-4EF9-8B83-F3B0F354A4C4}" srcOrd="0" destOrd="0" presId="urn:microsoft.com/office/officeart/2016/7/layout/LinProcess3"/>
    <dgm:cxn modelId="{025C3756-4F90-42F6-B826-13223FDABED0}" type="presOf" srcId="{547F8894-C324-4B84-95BE-A51E4FE0FA16}" destId="{8157E768-0524-44F1-8F00-7DF53576D2D6}" srcOrd="0" destOrd="0" presId="urn:microsoft.com/office/officeart/2016/7/layout/LinProcess3"/>
    <dgm:cxn modelId="{8FB3CA80-DD34-4F68-B118-EAE12645570F}" srcId="{BB0ECF89-2783-4E78-A209-A16EF114A1AA}" destId="{FFB58190-E438-47AF-86F3-FAEC2813ACF1}" srcOrd="0" destOrd="0" parTransId="{A40BCF22-228C-4E6F-A028-7BBDE5C12E5A}" sibTransId="{547F8894-C324-4B84-95BE-A51E4FE0FA16}"/>
    <dgm:cxn modelId="{B49FD08F-C9D7-4FC0-B446-ED9717719A00}" srcId="{BB0ECF89-2783-4E78-A209-A16EF114A1AA}" destId="{C2A3EC29-44BC-4E51-92DE-E27BF9CD4489}" srcOrd="2" destOrd="0" parTransId="{CE6B5045-A42D-4562-9588-2342D0E47934}" sibTransId="{10254594-A53F-49FE-B0F2-BC233EE7109F}"/>
    <dgm:cxn modelId="{469CA3A1-2EC0-458C-B828-8121A2D4750A}" type="presOf" srcId="{BB0ECF89-2783-4E78-A209-A16EF114A1AA}" destId="{ACE795D8-4182-4DF1-B098-DD0AD48044C8}" srcOrd="0" destOrd="0" presId="urn:microsoft.com/office/officeart/2016/7/layout/LinProcess3"/>
    <dgm:cxn modelId="{C8A4ECC3-0B95-497F-8D57-1124DFD9842C}" type="presOf" srcId="{C2A3EC29-44BC-4E51-92DE-E27BF9CD4489}" destId="{90A7E684-CAA3-435E-B654-85F1BA7D2B87}" srcOrd="1" destOrd="0" presId="urn:microsoft.com/office/officeart/2016/7/layout/LinProcess3"/>
    <dgm:cxn modelId="{13094BE1-4993-450F-9A18-CF0E62019EF7}" type="presOf" srcId="{FFB58190-E438-47AF-86F3-FAEC2813ACF1}" destId="{39A872F9-A5B8-4211-9FCD-79722E167124}" srcOrd="0" destOrd="0" presId="urn:microsoft.com/office/officeart/2016/7/layout/LinProcess3"/>
    <dgm:cxn modelId="{8A5C10EE-3A87-49FC-9945-C0118988EF8D}" type="presOf" srcId="{C9DED455-19B5-45BA-AEF1-572CA46E947B}" destId="{AFA09309-0DCE-4477-82D3-AAF980A85A37}" srcOrd="0" destOrd="0" presId="urn:microsoft.com/office/officeart/2016/7/layout/LinProcess3"/>
    <dgm:cxn modelId="{D24113F0-9FAB-4A26-B7AA-17C02606FE1D}" type="presOf" srcId="{FFB58190-E438-47AF-86F3-FAEC2813ACF1}" destId="{3DFCE59B-AEDE-4DE2-8B09-D05F047AB42F}" srcOrd="1" destOrd="0" presId="urn:microsoft.com/office/officeart/2016/7/layout/LinProcess3"/>
    <dgm:cxn modelId="{76481A27-79A5-48E5-BA29-16004448893C}" type="presParOf" srcId="{ACE795D8-4182-4DF1-B098-DD0AD48044C8}" destId="{01457034-7B47-4E8B-B040-E0565D08290C}" srcOrd="0" destOrd="0" presId="urn:microsoft.com/office/officeart/2016/7/layout/LinProcess3"/>
    <dgm:cxn modelId="{86BEA9C1-5DDA-42C2-937D-A7130110FF74}" type="presParOf" srcId="{01457034-7B47-4E8B-B040-E0565D08290C}" destId="{39A872F9-A5B8-4211-9FCD-79722E167124}" srcOrd="0" destOrd="0" presId="urn:microsoft.com/office/officeart/2016/7/layout/LinProcess3"/>
    <dgm:cxn modelId="{7DC5639C-5BDF-4F6D-A737-811AEFB16C12}" type="presParOf" srcId="{01457034-7B47-4E8B-B040-E0565D08290C}" destId="{8157E768-0524-44F1-8F00-7DF53576D2D6}" srcOrd="1" destOrd="0" presId="urn:microsoft.com/office/officeart/2016/7/layout/LinProcess3"/>
    <dgm:cxn modelId="{9BE7A881-53AA-46A4-B4D9-5952CA3DDD83}" type="presParOf" srcId="{01457034-7B47-4E8B-B040-E0565D08290C}" destId="{676D607A-85D2-4EAF-B264-A9D94B61A4FF}" srcOrd="2" destOrd="0" presId="urn:microsoft.com/office/officeart/2016/7/layout/LinProcess3"/>
    <dgm:cxn modelId="{3CDC6E8B-95DF-4144-9A43-8F1F01D9B5EA}" type="presParOf" srcId="{01457034-7B47-4E8B-B040-E0565D08290C}" destId="{3DFCE59B-AEDE-4DE2-8B09-D05F047AB42F}" srcOrd="3" destOrd="0" presId="urn:microsoft.com/office/officeart/2016/7/layout/LinProcess3"/>
    <dgm:cxn modelId="{050D0D46-967C-45EE-A82A-AD10E04485C1}" type="presParOf" srcId="{ACE795D8-4182-4DF1-B098-DD0AD48044C8}" destId="{AD65492C-54BB-4101-B1E0-86F57716A25E}" srcOrd="1" destOrd="0" presId="urn:microsoft.com/office/officeart/2016/7/layout/LinProcess3"/>
    <dgm:cxn modelId="{C5C3B0C4-18DC-4916-ABAF-6A287C00BAA9}" type="presParOf" srcId="{ACE795D8-4182-4DF1-B098-DD0AD48044C8}" destId="{9A0277E3-55B2-4FAA-BDD3-FFC27311B05B}" srcOrd="2" destOrd="0" presId="urn:microsoft.com/office/officeart/2016/7/layout/LinProcess3"/>
    <dgm:cxn modelId="{FA398688-6697-4B8B-A789-FF729FC50671}" type="presParOf" srcId="{9A0277E3-55B2-4FAA-BDD3-FFC27311B05B}" destId="{AE95CEBE-1AD7-41D4-9CEE-5BA77CA8C01E}" srcOrd="0" destOrd="0" presId="urn:microsoft.com/office/officeart/2016/7/layout/LinProcess3"/>
    <dgm:cxn modelId="{67EE8417-B6AF-43C7-AA8C-3B90AB6AE1FE}" type="presParOf" srcId="{9A0277E3-55B2-4FAA-BDD3-FFC27311B05B}" destId="{AFA09309-0DCE-4477-82D3-AAF980A85A37}" srcOrd="1" destOrd="0" presId="urn:microsoft.com/office/officeart/2016/7/layout/LinProcess3"/>
    <dgm:cxn modelId="{5CE89ECF-B3C2-499B-BBDE-19538F56547F}" type="presParOf" srcId="{9A0277E3-55B2-4FAA-BDD3-FFC27311B05B}" destId="{70685E0F-5EC9-4D84-80D5-F2F78DC3CFFC}" srcOrd="2" destOrd="0" presId="urn:microsoft.com/office/officeart/2016/7/layout/LinProcess3"/>
    <dgm:cxn modelId="{D77D220A-12C7-4499-9660-B4B666A87129}" type="presParOf" srcId="{9A0277E3-55B2-4FAA-BDD3-FFC27311B05B}" destId="{E8E0C55E-232A-41CA-87BA-45B86ABED6ED}" srcOrd="3" destOrd="0" presId="urn:microsoft.com/office/officeart/2016/7/layout/LinProcess3"/>
    <dgm:cxn modelId="{F3EEB326-7683-4D4B-BE0D-D7CC3EE67CB3}" type="presParOf" srcId="{ACE795D8-4182-4DF1-B098-DD0AD48044C8}" destId="{556726A2-0416-41E0-99B4-BCA6885784BC}" srcOrd="3" destOrd="0" presId="urn:microsoft.com/office/officeart/2016/7/layout/LinProcess3"/>
    <dgm:cxn modelId="{1694C3CA-CE7E-4D7A-B769-94D0C473B6D9}" type="presParOf" srcId="{ACE795D8-4182-4DF1-B098-DD0AD48044C8}" destId="{F4C4AEC7-6D64-4C71-ADC5-0F5CC45360C6}" srcOrd="4" destOrd="0" presId="urn:microsoft.com/office/officeart/2016/7/layout/LinProcess3"/>
    <dgm:cxn modelId="{01DA811B-E595-4B26-916D-A5B9420780B1}" type="presParOf" srcId="{F4C4AEC7-6D64-4C71-ADC5-0F5CC45360C6}" destId="{3AF3868F-681F-4EF9-8B83-F3B0F354A4C4}" srcOrd="0" destOrd="0" presId="urn:microsoft.com/office/officeart/2016/7/layout/LinProcess3"/>
    <dgm:cxn modelId="{65C50157-4E89-44E0-ADFE-2CDCD946EC0C}" type="presParOf" srcId="{F4C4AEC7-6D64-4C71-ADC5-0F5CC45360C6}" destId="{9718E67E-2C8C-4093-AB5F-E3BEFAAEA31B}" srcOrd="1" destOrd="0" presId="urn:microsoft.com/office/officeart/2016/7/layout/LinProcess3"/>
    <dgm:cxn modelId="{03312845-43B9-45C8-960A-3A8CADC652DB}" type="presParOf" srcId="{F4C4AEC7-6D64-4C71-ADC5-0F5CC45360C6}" destId="{13CAC05E-7817-4F00-94BF-9DC0F20DF1D8}" srcOrd="2" destOrd="0" presId="urn:microsoft.com/office/officeart/2016/7/layout/LinProcess3"/>
    <dgm:cxn modelId="{D7A81CCE-E542-4242-8542-3C297BE2D6C9}" type="presParOf" srcId="{F4C4AEC7-6D64-4C71-ADC5-0F5CC45360C6}" destId="{90A7E684-CAA3-435E-B654-85F1BA7D2B87}" srcOrd="3" destOrd="0" presId="urn:microsoft.com/office/officeart/2016/7/layout/Lin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192402E-D48E-4A20-9102-45582919617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A49DF98-867D-48FD-8C6A-11619CC54E26}">
      <dgm:prSet custT="1"/>
      <dgm:spPr>
        <a:solidFill>
          <a:schemeClr val="accent2"/>
        </a:solidFill>
        <a:ln>
          <a:noFill/>
        </a:ln>
      </dgm:spPr>
      <dgm:t>
        <a:bodyPr/>
        <a:lstStyle/>
        <a:p>
          <a:r>
            <a:rPr lang="en-ZA" sz="2800" b="1" dirty="0" err="1">
              <a:solidFill>
                <a:schemeClr val="tx1"/>
              </a:solidFill>
            </a:rPr>
            <a:t>Créer</a:t>
          </a:r>
          <a:r>
            <a:rPr lang="en-ZA" sz="2800" b="1" dirty="0">
              <a:solidFill>
                <a:schemeClr val="tx1"/>
              </a:solidFill>
            </a:rPr>
            <a:t> un </a:t>
          </a:r>
          <a:r>
            <a:rPr lang="en-ZA" sz="2800" b="1" dirty="0" err="1">
              <a:solidFill>
                <a:schemeClr val="tx1"/>
              </a:solidFill>
            </a:rPr>
            <a:t>autocollant</a:t>
          </a:r>
          <a:endParaRPr lang="en-US" sz="2800" b="1" dirty="0">
            <a:solidFill>
              <a:schemeClr val="tx1"/>
            </a:solidFill>
          </a:endParaRPr>
        </a:p>
      </dgm:t>
    </dgm:pt>
    <dgm:pt modelId="{68E16295-5968-427D-8FEC-140904115879}" type="parTrans" cxnId="{1514D9C3-0364-4D35-B599-B493CBB9F80D}">
      <dgm:prSet/>
      <dgm:spPr/>
      <dgm:t>
        <a:bodyPr/>
        <a:lstStyle/>
        <a:p>
          <a:endParaRPr lang="en-US" sz="2800"/>
        </a:p>
      </dgm:t>
    </dgm:pt>
    <dgm:pt modelId="{C8FD5B74-EA17-4780-8EAB-5CC8C9F831ED}" type="sibTrans" cxnId="{1514D9C3-0364-4D35-B599-B493CBB9F80D}">
      <dgm:prSet/>
      <dgm:spPr/>
      <dgm:t>
        <a:bodyPr/>
        <a:lstStyle/>
        <a:p>
          <a:endParaRPr lang="en-US" sz="2800"/>
        </a:p>
      </dgm:t>
    </dgm:pt>
    <dgm:pt modelId="{5395F473-4B00-496B-B453-6451BF799B09}">
      <dgm:prSet custT="1"/>
      <dgm:spPr>
        <a:noFill/>
        <a:ln>
          <a:noFill/>
        </a:ln>
      </dgm:spPr>
      <dgm:t>
        <a:bodyPr/>
        <a:lstStyle/>
        <a:p>
          <a:pPr>
            <a:buClr>
              <a:schemeClr val="accent2"/>
            </a:buClr>
            <a:buFont typeface="Wingdings" panose="05000000000000000000" pitchFamily="2" charset="2"/>
            <a:buNone/>
          </a:pPr>
          <a:endParaRPr lang="en-US" sz="2800" dirty="0">
            <a:solidFill>
              <a:schemeClr val="bg1"/>
            </a:solidFill>
          </a:endParaRPr>
        </a:p>
      </dgm:t>
    </dgm:pt>
    <dgm:pt modelId="{169C7AF9-916F-47C4-A9C3-3ACADEA4D272}" type="sibTrans" cxnId="{5982C12B-3881-4E5F-910B-CA265FD5E102}">
      <dgm:prSet/>
      <dgm:spPr/>
      <dgm:t>
        <a:bodyPr/>
        <a:lstStyle/>
        <a:p>
          <a:endParaRPr lang="en-US" sz="2800"/>
        </a:p>
      </dgm:t>
    </dgm:pt>
    <dgm:pt modelId="{9C1152B7-4D34-4CA0-9DDC-F21FD4AEAD28}" type="parTrans" cxnId="{5982C12B-3881-4E5F-910B-CA265FD5E102}">
      <dgm:prSet/>
      <dgm:spPr/>
      <dgm:t>
        <a:bodyPr/>
        <a:lstStyle/>
        <a:p>
          <a:endParaRPr lang="en-US" sz="2800"/>
        </a:p>
      </dgm:t>
    </dgm:pt>
    <dgm:pt modelId="{48838873-4431-4954-9171-1238775AC576}" type="pres">
      <dgm:prSet presAssocID="{B192402E-D48E-4A20-9102-455829196172}" presName="linear" presStyleCnt="0">
        <dgm:presLayoutVars>
          <dgm:dir/>
          <dgm:animLvl val="lvl"/>
          <dgm:resizeHandles val="exact"/>
        </dgm:presLayoutVars>
      </dgm:prSet>
      <dgm:spPr/>
    </dgm:pt>
    <dgm:pt modelId="{ADA60600-5F4A-49C6-91D8-2B4F4EF7F0C5}" type="pres">
      <dgm:prSet presAssocID="{7A49DF98-867D-48FD-8C6A-11619CC54E26}" presName="parentLin" presStyleCnt="0"/>
      <dgm:spPr/>
    </dgm:pt>
    <dgm:pt modelId="{47D332B7-C90F-4055-8376-68DED81340C7}" type="pres">
      <dgm:prSet presAssocID="{7A49DF98-867D-48FD-8C6A-11619CC54E26}" presName="parentLeftMargin" presStyleLbl="node1" presStyleIdx="0" presStyleCnt="1"/>
      <dgm:spPr/>
    </dgm:pt>
    <dgm:pt modelId="{8EFCDC49-2431-44A7-9E88-01190BAF5B19}" type="pres">
      <dgm:prSet presAssocID="{7A49DF98-867D-48FD-8C6A-11619CC54E26}" presName="parentText" presStyleLbl="node1" presStyleIdx="0" presStyleCnt="1" custScaleX="714460" custScaleY="33480" custLinFactNeighborX="-54170" custLinFactNeighborY="-98645">
        <dgm:presLayoutVars>
          <dgm:chMax val="0"/>
          <dgm:bulletEnabled val="1"/>
        </dgm:presLayoutVars>
      </dgm:prSet>
      <dgm:spPr>
        <a:prstGeom prst="rect">
          <a:avLst/>
        </a:prstGeom>
      </dgm:spPr>
    </dgm:pt>
    <dgm:pt modelId="{F95C0667-9363-47DF-A653-E9673BF14A41}" type="pres">
      <dgm:prSet presAssocID="{7A49DF98-867D-48FD-8C6A-11619CC54E26}" presName="negativeSpace" presStyleCnt="0"/>
      <dgm:spPr/>
    </dgm:pt>
    <dgm:pt modelId="{A7174219-EC9E-4267-A04D-B18EE847387A}" type="pres">
      <dgm:prSet presAssocID="{7A49DF98-867D-48FD-8C6A-11619CC54E26}" presName="childText" presStyleLbl="conFgAcc1" presStyleIdx="0" presStyleCnt="1" custScaleY="163251">
        <dgm:presLayoutVars>
          <dgm:bulletEnabled val="1"/>
        </dgm:presLayoutVars>
      </dgm:prSet>
      <dgm:spPr/>
    </dgm:pt>
  </dgm:ptLst>
  <dgm:cxnLst>
    <dgm:cxn modelId="{260CC718-1C19-4A58-B25E-4613464E2BCD}" type="presOf" srcId="{B192402E-D48E-4A20-9102-455829196172}" destId="{48838873-4431-4954-9171-1238775AC576}" srcOrd="0" destOrd="0" presId="urn:microsoft.com/office/officeart/2005/8/layout/list1"/>
    <dgm:cxn modelId="{5982C12B-3881-4E5F-910B-CA265FD5E102}" srcId="{7A49DF98-867D-48FD-8C6A-11619CC54E26}" destId="{5395F473-4B00-496B-B453-6451BF799B09}" srcOrd="0" destOrd="0" parTransId="{9C1152B7-4D34-4CA0-9DDC-F21FD4AEAD28}" sibTransId="{169C7AF9-916F-47C4-A9C3-3ACADEA4D272}"/>
    <dgm:cxn modelId="{323B659E-DBBB-459D-BAA9-704ADD5267A5}" type="presOf" srcId="{7A49DF98-867D-48FD-8C6A-11619CC54E26}" destId="{8EFCDC49-2431-44A7-9E88-01190BAF5B19}" srcOrd="1" destOrd="0" presId="urn:microsoft.com/office/officeart/2005/8/layout/list1"/>
    <dgm:cxn modelId="{90F473B2-165C-42F0-BB66-183652D2B743}" type="presOf" srcId="{5395F473-4B00-496B-B453-6451BF799B09}" destId="{A7174219-EC9E-4267-A04D-B18EE847387A}" srcOrd="0" destOrd="0" presId="urn:microsoft.com/office/officeart/2005/8/layout/list1"/>
    <dgm:cxn modelId="{1514D9C3-0364-4D35-B599-B493CBB9F80D}" srcId="{B192402E-D48E-4A20-9102-455829196172}" destId="{7A49DF98-867D-48FD-8C6A-11619CC54E26}" srcOrd="0" destOrd="0" parTransId="{68E16295-5968-427D-8FEC-140904115879}" sibTransId="{C8FD5B74-EA17-4780-8EAB-5CC8C9F831ED}"/>
    <dgm:cxn modelId="{50E4AAED-ECDC-4575-BA45-A3C06AC70654}" type="presOf" srcId="{7A49DF98-867D-48FD-8C6A-11619CC54E26}" destId="{47D332B7-C90F-4055-8376-68DED81340C7}" srcOrd="0" destOrd="0" presId="urn:microsoft.com/office/officeart/2005/8/layout/list1"/>
    <dgm:cxn modelId="{D78A3A74-3735-46A5-AE53-D5DBFCE60B3C}" type="presParOf" srcId="{48838873-4431-4954-9171-1238775AC576}" destId="{ADA60600-5F4A-49C6-91D8-2B4F4EF7F0C5}" srcOrd="0" destOrd="0" presId="urn:microsoft.com/office/officeart/2005/8/layout/list1"/>
    <dgm:cxn modelId="{0BA1AE4E-38D2-4A37-B0B8-E3322BED4927}" type="presParOf" srcId="{ADA60600-5F4A-49C6-91D8-2B4F4EF7F0C5}" destId="{47D332B7-C90F-4055-8376-68DED81340C7}" srcOrd="0" destOrd="0" presId="urn:microsoft.com/office/officeart/2005/8/layout/list1"/>
    <dgm:cxn modelId="{D5C3BD72-4785-4C45-A8D6-1E2106C5A127}" type="presParOf" srcId="{ADA60600-5F4A-49C6-91D8-2B4F4EF7F0C5}" destId="{8EFCDC49-2431-44A7-9E88-01190BAF5B19}" srcOrd="1" destOrd="0" presId="urn:microsoft.com/office/officeart/2005/8/layout/list1"/>
    <dgm:cxn modelId="{0EF623F6-C99C-4198-8F44-98A4197C3E57}" type="presParOf" srcId="{48838873-4431-4954-9171-1238775AC576}" destId="{F95C0667-9363-47DF-A653-E9673BF14A41}" srcOrd="1" destOrd="0" presId="urn:microsoft.com/office/officeart/2005/8/layout/list1"/>
    <dgm:cxn modelId="{FC6441F3-3646-434B-8813-D41E2442279A}" type="presParOf" srcId="{48838873-4431-4954-9171-1238775AC576}" destId="{A7174219-EC9E-4267-A04D-B18EE847387A}" srcOrd="2" destOrd="0" presId="urn:microsoft.com/office/officeart/2005/8/layout/list1"/>
  </dgm:cxnLst>
  <dgm:bg>
    <a:noFill/>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192402E-D48E-4A20-9102-45582919617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A49DF98-867D-48FD-8C6A-11619CC54E26}">
      <dgm:prSet custT="1"/>
      <dgm:spPr>
        <a:solidFill>
          <a:schemeClr val="accent2"/>
        </a:solidFill>
        <a:ln>
          <a:noFill/>
        </a:ln>
      </dgm:spPr>
      <dgm:t>
        <a:bodyPr/>
        <a:lstStyle/>
        <a:p>
          <a:r>
            <a:rPr lang="en-ZA" sz="2800" b="1" dirty="0" err="1">
              <a:solidFill>
                <a:schemeClr val="tx1"/>
              </a:solidFill>
            </a:rPr>
            <a:t>Créer</a:t>
          </a:r>
          <a:r>
            <a:rPr lang="en-ZA" sz="2800" b="1" dirty="0">
              <a:solidFill>
                <a:schemeClr val="tx1"/>
              </a:solidFill>
            </a:rPr>
            <a:t> un </a:t>
          </a:r>
          <a:r>
            <a:rPr lang="en-ZA" sz="2800" b="1" dirty="0" err="1">
              <a:solidFill>
                <a:schemeClr val="tx1"/>
              </a:solidFill>
            </a:rPr>
            <a:t>autocollant</a:t>
          </a:r>
          <a:r>
            <a:rPr lang="en-ZA" sz="2800" b="1" dirty="0">
              <a:solidFill>
                <a:schemeClr val="tx1"/>
              </a:solidFill>
            </a:rPr>
            <a:t> - suite</a:t>
          </a:r>
          <a:endParaRPr lang="en-US" sz="2800" b="1" dirty="0">
            <a:solidFill>
              <a:schemeClr val="tx1"/>
            </a:solidFill>
          </a:endParaRPr>
        </a:p>
      </dgm:t>
    </dgm:pt>
    <dgm:pt modelId="{68E16295-5968-427D-8FEC-140904115879}" type="parTrans" cxnId="{1514D9C3-0364-4D35-B599-B493CBB9F80D}">
      <dgm:prSet/>
      <dgm:spPr/>
      <dgm:t>
        <a:bodyPr/>
        <a:lstStyle/>
        <a:p>
          <a:endParaRPr lang="en-US" sz="2800"/>
        </a:p>
      </dgm:t>
    </dgm:pt>
    <dgm:pt modelId="{C8FD5B74-EA17-4780-8EAB-5CC8C9F831ED}" type="sibTrans" cxnId="{1514D9C3-0364-4D35-B599-B493CBB9F80D}">
      <dgm:prSet/>
      <dgm:spPr/>
      <dgm:t>
        <a:bodyPr/>
        <a:lstStyle/>
        <a:p>
          <a:endParaRPr lang="en-US" sz="2800"/>
        </a:p>
      </dgm:t>
    </dgm:pt>
    <dgm:pt modelId="{5395F473-4B00-496B-B453-6451BF799B09}">
      <dgm:prSet custT="1"/>
      <dgm:spPr>
        <a:noFill/>
        <a:ln>
          <a:noFill/>
        </a:ln>
      </dgm:spPr>
      <dgm:t>
        <a:bodyPr/>
        <a:lstStyle/>
        <a:p>
          <a:pPr>
            <a:buClr>
              <a:schemeClr val="accent2"/>
            </a:buClr>
            <a:buFont typeface="Wingdings" panose="05000000000000000000" pitchFamily="2" charset="2"/>
            <a:buNone/>
          </a:pPr>
          <a:endParaRPr lang="en-US" sz="2800" dirty="0">
            <a:solidFill>
              <a:schemeClr val="bg1"/>
            </a:solidFill>
          </a:endParaRPr>
        </a:p>
      </dgm:t>
    </dgm:pt>
    <dgm:pt modelId="{169C7AF9-916F-47C4-A9C3-3ACADEA4D272}" type="sibTrans" cxnId="{5982C12B-3881-4E5F-910B-CA265FD5E102}">
      <dgm:prSet/>
      <dgm:spPr/>
      <dgm:t>
        <a:bodyPr/>
        <a:lstStyle/>
        <a:p>
          <a:endParaRPr lang="en-US" sz="2800"/>
        </a:p>
      </dgm:t>
    </dgm:pt>
    <dgm:pt modelId="{9C1152B7-4D34-4CA0-9DDC-F21FD4AEAD28}" type="parTrans" cxnId="{5982C12B-3881-4E5F-910B-CA265FD5E102}">
      <dgm:prSet/>
      <dgm:spPr/>
      <dgm:t>
        <a:bodyPr/>
        <a:lstStyle/>
        <a:p>
          <a:endParaRPr lang="en-US" sz="2800"/>
        </a:p>
      </dgm:t>
    </dgm:pt>
    <dgm:pt modelId="{48838873-4431-4954-9171-1238775AC576}" type="pres">
      <dgm:prSet presAssocID="{B192402E-D48E-4A20-9102-455829196172}" presName="linear" presStyleCnt="0">
        <dgm:presLayoutVars>
          <dgm:dir/>
          <dgm:animLvl val="lvl"/>
          <dgm:resizeHandles val="exact"/>
        </dgm:presLayoutVars>
      </dgm:prSet>
      <dgm:spPr/>
    </dgm:pt>
    <dgm:pt modelId="{ADA60600-5F4A-49C6-91D8-2B4F4EF7F0C5}" type="pres">
      <dgm:prSet presAssocID="{7A49DF98-867D-48FD-8C6A-11619CC54E26}" presName="parentLin" presStyleCnt="0"/>
      <dgm:spPr/>
    </dgm:pt>
    <dgm:pt modelId="{47D332B7-C90F-4055-8376-68DED81340C7}" type="pres">
      <dgm:prSet presAssocID="{7A49DF98-867D-48FD-8C6A-11619CC54E26}" presName="parentLeftMargin" presStyleLbl="node1" presStyleIdx="0" presStyleCnt="1"/>
      <dgm:spPr/>
    </dgm:pt>
    <dgm:pt modelId="{8EFCDC49-2431-44A7-9E88-01190BAF5B19}" type="pres">
      <dgm:prSet presAssocID="{7A49DF98-867D-48FD-8C6A-11619CC54E26}" presName="parentText" presStyleLbl="node1" presStyleIdx="0" presStyleCnt="1" custScaleX="714460" custScaleY="33480" custLinFactNeighborX="-54170" custLinFactNeighborY="-98645">
        <dgm:presLayoutVars>
          <dgm:chMax val="0"/>
          <dgm:bulletEnabled val="1"/>
        </dgm:presLayoutVars>
      </dgm:prSet>
      <dgm:spPr>
        <a:prstGeom prst="rect">
          <a:avLst/>
        </a:prstGeom>
      </dgm:spPr>
    </dgm:pt>
    <dgm:pt modelId="{F95C0667-9363-47DF-A653-E9673BF14A41}" type="pres">
      <dgm:prSet presAssocID="{7A49DF98-867D-48FD-8C6A-11619CC54E26}" presName="negativeSpace" presStyleCnt="0"/>
      <dgm:spPr/>
    </dgm:pt>
    <dgm:pt modelId="{A7174219-EC9E-4267-A04D-B18EE847387A}" type="pres">
      <dgm:prSet presAssocID="{7A49DF98-867D-48FD-8C6A-11619CC54E26}" presName="childText" presStyleLbl="conFgAcc1" presStyleIdx="0" presStyleCnt="1" custScaleY="163251">
        <dgm:presLayoutVars>
          <dgm:bulletEnabled val="1"/>
        </dgm:presLayoutVars>
      </dgm:prSet>
      <dgm:spPr/>
    </dgm:pt>
  </dgm:ptLst>
  <dgm:cxnLst>
    <dgm:cxn modelId="{260CC718-1C19-4A58-B25E-4613464E2BCD}" type="presOf" srcId="{B192402E-D48E-4A20-9102-455829196172}" destId="{48838873-4431-4954-9171-1238775AC576}" srcOrd="0" destOrd="0" presId="urn:microsoft.com/office/officeart/2005/8/layout/list1"/>
    <dgm:cxn modelId="{5982C12B-3881-4E5F-910B-CA265FD5E102}" srcId="{7A49DF98-867D-48FD-8C6A-11619CC54E26}" destId="{5395F473-4B00-496B-B453-6451BF799B09}" srcOrd="0" destOrd="0" parTransId="{9C1152B7-4D34-4CA0-9DDC-F21FD4AEAD28}" sibTransId="{169C7AF9-916F-47C4-A9C3-3ACADEA4D272}"/>
    <dgm:cxn modelId="{323B659E-DBBB-459D-BAA9-704ADD5267A5}" type="presOf" srcId="{7A49DF98-867D-48FD-8C6A-11619CC54E26}" destId="{8EFCDC49-2431-44A7-9E88-01190BAF5B19}" srcOrd="1" destOrd="0" presId="urn:microsoft.com/office/officeart/2005/8/layout/list1"/>
    <dgm:cxn modelId="{90F473B2-165C-42F0-BB66-183652D2B743}" type="presOf" srcId="{5395F473-4B00-496B-B453-6451BF799B09}" destId="{A7174219-EC9E-4267-A04D-B18EE847387A}" srcOrd="0" destOrd="0" presId="urn:microsoft.com/office/officeart/2005/8/layout/list1"/>
    <dgm:cxn modelId="{1514D9C3-0364-4D35-B599-B493CBB9F80D}" srcId="{B192402E-D48E-4A20-9102-455829196172}" destId="{7A49DF98-867D-48FD-8C6A-11619CC54E26}" srcOrd="0" destOrd="0" parTransId="{68E16295-5968-427D-8FEC-140904115879}" sibTransId="{C8FD5B74-EA17-4780-8EAB-5CC8C9F831ED}"/>
    <dgm:cxn modelId="{50E4AAED-ECDC-4575-BA45-A3C06AC70654}" type="presOf" srcId="{7A49DF98-867D-48FD-8C6A-11619CC54E26}" destId="{47D332B7-C90F-4055-8376-68DED81340C7}" srcOrd="0" destOrd="0" presId="urn:microsoft.com/office/officeart/2005/8/layout/list1"/>
    <dgm:cxn modelId="{D78A3A74-3735-46A5-AE53-D5DBFCE60B3C}" type="presParOf" srcId="{48838873-4431-4954-9171-1238775AC576}" destId="{ADA60600-5F4A-49C6-91D8-2B4F4EF7F0C5}" srcOrd="0" destOrd="0" presId="urn:microsoft.com/office/officeart/2005/8/layout/list1"/>
    <dgm:cxn modelId="{0BA1AE4E-38D2-4A37-B0B8-E3322BED4927}" type="presParOf" srcId="{ADA60600-5F4A-49C6-91D8-2B4F4EF7F0C5}" destId="{47D332B7-C90F-4055-8376-68DED81340C7}" srcOrd="0" destOrd="0" presId="urn:microsoft.com/office/officeart/2005/8/layout/list1"/>
    <dgm:cxn modelId="{D5C3BD72-4785-4C45-A8D6-1E2106C5A127}" type="presParOf" srcId="{ADA60600-5F4A-49C6-91D8-2B4F4EF7F0C5}" destId="{8EFCDC49-2431-44A7-9E88-01190BAF5B19}" srcOrd="1" destOrd="0" presId="urn:microsoft.com/office/officeart/2005/8/layout/list1"/>
    <dgm:cxn modelId="{0EF623F6-C99C-4198-8F44-98A4197C3E57}" type="presParOf" srcId="{48838873-4431-4954-9171-1238775AC576}" destId="{F95C0667-9363-47DF-A653-E9673BF14A41}" srcOrd="1" destOrd="0" presId="urn:microsoft.com/office/officeart/2005/8/layout/list1"/>
    <dgm:cxn modelId="{FC6441F3-3646-434B-8813-D41E2442279A}" type="presParOf" srcId="{48838873-4431-4954-9171-1238775AC576}" destId="{A7174219-EC9E-4267-A04D-B18EE847387A}" srcOrd="2" destOrd="0" presId="urn:microsoft.com/office/officeart/2005/8/layout/list1"/>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192402E-D48E-4A20-9102-45582919617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A49DF98-867D-48FD-8C6A-11619CC54E26}">
      <dgm:prSet custT="1"/>
      <dgm:spPr>
        <a:solidFill>
          <a:schemeClr val="accent2"/>
        </a:solidFill>
        <a:ln>
          <a:noFill/>
        </a:ln>
      </dgm:spPr>
      <dgm:t>
        <a:bodyPr/>
        <a:lstStyle/>
        <a:p>
          <a:r>
            <a:rPr lang="en-ZA" sz="2800" b="1" dirty="0" err="1">
              <a:solidFill>
                <a:schemeClr val="tx1"/>
              </a:solidFill>
            </a:rPr>
            <a:t>Créer</a:t>
          </a:r>
          <a:r>
            <a:rPr lang="en-ZA" sz="2800" b="1" dirty="0">
              <a:solidFill>
                <a:schemeClr val="tx1"/>
              </a:solidFill>
            </a:rPr>
            <a:t> un </a:t>
          </a:r>
          <a:r>
            <a:rPr lang="en-ZA" sz="2800" b="1" dirty="0" err="1">
              <a:solidFill>
                <a:schemeClr val="tx1"/>
              </a:solidFill>
            </a:rPr>
            <a:t>autocollant</a:t>
          </a:r>
          <a:r>
            <a:rPr lang="en-ZA" sz="2800" b="1" dirty="0">
              <a:solidFill>
                <a:schemeClr val="tx1"/>
              </a:solidFill>
            </a:rPr>
            <a:t> - Grille </a:t>
          </a:r>
          <a:r>
            <a:rPr lang="en-ZA" sz="2800" b="1" dirty="0" err="1">
              <a:solidFill>
                <a:schemeClr val="tx1"/>
              </a:solidFill>
            </a:rPr>
            <a:t>d’évaluation</a:t>
          </a:r>
          <a:endParaRPr lang="en-US" sz="2800" b="1" dirty="0">
            <a:solidFill>
              <a:schemeClr val="tx1"/>
            </a:solidFill>
          </a:endParaRPr>
        </a:p>
      </dgm:t>
    </dgm:pt>
    <dgm:pt modelId="{68E16295-5968-427D-8FEC-140904115879}" type="parTrans" cxnId="{1514D9C3-0364-4D35-B599-B493CBB9F80D}">
      <dgm:prSet/>
      <dgm:spPr/>
      <dgm:t>
        <a:bodyPr/>
        <a:lstStyle/>
        <a:p>
          <a:endParaRPr lang="en-US" sz="2800"/>
        </a:p>
      </dgm:t>
    </dgm:pt>
    <dgm:pt modelId="{C8FD5B74-EA17-4780-8EAB-5CC8C9F831ED}" type="sibTrans" cxnId="{1514D9C3-0364-4D35-B599-B493CBB9F80D}">
      <dgm:prSet/>
      <dgm:spPr/>
      <dgm:t>
        <a:bodyPr/>
        <a:lstStyle/>
        <a:p>
          <a:endParaRPr lang="en-US" sz="2800"/>
        </a:p>
      </dgm:t>
    </dgm:pt>
    <dgm:pt modelId="{5395F473-4B00-496B-B453-6451BF799B09}">
      <dgm:prSet custT="1"/>
      <dgm:spPr>
        <a:noFill/>
        <a:ln>
          <a:noFill/>
        </a:ln>
      </dgm:spPr>
      <dgm:t>
        <a:bodyPr/>
        <a:lstStyle/>
        <a:p>
          <a:pPr>
            <a:buClr>
              <a:schemeClr val="accent2"/>
            </a:buClr>
            <a:buFont typeface="Wingdings" panose="05000000000000000000" pitchFamily="2" charset="2"/>
            <a:buNone/>
          </a:pPr>
          <a:endParaRPr lang="en-US" sz="2800" dirty="0">
            <a:solidFill>
              <a:schemeClr val="bg1"/>
            </a:solidFill>
          </a:endParaRPr>
        </a:p>
      </dgm:t>
    </dgm:pt>
    <dgm:pt modelId="{169C7AF9-916F-47C4-A9C3-3ACADEA4D272}" type="sibTrans" cxnId="{5982C12B-3881-4E5F-910B-CA265FD5E102}">
      <dgm:prSet/>
      <dgm:spPr/>
      <dgm:t>
        <a:bodyPr/>
        <a:lstStyle/>
        <a:p>
          <a:endParaRPr lang="en-US" sz="2800"/>
        </a:p>
      </dgm:t>
    </dgm:pt>
    <dgm:pt modelId="{9C1152B7-4D34-4CA0-9DDC-F21FD4AEAD28}" type="parTrans" cxnId="{5982C12B-3881-4E5F-910B-CA265FD5E102}">
      <dgm:prSet/>
      <dgm:spPr/>
      <dgm:t>
        <a:bodyPr/>
        <a:lstStyle/>
        <a:p>
          <a:endParaRPr lang="en-US" sz="2800"/>
        </a:p>
      </dgm:t>
    </dgm:pt>
    <dgm:pt modelId="{48838873-4431-4954-9171-1238775AC576}" type="pres">
      <dgm:prSet presAssocID="{B192402E-D48E-4A20-9102-455829196172}" presName="linear" presStyleCnt="0">
        <dgm:presLayoutVars>
          <dgm:dir/>
          <dgm:animLvl val="lvl"/>
          <dgm:resizeHandles val="exact"/>
        </dgm:presLayoutVars>
      </dgm:prSet>
      <dgm:spPr/>
    </dgm:pt>
    <dgm:pt modelId="{ADA60600-5F4A-49C6-91D8-2B4F4EF7F0C5}" type="pres">
      <dgm:prSet presAssocID="{7A49DF98-867D-48FD-8C6A-11619CC54E26}" presName="parentLin" presStyleCnt="0"/>
      <dgm:spPr/>
    </dgm:pt>
    <dgm:pt modelId="{47D332B7-C90F-4055-8376-68DED81340C7}" type="pres">
      <dgm:prSet presAssocID="{7A49DF98-867D-48FD-8C6A-11619CC54E26}" presName="parentLeftMargin" presStyleLbl="node1" presStyleIdx="0" presStyleCnt="1"/>
      <dgm:spPr/>
    </dgm:pt>
    <dgm:pt modelId="{8EFCDC49-2431-44A7-9E88-01190BAF5B19}" type="pres">
      <dgm:prSet presAssocID="{7A49DF98-867D-48FD-8C6A-11619CC54E26}" presName="parentText" presStyleLbl="node1" presStyleIdx="0" presStyleCnt="1" custScaleX="736956" custScaleY="33480" custLinFactNeighborX="-54170" custLinFactNeighborY="-98645">
        <dgm:presLayoutVars>
          <dgm:chMax val="0"/>
          <dgm:bulletEnabled val="1"/>
        </dgm:presLayoutVars>
      </dgm:prSet>
      <dgm:spPr>
        <a:prstGeom prst="rect">
          <a:avLst/>
        </a:prstGeom>
      </dgm:spPr>
    </dgm:pt>
    <dgm:pt modelId="{F95C0667-9363-47DF-A653-E9673BF14A41}" type="pres">
      <dgm:prSet presAssocID="{7A49DF98-867D-48FD-8C6A-11619CC54E26}" presName="negativeSpace" presStyleCnt="0"/>
      <dgm:spPr/>
    </dgm:pt>
    <dgm:pt modelId="{A7174219-EC9E-4267-A04D-B18EE847387A}" type="pres">
      <dgm:prSet presAssocID="{7A49DF98-867D-48FD-8C6A-11619CC54E26}" presName="childText" presStyleLbl="conFgAcc1" presStyleIdx="0" presStyleCnt="1" custScaleY="163251">
        <dgm:presLayoutVars>
          <dgm:bulletEnabled val="1"/>
        </dgm:presLayoutVars>
      </dgm:prSet>
      <dgm:spPr/>
    </dgm:pt>
  </dgm:ptLst>
  <dgm:cxnLst>
    <dgm:cxn modelId="{260CC718-1C19-4A58-B25E-4613464E2BCD}" type="presOf" srcId="{B192402E-D48E-4A20-9102-455829196172}" destId="{48838873-4431-4954-9171-1238775AC576}" srcOrd="0" destOrd="0" presId="urn:microsoft.com/office/officeart/2005/8/layout/list1"/>
    <dgm:cxn modelId="{5982C12B-3881-4E5F-910B-CA265FD5E102}" srcId="{7A49DF98-867D-48FD-8C6A-11619CC54E26}" destId="{5395F473-4B00-496B-B453-6451BF799B09}" srcOrd="0" destOrd="0" parTransId="{9C1152B7-4D34-4CA0-9DDC-F21FD4AEAD28}" sibTransId="{169C7AF9-916F-47C4-A9C3-3ACADEA4D272}"/>
    <dgm:cxn modelId="{323B659E-DBBB-459D-BAA9-704ADD5267A5}" type="presOf" srcId="{7A49DF98-867D-48FD-8C6A-11619CC54E26}" destId="{8EFCDC49-2431-44A7-9E88-01190BAF5B19}" srcOrd="1" destOrd="0" presId="urn:microsoft.com/office/officeart/2005/8/layout/list1"/>
    <dgm:cxn modelId="{90F473B2-165C-42F0-BB66-183652D2B743}" type="presOf" srcId="{5395F473-4B00-496B-B453-6451BF799B09}" destId="{A7174219-EC9E-4267-A04D-B18EE847387A}" srcOrd="0" destOrd="0" presId="urn:microsoft.com/office/officeart/2005/8/layout/list1"/>
    <dgm:cxn modelId="{1514D9C3-0364-4D35-B599-B493CBB9F80D}" srcId="{B192402E-D48E-4A20-9102-455829196172}" destId="{7A49DF98-867D-48FD-8C6A-11619CC54E26}" srcOrd="0" destOrd="0" parTransId="{68E16295-5968-427D-8FEC-140904115879}" sibTransId="{C8FD5B74-EA17-4780-8EAB-5CC8C9F831ED}"/>
    <dgm:cxn modelId="{50E4AAED-ECDC-4575-BA45-A3C06AC70654}" type="presOf" srcId="{7A49DF98-867D-48FD-8C6A-11619CC54E26}" destId="{47D332B7-C90F-4055-8376-68DED81340C7}" srcOrd="0" destOrd="0" presId="urn:microsoft.com/office/officeart/2005/8/layout/list1"/>
    <dgm:cxn modelId="{D78A3A74-3735-46A5-AE53-D5DBFCE60B3C}" type="presParOf" srcId="{48838873-4431-4954-9171-1238775AC576}" destId="{ADA60600-5F4A-49C6-91D8-2B4F4EF7F0C5}" srcOrd="0" destOrd="0" presId="urn:microsoft.com/office/officeart/2005/8/layout/list1"/>
    <dgm:cxn modelId="{0BA1AE4E-38D2-4A37-B0B8-E3322BED4927}" type="presParOf" srcId="{ADA60600-5F4A-49C6-91D8-2B4F4EF7F0C5}" destId="{47D332B7-C90F-4055-8376-68DED81340C7}" srcOrd="0" destOrd="0" presId="urn:microsoft.com/office/officeart/2005/8/layout/list1"/>
    <dgm:cxn modelId="{D5C3BD72-4785-4C45-A8D6-1E2106C5A127}" type="presParOf" srcId="{ADA60600-5F4A-49C6-91D8-2B4F4EF7F0C5}" destId="{8EFCDC49-2431-44A7-9E88-01190BAF5B19}" srcOrd="1" destOrd="0" presId="urn:microsoft.com/office/officeart/2005/8/layout/list1"/>
    <dgm:cxn modelId="{0EF623F6-C99C-4198-8F44-98A4197C3E57}" type="presParOf" srcId="{48838873-4431-4954-9171-1238775AC576}" destId="{F95C0667-9363-47DF-A653-E9673BF14A41}" srcOrd="1" destOrd="0" presId="urn:microsoft.com/office/officeart/2005/8/layout/list1"/>
    <dgm:cxn modelId="{FC6441F3-3646-434B-8813-D41E2442279A}" type="presParOf" srcId="{48838873-4431-4954-9171-1238775AC576}" destId="{A7174219-EC9E-4267-A04D-B18EE847387A}" srcOrd="2" destOrd="0" presId="urn:microsoft.com/office/officeart/2005/8/layout/list1"/>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98387-9DF3-4127-A7DE-FCE3F05A3470}">
      <dsp:nvSpPr>
        <dsp:cNvPr id="0" name=""/>
        <dsp:cNvSpPr/>
      </dsp:nvSpPr>
      <dsp:spPr>
        <a:xfrm>
          <a:off x="0" y="4675"/>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B52E1101-E263-4511-8D8F-5A215C912C41}">
      <dsp:nvSpPr>
        <dsp:cNvPr id="0" name=""/>
        <dsp:cNvSpPr/>
      </dsp:nvSpPr>
      <dsp:spPr>
        <a:xfrm>
          <a:off x="301265" y="228757"/>
          <a:ext cx="547756" cy="547756"/>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13ED77-1650-49A8-987A-A13C2A50CEA5}">
      <dsp:nvSpPr>
        <dsp:cNvPr id="0" name=""/>
        <dsp:cNvSpPr/>
      </dsp:nvSpPr>
      <dsp:spPr>
        <a:xfrm>
          <a:off x="1150288" y="4675"/>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1 – </a:t>
          </a:r>
          <a:r>
            <a:rPr lang="fr-FR" sz="1900" kern="1200" dirty="0">
              <a:solidFill>
                <a:schemeClr val="bg1"/>
              </a:solidFill>
            </a:rPr>
            <a:t>Explorer le rôle du graphiste</a:t>
          </a:r>
          <a:endParaRPr lang="en-US" sz="1900" kern="1200" dirty="0">
            <a:solidFill>
              <a:schemeClr val="bg1"/>
            </a:solidFill>
          </a:endParaRPr>
        </a:p>
      </dsp:txBody>
      <dsp:txXfrm>
        <a:off x="1150288" y="4675"/>
        <a:ext cx="5641034" cy="995920"/>
      </dsp:txXfrm>
    </dsp:sp>
    <dsp:sp modelId="{FA3369E0-5B38-4FDD-A9F5-22B9810A03F7}">
      <dsp:nvSpPr>
        <dsp:cNvPr id="0" name=""/>
        <dsp:cNvSpPr/>
      </dsp:nvSpPr>
      <dsp:spPr>
        <a:xfrm>
          <a:off x="0" y="1249576"/>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FADE9C4E-BFE3-4374-BE2C-676ED238ACF2}">
      <dsp:nvSpPr>
        <dsp:cNvPr id="0" name=""/>
        <dsp:cNvSpPr/>
      </dsp:nvSpPr>
      <dsp:spPr>
        <a:xfrm>
          <a:off x="301265" y="1473658"/>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018808-9CEA-4C61-8875-3E922AA167D7}">
      <dsp:nvSpPr>
        <dsp:cNvPr id="0" name=""/>
        <dsp:cNvSpPr/>
      </dsp:nvSpPr>
      <dsp:spPr>
        <a:xfrm>
          <a:off x="1150288" y="1249576"/>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2 – Introduction aux </a:t>
          </a:r>
          <a:r>
            <a:rPr lang="en-US" sz="1900" kern="1200" dirty="0" err="1">
              <a:solidFill>
                <a:schemeClr val="bg1"/>
              </a:solidFill>
            </a:rPr>
            <a:t>éléments</a:t>
          </a:r>
          <a:r>
            <a:rPr lang="en-US" sz="1900" kern="1200" dirty="0">
              <a:solidFill>
                <a:schemeClr val="bg1"/>
              </a:solidFill>
            </a:rPr>
            <a:t> du </a:t>
          </a:r>
          <a:r>
            <a:rPr lang="en-US" sz="1900" kern="1200" dirty="0" err="1">
              <a:solidFill>
                <a:schemeClr val="bg1"/>
              </a:solidFill>
            </a:rPr>
            <a:t>graphisme</a:t>
          </a:r>
          <a:endParaRPr lang="en-US" sz="1900" kern="1200" dirty="0">
            <a:solidFill>
              <a:schemeClr val="bg1"/>
            </a:solidFill>
          </a:endParaRPr>
        </a:p>
      </dsp:txBody>
      <dsp:txXfrm>
        <a:off x="1150288" y="1249576"/>
        <a:ext cx="5641034" cy="995920"/>
      </dsp:txXfrm>
    </dsp:sp>
    <dsp:sp modelId="{DB8ABDAA-976A-4A84-A3C3-277080E19DCA}">
      <dsp:nvSpPr>
        <dsp:cNvPr id="0" name=""/>
        <dsp:cNvSpPr/>
      </dsp:nvSpPr>
      <dsp:spPr>
        <a:xfrm>
          <a:off x="0" y="2494477"/>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D335376E-740A-4A47-BC5B-3381DE731CE0}">
      <dsp:nvSpPr>
        <dsp:cNvPr id="0" name=""/>
        <dsp:cNvSpPr/>
      </dsp:nvSpPr>
      <dsp:spPr>
        <a:xfrm>
          <a:off x="301265" y="2718559"/>
          <a:ext cx="547756" cy="547756"/>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09F791-340A-4625-9294-3E680D66DB63}">
      <dsp:nvSpPr>
        <dsp:cNvPr id="0" name=""/>
        <dsp:cNvSpPr/>
      </dsp:nvSpPr>
      <dsp:spPr>
        <a:xfrm>
          <a:off x="1150288" y="24944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3 – Explorer la puissance de la couleur</a:t>
          </a:r>
        </a:p>
      </dsp:txBody>
      <dsp:txXfrm>
        <a:off x="1150288" y="2494477"/>
        <a:ext cx="5641034" cy="995920"/>
      </dsp:txXfrm>
    </dsp:sp>
    <dsp:sp modelId="{C2FCE80A-DCA0-4D7F-8F72-19CB2337E588}">
      <dsp:nvSpPr>
        <dsp:cNvPr id="0" name=""/>
        <dsp:cNvSpPr/>
      </dsp:nvSpPr>
      <dsp:spPr>
        <a:xfrm>
          <a:off x="0" y="3739377"/>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1B0B9210-632F-4BB5-B140-1FA20D3CF123}">
      <dsp:nvSpPr>
        <dsp:cNvPr id="0" name=""/>
        <dsp:cNvSpPr/>
      </dsp:nvSpPr>
      <dsp:spPr>
        <a:xfrm>
          <a:off x="301265" y="3963460"/>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BA7321-E2AC-48FD-B351-CE3C9A4CE924}">
      <dsp:nvSpPr>
        <dsp:cNvPr id="0" name=""/>
        <dsp:cNvSpPr/>
      </dsp:nvSpPr>
      <dsp:spPr>
        <a:xfrm>
          <a:off x="1150288" y="37393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4 – </a:t>
          </a:r>
          <a:r>
            <a:rPr lang="en-US" sz="1900" kern="1200" dirty="0" err="1">
              <a:solidFill>
                <a:srgbClr val="FFFFFF"/>
              </a:solidFill>
              <a:latin typeface="Calibri"/>
              <a:ea typeface="+mn-ea"/>
              <a:cs typeface="+mn-cs"/>
            </a:rPr>
            <a:t>Créer</a:t>
          </a:r>
          <a:r>
            <a:rPr lang="en-US" sz="1900" kern="1200" dirty="0">
              <a:solidFill>
                <a:srgbClr val="FFFFFF"/>
              </a:solidFill>
              <a:latin typeface="Calibri"/>
              <a:ea typeface="+mn-ea"/>
              <a:cs typeface="+mn-cs"/>
            </a:rPr>
            <a:t> des images </a:t>
          </a:r>
          <a:r>
            <a:rPr lang="en-US" sz="1900" kern="1200" dirty="0" err="1">
              <a:solidFill>
                <a:srgbClr val="FFFFFF"/>
              </a:solidFill>
              <a:latin typeface="Calibri"/>
              <a:ea typeface="+mn-ea"/>
              <a:cs typeface="+mn-cs"/>
            </a:rPr>
            <a:t>vectorielles</a:t>
          </a:r>
          <a:endParaRPr lang="en-US" sz="1900" kern="1200" dirty="0">
            <a:solidFill>
              <a:schemeClr val="bg1"/>
            </a:solidFill>
          </a:endParaRPr>
        </a:p>
      </dsp:txBody>
      <dsp:txXfrm>
        <a:off x="1150288" y="3739377"/>
        <a:ext cx="5641034" cy="995920"/>
      </dsp:txXfrm>
    </dsp:sp>
    <dsp:sp modelId="{343A76ED-9DD6-4B0A-830E-16ED952B3D06}">
      <dsp:nvSpPr>
        <dsp:cNvPr id="0" name=""/>
        <dsp:cNvSpPr/>
      </dsp:nvSpPr>
      <dsp:spPr>
        <a:xfrm>
          <a:off x="0" y="4984278"/>
          <a:ext cx="6791323" cy="995920"/>
        </a:xfrm>
        <a:prstGeom prst="rect">
          <a:avLst/>
        </a:prstGeom>
        <a:solidFill>
          <a:schemeClr val="accent2"/>
        </a:solidFill>
        <a:ln w="12700" cap="flat" cmpd="sng" algn="ctr">
          <a:solidFill>
            <a:schemeClr val="accent2">
              <a:shade val="50000"/>
            </a:schemeClr>
          </a:solidFill>
          <a:prstDash val="solid"/>
          <a:miter lim="800000"/>
        </a:ln>
        <a:effectLst/>
      </dsp:spPr>
      <dsp:style>
        <a:lnRef idx="2">
          <a:schemeClr val="accent2">
            <a:shade val="50000"/>
          </a:schemeClr>
        </a:lnRef>
        <a:fillRef idx="1">
          <a:schemeClr val="accent2"/>
        </a:fillRef>
        <a:effectRef idx="0">
          <a:schemeClr val="accent2"/>
        </a:effectRef>
        <a:fontRef idx="minor">
          <a:schemeClr val="lt1"/>
        </a:fontRef>
      </dsp:style>
    </dsp:sp>
    <dsp:sp modelId="{C21BED67-1F13-4312-815B-B5C34DAA27F9}">
      <dsp:nvSpPr>
        <dsp:cNvPr id="0" name=""/>
        <dsp:cNvSpPr/>
      </dsp:nvSpPr>
      <dsp:spPr>
        <a:xfrm>
          <a:off x="301265" y="5208360"/>
          <a:ext cx="547756" cy="547756"/>
        </a:xfrm>
        <a:prstGeom prst="rect">
          <a:avLst/>
        </a:prstGeom>
        <a:blipFill rotWithShape="1">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60EF14-C09B-4543-88B7-7F45704CBA36}">
      <dsp:nvSpPr>
        <dsp:cNvPr id="0" name=""/>
        <dsp:cNvSpPr/>
      </dsp:nvSpPr>
      <dsp:spPr>
        <a:xfrm>
          <a:off x="1150288" y="4984278"/>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Travail – </a:t>
          </a:r>
          <a:r>
            <a:rPr lang="en-US" sz="1900" kern="1200" dirty="0" err="1">
              <a:solidFill>
                <a:schemeClr val="bg1"/>
              </a:solidFill>
            </a:rPr>
            <a:t>Créer</a:t>
          </a:r>
          <a:r>
            <a:rPr lang="en-US" sz="1900" kern="1200" dirty="0">
              <a:solidFill>
                <a:schemeClr val="bg1"/>
              </a:solidFill>
            </a:rPr>
            <a:t> un </a:t>
          </a:r>
          <a:r>
            <a:rPr lang="en-US" sz="1900" kern="1200" dirty="0" err="1">
              <a:solidFill>
                <a:schemeClr val="bg1"/>
              </a:solidFill>
            </a:rPr>
            <a:t>autocollant</a:t>
          </a:r>
          <a:endParaRPr lang="en-US" sz="1900" kern="1200" dirty="0">
            <a:solidFill>
              <a:schemeClr val="bg1"/>
            </a:solidFill>
          </a:endParaRPr>
        </a:p>
      </dsp:txBody>
      <dsp:txXfrm>
        <a:off x="1150288" y="4984278"/>
        <a:ext cx="5641034" cy="9959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A872F9-A5B8-4211-9FCD-79722E167124}">
      <dsp:nvSpPr>
        <dsp:cNvPr id="0" name=""/>
        <dsp:cNvSpPr/>
      </dsp:nvSpPr>
      <dsp:spPr>
        <a:xfrm>
          <a:off x="718" y="387058"/>
          <a:ext cx="3438216" cy="3687365"/>
        </a:xfrm>
        <a:prstGeom prst="rect">
          <a:avLst/>
        </a:prstGeom>
        <a:gradFill rotWithShape="0">
          <a:gsLst>
            <a:gs pos="1000">
              <a:schemeClr val="tx1">
                <a:lumMod val="85000"/>
                <a:lumOff val="15000"/>
              </a:schemeClr>
            </a:gs>
            <a:gs pos="100000">
              <a:schemeClr val="accent2">
                <a:lumMod val="50000"/>
              </a:schemeClr>
            </a:gs>
          </a:gsLst>
          <a:lin ang="12600000" scaled="0"/>
        </a:gra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6912" tIns="330200" rIns="186912" bIns="330200" numCol="1" spcCol="1270" anchor="t" anchorCtr="0">
          <a:noAutofit/>
        </a:bodyPr>
        <a:lstStyle/>
        <a:p>
          <a:pPr marL="0" lvl="0" indent="0" algn="ctr" defTabSz="844550">
            <a:lnSpc>
              <a:spcPct val="90000"/>
            </a:lnSpc>
            <a:spcBef>
              <a:spcPct val="0"/>
            </a:spcBef>
            <a:spcAft>
              <a:spcPct val="35000"/>
            </a:spcAft>
            <a:buNone/>
          </a:pPr>
          <a:r>
            <a:rPr lang="fr-CA" sz="1900" b="1" kern="1200" dirty="0">
              <a:solidFill>
                <a:schemeClr val="bg1"/>
              </a:solidFill>
            </a:rPr>
            <a:t>Éléments du design graphique</a:t>
          </a:r>
          <a:br>
            <a:rPr lang="en-US" sz="1600" kern="1200" dirty="0">
              <a:solidFill>
                <a:schemeClr val="bg1"/>
              </a:solidFill>
            </a:rPr>
          </a:br>
          <a:endParaRPr lang="en-US" sz="1600" kern="1200" dirty="0">
            <a:solidFill>
              <a:schemeClr val="bg1"/>
            </a:solidFill>
          </a:endParaRPr>
        </a:p>
        <a:p>
          <a:pPr marL="0" lvl="0" indent="0" algn="l" defTabSz="844550">
            <a:lnSpc>
              <a:spcPct val="90000"/>
            </a:lnSpc>
            <a:spcBef>
              <a:spcPct val="0"/>
            </a:spcBef>
            <a:spcAft>
              <a:spcPct val="35000"/>
            </a:spcAft>
            <a:buNone/>
          </a:pPr>
          <a:r>
            <a:rPr lang="fr-FR" sz="1600" kern="1200" dirty="0">
              <a:solidFill>
                <a:schemeClr val="bg1"/>
              </a:solidFill>
            </a:rPr>
            <a:t>Dans cette activité, vous avez appris certains principes du design graphique et comment ils peuvent être utilisés pour transmettre un message spécifique au public</a:t>
          </a:r>
          <a:r>
            <a:rPr lang="en-US" sz="1600" kern="1200" dirty="0">
              <a:solidFill>
                <a:schemeClr val="bg1"/>
              </a:solidFill>
            </a:rPr>
            <a:t>.</a:t>
          </a:r>
          <a:endParaRPr lang="en-US" sz="1600" kern="1200" noProof="1">
            <a:solidFill>
              <a:schemeClr val="bg1"/>
            </a:solidFill>
          </a:endParaRPr>
        </a:p>
      </dsp:txBody>
      <dsp:txXfrm>
        <a:off x="718" y="1788257"/>
        <a:ext cx="3438216" cy="2212419"/>
      </dsp:txXfrm>
    </dsp:sp>
    <dsp:sp modelId="{8157E768-0524-44F1-8F00-7DF53576D2D6}">
      <dsp:nvSpPr>
        <dsp:cNvPr id="0" name=""/>
        <dsp:cNvSpPr/>
      </dsp:nvSpPr>
      <dsp:spPr>
        <a:xfrm>
          <a:off x="1216367" y="888184"/>
          <a:ext cx="1006917" cy="1006917"/>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503" tIns="12700" rIns="78503" bIns="12700" numCol="1" spcCol="1270" anchor="ctr" anchorCtr="0">
          <a:noAutofit/>
        </a:bodyPr>
        <a:lstStyle/>
        <a:p>
          <a:pPr marL="0" lvl="0" indent="0" algn="ctr" defTabSz="2133600">
            <a:lnSpc>
              <a:spcPct val="90000"/>
            </a:lnSpc>
            <a:spcBef>
              <a:spcPct val="0"/>
            </a:spcBef>
            <a:spcAft>
              <a:spcPct val="35000"/>
            </a:spcAft>
            <a:buNone/>
          </a:pPr>
          <a:endParaRPr lang="en-US" sz="4800" kern="1200" dirty="0"/>
        </a:p>
      </dsp:txBody>
      <dsp:txXfrm>
        <a:off x="1216367" y="888184"/>
        <a:ext cx="1006917" cy="1006917"/>
      </dsp:txXfrm>
    </dsp:sp>
    <dsp:sp modelId="{676D607A-85D2-4EAF-B264-A9D94B61A4FF}">
      <dsp:nvSpPr>
        <dsp:cNvPr id="0" name=""/>
        <dsp:cNvSpPr/>
      </dsp:nvSpPr>
      <dsp:spPr>
        <a:xfrm>
          <a:off x="521114" y="3908865"/>
          <a:ext cx="2397422" cy="7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95CEBE-1AD7-41D4-9CEE-5BA77CA8C01E}">
      <dsp:nvSpPr>
        <dsp:cNvPr id="0" name=""/>
        <dsp:cNvSpPr/>
      </dsp:nvSpPr>
      <dsp:spPr>
        <a:xfrm>
          <a:off x="3678676" y="387058"/>
          <a:ext cx="3502586" cy="3687365"/>
        </a:xfrm>
        <a:prstGeom prst="rect">
          <a:avLst/>
        </a:prstGeom>
        <a:gradFill rotWithShape="0">
          <a:gsLst>
            <a:gs pos="1000">
              <a:srgbClr val="000000">
                <a:lumMod val="85000"/>
                <a:lumOff val="15000"/>
              </a:srgbClr>
            </a:gs>
            <a:gs pos="100000">
              <a:srgbClr val="17B2D1">
                <a:lumMod val="50000"/>
              </a:srgbClr>
            </a:gs>
          </a:gsLst>
          <a:lin ang="12600000" scaled="0"/>
        </a:gra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ctr" defTabSz="711200">
            <a:lnSpc>
              <a:spcPct val="90000"/>
            </a:lnSpc>
            <a:spcBef>
              <a:spcPct val="0"/>
            </a:spcBef>
            <a:spcAft>
              <a:spcPct val="35000"/>
            </a:spcAft>
            <a:buNone/>
          </a:pPr>
          <a:r>
            <a:rPr lang="en-US" sz="2000" b="1" kern="1200" dirty="0">
              <a:solidFill>
                <a:srgbClr val="FFFFFF"/>
              </a:solidFill>
              <a:latin typeface="Calibri"/>
              <a:ea typeface="+mn-ea"/>
              <a:cs typeface="+mn-cs"/>
            </a:rPr>
            <a:t>Explorer les couleurs</a:t>
          </a:r>
          <a:br>
            <a:rPr lang="en-US" sz="1600" kern="1200" dirty="0">
              <a:solidFill>
                <a:srgbClr val="FFFFFF"/>
              </a:solidFill>
              <a:latin typeface="Calibri"/>
              <a:ea typeface="+mn-ea"/>
              <a:cs typeface="+mn-cs"/>
            </a:rPr>
          </a:br>
          <a:endParaRPr lang="en-US" sz="1600" kern="1200" dirty="0">
            <a:solidFill>
              <a:srgbClr val="FFFFFF"/>
            </a:solidFill>
            <a:latin typeface="Calibri"/>
            <a:ea typeface="+mn-ea"/>
            <a:cs typeface="+mn-cs"/>
          </a:endParaRPr>
        </a:p>
        <a:p>
          <a:pPr marL="0" lvl="0" indent="0" algn="l" defTabSz="711200">
            <a:lnSpc>
              <a:spcPct val="90000"/>
            </a:lnSpc>
            <a:spcBef>
              <a:spcPct val="0"/>
            </a:spcBef>
            <a:spcAft>
              <a:spcPct val="35000"/>
            </a:spcAft>
            <a:buNone/>
          </a:pPr>
          <a:r>
            <a:rPr lang="fr-FR" sz="1600" kern="1200" dirty="0">
              <a:solidFill>
                <a:srgbClr val="FFFFFF"/>
              </a:solidFill>
              <a:latin typeface="Calibri"/>
              <a:ea typeface="+mn-ea"/>
              <a:cs typeface="+mn-cs"/>
            </a:rPr>
            <a:t>Dans cette activité, vous avez appris comment la couleur peut influencer le public et comment vous pouvez l'utiliser à votre avantage lors de la création de votre œuvre</a:t>
          </a:r>
          <a:r>
            <a:rPr lang="en-US" sz="1600" kern="1200" dirty="0">
              <a:solidFill>
                <a:srgbClr val="FFFFFF"/>
              </a:solidFill>
              <a:latin typeface="Calibri"/>
              <a:ea typeface="+mn-ea"/>
              <a:cs typeface="+mn-cs"/>
            </a:rPr>
            <a:t>.</a:t>
          </a:r>
        </a:p>
        <a:p>
          <a:pPr marL="0" lvl="0" indent="0" algn="l" defTabSz="711200">
            <a:lnSpc>
              <a:spcPct val="90000"/>
            </a:lnSpc>
            <a:spcBef>
              <a:spcPct val="0"/>
            </a:spcBef>
            <a:spcAft>
              <a:spcPct val="35000"/>
            </a:spcAft>
            <a:buNone/>
          </a:pPr>
          <a:endParaRPr lang="en-US" sz="1600" kern="1200" noProof="1">
            <a:solidFill>
              <a:srgbClr val="FFFFFF"/>
            </a:solidFill>
            <a:latin typeface="Calibri"/>
            <a:ea typeface="+mn-ea"/>
            <a:cs typeface="+mn-cs"/>
          </a:endParaRPr>
        </a:p>
        <a:p>
          <a:pPr marL="0" lvl="0" indent="0" algn="l" defTabSz="711200">
            <a:lnSpc>
              <a:spcPct val="90000"/>
            </a:lnSpc>
            <a:spcBef>
              <a:spcPct val="0"/>
            </a:spcBef>
            <a:spcAft>
              <a:spcPct val="35000"/>
            </a:spcAft>
            <a:buNone/>
          </a:pPr>
          <a:endParaRPr lang="en-US" sz="1600" kern="1200" dirty="0">
            <a:solidFill>
              <a:srgbClr val="FFFFFF"/>
            </a:solidFill>
            <a:latin typeface="Calibri"/>
            <a:ea typeface="+mn-ea"/>
            <a:cs typeface="+mn-cs"/>
          </a:endParaRPr>
        </a:p>
      </dsp:txBody>
      <dsp:txXfrm>
        <a:off x="3678676" y="1788257"/>
        <a:ext cx="3502586" cy="2212419"/>
      </dsp:txXfrm>
    </dsp:sp>
    <dsp:sp modelId="{AFA09309-0DCE-4477-82D3-AAF980A85A37}">
      <dsp:nvSpPr>
        <dsp:cNvPr id="0" name=""/>
        <dsp:cNvSpPr/>
      </dsp:nvSpPr>
      <dsp:spPr>
        <a:xfrm>
          <a:off x="4926511" y="888184"/>
          <a:ext cx="1006917" cy="1006917"/>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503" tIns="12700" rIns="78503" bIns="12700" numCol="1" spcCol="1270" anchor="ctr" anchorCtr="0">
          <a:noAutofit/>
        </a:bodyPr>
        <a:lstStyle/>
        <a:p>
          <a:pPr marL="0" lvl="0" indent="0" algn="ctr" defTabSz="2133600">
            <a:lnSpc>
              <a:spcPct val="90000"/>
            </a:lnSpc>
            <a:spcBef>
              <a:spcPct val="0"/>
            </a:spcBef>
            <a:spcAft>
              <a:spcPct val="35000"/>
            </a:spcAft>
            <a:buNone/>
          </a:pPr>
          <a:endParaRPr lang="en-US" sz="4800" kern="1200" dirty="0"/>
        </a:p>
      </dsp:txBody>
      <dsp:txXfrm>
        <a:off x="4926511" y="888184"/>
        <a:ext cx="1006917" cy="1006917"/>
      </dsp:txXfrm>
    </dsp:sp>
    <dsp:sp modelId="{70685E0F-5EC9-4D84-80D5-F2F78DC3CFFC}">
      <dsp:nvSpPr>
        <dsp:cNvPr id="0" name=""/>
        <dsp:cNvSpPr/>
      </dsp:nvSpPr>
      <dsp:spPr>
        <a:xfrm>
          <a:off x="4231258" y="3908865"/>
          <a:ext cx="2397422" cy="7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F3868F-681F-4EF9-8B83-F3B0F354A4C4}">
      <dsp:nvSpPr>
        <dsp:cNvPr id="0" name=""/>
        <dsp:cNvSpPr/>
      </dsp:nvSpPr>
      <dsp:spPr>
        <a:xfrm>
          <a:off x="7421005" y="387058"/>
          <a:ext cx="3788144" cy="3686056"/>
        </a:xfrm>
        <a:prstGeom prst="rect">
          <a:avLst/>
        </a:prstGeom>
        <a:gradFill rotWithShape="0">
          <a:gsLst>
            <a:gs pos="1000">
              <a:srgbClr val="000000">
                <a:lumMod val="85000"/>
                <a:lumOff val="15000"/>
              </a:srgbClr>
            </a:gs>
            <a:gs pos="100000">
              <a:srgbClr val="17B2D1">
                <a:lumMod val="50000"/>
              </a:srgbClr>
            </a:gs>
          </a:gsLst>
          <a:lin ang="12600000" scaled="0"/>
        </a:gra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199" tIns="330200" rIns="256199" bIns="330200" numCol="1" spcCol="1270" anchor="t" anchorCtr="0">
          <a:noAutofit/>
        </a:bodyPr>
        <a:lstStyle/>
        <a:p>
          <a:pPr marL="0" lvl="0" indent="0" algn="ctr" defTabSz="711200">
            <a:lnSpc>
              <a:spcPct val="90000"/>
            </a:lnSpc>
            <a:spcBef>
              <a:spcPct val="0"/>
            </a:spcBef>
            <a:spcAft>
              <a:spcPct val="35000"/>
            </a:spcAft>
            <a:buNone/>
          </a:pPr>
          <a:r>
            <a:rPr lang="en-US" sz="2000" b="1" kern="1200" dirty="0" err="1">
              <a:solidFill>
                <a:srgbClr val="FFFFFF"/>
              </a:solidFill>
              <a:latin typeface="Calibri"/>
              <a:ea typeface="+mn-ea"/>
              <a:cs typeface="+mn-cs"/>
            </a:rPr>
            <a:t>Créer</a:t>
          </a:r>
          <a:r>
            <a:rPr lang="en-US" sz="2000" b="1" kern="1200" dirty="0">
              <a:solidFill>
                <a:srgbClr val="FFFFFF"/>
              </a:solidFill>
              <a:latin typeface="Calibri"/>
              <a:ea typeface="+mn-ea"/>
              <a:cs typeface="+mn-cs"/>
            </a:rPr>
            <a:t> des images </a:t>
          </a:r>
          <a:r>
            <a:rPr lang="en-US" sz="2000" b="1" kern="1200" dirty="0" err="1">
              <a:solidFill>
                <a:srgbClr val="FFFFFF"/>
              </a:solidFill>
              <a:latin typeface="Calibri"/>
              <a:ea typeface="+mn-ea"/>
              <a:cs typeface="+mn-cs"/>
            </a:rPr>
            <a:t>vectorielles</a:t>
          </a:r>
          <a:br>
            <a:rPr lang="en-US" sz="1600" kern="1200" dirty="0">
              <a:solidFill>
                <a:srgbClr val="FFFFFF"/>
              </a:solidFill>
              <a:latin typeface="Calibri"/>
              <a:ea typeface="+mn-ea"/>
              <a:cs typeface="+mn-cs"/>
            </a:rPr>
          </a:br>
          <a:endParaRPr lang="en-US" sz="1600" kern="1200" dirty="0">
            <a:solidFill>
              <a:srgbClr val="FFFFFF"/>
            </a:solidFill>
            <a:latin typeface="Calibri"/>
            <a:ea typeface="+mn-ea"/>
            <a:cs typeface="+mn-cs"/>
          </a:endParaRPr>
        </a:p>
        <a:p>
          <a:pPr marL="0" lvl="0" indent="0" algn="l" defTabSz="711200">
            <a:lnSpc>
              <a:spcPct val="90000"/>
            </a:lnSpc>
            <a:spcBef>
              <a:spcPct val="0"/>
            </a:spcBef>
            <a:spcAft>
              <a:spcPct val="35000"/>
            </a:spcAft>
            <a:buNone/>
          </a:pPr>
          <a:r>
            <a:rPr lang="fr-FR" sz="1600" kern="1200" dirty="0">
              <a:solidFill>
                <a:srgbClr val="FFFFFF"/>
              </a:solidFill>
              <a:latin typeface="Calibri"/>
              <a:ea typeface="+mn-ea"/>
              <a:cs typeface="+mn-cs"/>
            </a:rPr>
            <a:t>Dans cette activité, vous avez été exposé à différents types de programmes/applications vectoriels et à la manière dont vous pouvez utiliser cet outil pour créer un travail fini</a:t>
          </a:r>
          <a:r>
            <a:rPr lang="en-US" sz="1600" kern="1200" dirty="0">
              <a:solidFill>
                <a:srgbClr val="FFFFFF"/>
              </a:solidFill>
              <a:latin typeface="Calibri"/>
              <a:ea typeface="+mn-ea"/>
              <a:cs typeface="+mn-cs"/>
            </a:rPr>
            <a:t>.</a:t>
          </a:r>
          <a:endParaRPr lang="en-US" sz="1600" kern="1200" noProof="1">
            <a:solidFill>
              <a:srgbClr val="FFFFFF"/>
            </a:solidFill>
            <a:latin typeface="Calibri"/>
            <a:ea typeface="+mn-ea"/>
            <a:cs typeface="+mn-cs"/>
          </a:endParaRPr>
        </a:p>
        <a:p>
          <a:pPr marL="0" lvl="0" indent="0" algn="l" defTabSz="711200">
            <a:lnSpc>
              <a:spcPct val="90000"/>
            </a:lnSpc>
            <a:spcBef>
              <a:spcPct val="0"/>
            </a:spcBef>
            <a:spcAft>
              <a:spcPct val="35000"/>
            </a:spcAft>
            <a:buNone/>
          </a:pPr>
          <a:endParaRPr lang="en-US" sz="1600" kern="1200" dirty="0">
            <a:solidFill>
              <a:srgbClr val="FFFFFF"/>
            </a:solidFill>
            <a:latin typeface="Calibri"/>
            <a:ea typeface="+mn-ea"/>
            <a:cs typeface="+mn-cs"/>
          </a:endParaRPr>
        </a:p>
      </dsp:txBody>
      <dsp:txXfrm>
        <a:off x="7421005" y="1787760"/>
        <a:ext cx="3788144" cy="2211634"/>
      </dsp:txXfrm>
    </dsp:sp>
    <dsp:sp modelId="{9718E67E-2C8C-4093-AB5F-E3BEFAAEA31B}">
      <dsp:nvSpPr>
        <dsp:cNvPr id="0" name=""/>
        <dsp:cNvSpPr/>
      </dsp:nvSpPr>
      <dsp:spPr>
        <a:xfrm>
          <a:off x="8811619" y="887530"/>
          <a:ext cx="1006917" cy="1006917"/>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503" tIns="12700" rIns="78503" bIns="12700" numCol="1" spcCol="1270" anchor="ctr" anchorCtr="0">
          <a:noAutofit/>
        </a:bodyPr>
        <a:lstStyle/>
        <a:p>
          <a:pPr marL="0" lvl="0" indent="0" algn="ctr" defTabSz="2133600">
            <a:lnSpc>
              <a:spcPct val="90000"/>
            </a:lnSpc>
            <a:spcBef>
              <a:spcPct val="0"/>
            </a:spcBef>
            <a:spcAft>
              <a:spcPct val="35000"/>
            </a:spcAft>
            <a:buNone/>
          </a:pPr>
          <a:endParaRPr lang="en-US" sz="4800" kern="1200" dirty="0"/>
        </a:p>
      </dsp:txBody>
      <dsp:txXfrm>
        <a:off x="8811619" y="887530"/>
        <a:ext cx="1006917" cy="1006917"/>
      </dsp:txXfrm>
    </dsp:sp>
    <dsp:sp modelId="{13CAC05E-7817-4F00-94BF-9DC0F20DF1D8}">
      <dsp:nvSpPr>
        <dsp:cNvPr id="0" name=""/>
        <dsp:cNvSpPr/>
      </dsp:nvSpPr>
      <dsp:spPr>
        <a:xfrm>
          <a:off x="8116366" y="3908211"/>
          <a:ext cx="2397422" cy="72"/>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174219-EC9E-4267-A04D-B18EE847387A}">
      <dsp:nvSpPr>
        <dsp:cNvPr id="0" name=""/>
        <dsp:cNvSpPr/>
      </dsp:nvSpPr>
      <dsp:spPr>
        <a:xfrm>
          <a:off x="0" y="1675981"/>
          <a:ext cx="6156323" cy="2632912"/>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7799" tIns="1332992" rIns="477799" bIns="199136" numCol="1" spcCol="1270" anchor="t" anchorCtr="0">
          <a:noAutofit/>
        </a:bodyPr>
        <a:lstStyle/>
        <a:p>
          <a:pPr marL="285750" lvl="1" indent="-285750" algn="l" defTabSz="1244600">
            <a:lnSpc>
              <a:spcPct val="90000"/>
            </a:lnSpc>
            <a:spcBef>
              <a:spcPct val="0"/>
            </a:spcBef>
            <a:spcAft>
              <a:spcPct val="15000"/>
            </a:spcAft>
            <a:buClr>
              <a:schemeClr val="accent2"/>
            </a:buClr>
            <a:buFont typeface="Wingdings" panose="05000000000000000000" pitchFamily="2" charset="2"/>
            <a:buNone/>
          </a:pPr>
          <a:endParaRPr lang="en-US" sz="2800" kern="1200" dirty="0">
            <a:solidFill>
              <a:schemeClr val="bg1"/>
            </a:solidFill>
          </a:endParaRPr>
        </a:p>
      </dsp:txBody>
      <dsp:txXfrm>
        <a:off x="0" y="1675981"/>
        <a:ext cx="6156323" cy="2632912"/>
      </dsp:txXfrm>
    </dsp:sp>
    <dsp:sp modelId="{8EFCDC49-2431-44A7-9E88-01190BAF5B19}">
      <dsp:nvSpPr>
        <dsp:cNvPr id="0" name=""/>
        <dsp:cNvSpPr/>
      </dsp:nvSpPr>
      <dsp:spPr>
        <a:xfrm>
          <a:off x="27897" y="124410"/>
          <a:ext cx="6088669" cy="632530"/>
        </a:xfrm>
        <a:prstGeom prst="rect">
          <a:avLst/>
        </a:prstGeom>
        <a:solidFill>
          <a:schemeClr val="accent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2886" tIns="0" rIns="162886" bIns="0" numCol="1" spcCol="1270" anchor="ctr" anchorCtr="0">
          <a:noAutofit/>
        </a:bodyPr>
        <a:lstStyle/>
        <a:p>
          <a:pPr marL="0" lvl="0" indent="0" algn="l" defTabSz="1244600">
            <a:lnSpc>
              <a:spcPct val="90000"/>
            </a:lnSpc>
            <a:spcBef>
              <a:spcPct val="0"/>
            </a:spcBef>
            <a:spcAft>
              <a:spcPct val="35000"/>
            </a:spcAft>
            <a:buNone/>
          </a:pPr>
          <a:r>
            <a:rPr lang="en-ZA" sz="2800" b="1" kern="1200" dirty="0" err="1">
              <a:solidFill>
                <a:schemeClr val="tx1"/>
              </a:solidFill>
            </a:rPr>
            <a:t>Créer</a:t>
          </a:r>
          <a:r>
            <a:rPr lang="en-ZA" sz="2800" b="1" kern="1200" dirty="0">
              <a:solidFill>
                <a:schemeClr val="tx1"/>
              </a:solidFill>
            </a:rPr>
            <a:t> un </a:t>
          </a:r>
          <a:r>
            <a:rPr lang="en-ZA" sz="2800" b="1" kern="1200" dirty="0" err="1">
              <a:solidFill>
                <a:schemeClr val="tx1"/>
              </a:solidFill>
            </a:rPr>
            <a:t>autocollant</a:t>
          </a:r>
          <a:endParaRPr lang="en-US" sz="2800" b="1" kern="1200" dirty="0">
            <a:solidFill>
              <a:schemeClr val="tx1"/>
            </a:solidFill>
          </a:endParaRPr>
        </a:p>
      </dsp:txBody>
      <dsp:txXfrm>
        <a:off x="27897" y="124410"/>
        <a:ext cx="6088669" cy="6325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174219-EC9E-4267-A04D-B18EE847387A}">
      <dsp:nvSpPr>
        <dsp:cNvPr id="0" name=""/>
        <dsp:cNvSpPr/>
      </dsp:nvSpPr>
      <dsp:spPr>
        <a:xfrm>
          <a:off x="0" y="1675981"/>
          <a:ext cx="6156323" cy="2632912"/>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7799" tIns="1332992" rIns="477799" bIns="199136" numCol="1" spcCol="1270" anchor="t" anchorCtr="0">
          <a:noAutofit/>
        </a:bodyPr>
        <a:lstStyle/>
        <a:p>
          <a:pPr marL="285750" lvl="1" indent="-285750" algn="l" defTabSz="1244600">
            <a:lnSpc>
              <a:spcPct val="90000"/>
            </a:lnSpc>
            <a:spcBef>
              <a:spcPct val="0"/>
            </a:spcBef>
            <a:spcAft>
              <a:spcPct val="15000"/>
            </a:spcAft>
            <a:buClr>
              <a:schemeClr val="accent2"/>
            </a:buClr>
            <a:buFont typeface="Wingdings" panose="05000000000000000000" pitchFamily="2" charset="2"/>
            <a:buNone/>
          </a:pPr>
          <a:endParaRPr lang="en-US" sz="2800" kern="1200" dirty="0">
            <a:solidFill>
              <a:schemeClr val="bg1"/>
            </a:solidFill>
          </a:endParaRPr>
        </a:p>
      </dsp:txBody>
      <dsp:txXfrm>
        <a:off x="0" y="1675981"/>
        <a:ext cx="6156323" cy="2632912"/>
      </dsp:txXfrm>
    </dsp:sp>
    <dsp:sp modelId="{8EFCDC49-2431-44A7-9E88-01190BAF5B19}">
      <dsp:nvSpPr>
        <dsp:cNvPr id="0" name=""/>
        <dsp:cNvSpPr/>
      </dsp:nvSpPr>
      <dsp:spPr>
        <a:xfrm>
          <a:off x="27897" y="124410"/>
          <a:ext cx="6088669" cy="632530"/>
        </a:xfrm>
        <a:prstGeom prst="rect">
          <a:avLst/>
        </a:prstGeom>
        <a:solidFill>
          <a:schemeClr val="accent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2886" tIns="0" rIns="162886" bIns="0" numCol="1" spcCol="1270" anchor="ctr" anchorCtr="0">
          <a:noAutofit/>
        </a:bodyPr>
        <a:lstStyle/>
        <a:p>
          <a:pPr marL="0" lvl="0" indent="0" algn="l" defTabSz="1244600">
            <a:lnSpc>
              <a:spcPct val="90000"/>
            </a:lnSpc>
            <a:spcBef>
              <a:spcPct val="0"/>
            </a:spcBef>
            <a:spcAft>
              <a:spcPct val="35000"/>
            </a:spcAft>
            <a:buNone/>
          </a:pPr>
          <a:r>
            <a:rPr lang="en-ZA" sz="2800" b="1" kern="1200" dirty="0" err="1">
              <a:solidFill>
                <a:schemeClr val="tx1"/>
              </a:solidFill>
            </a:rPr>
            <a:t>Créer</a:t>
          </a:r>
          <a:r>
            <a:rPr lang="en-ZA" sz="2800" b="1" kern="1200" dirty="0">
              <a:solidFill>
                <a:schemeClr val="tx1"/>
              </a:solidFill>
            </a:rPr>
            <a:t> un </a:t>
          </a:r>
          <a:r>
            <a:rPr lang="en-ZA" sz="2800" b="1" kern="1200" dirty="0" err="1">
              <a:solidFill>
                <a:schemeClr val="tx1"/>
              </a:solidFill>
            </a:rPr>
            <a:t>autocollant</a:t>
          </a:r>
          <a:r>
            <a:rPr lang="en-ZA" sz="2800" b="1" kern="1200" dirty="0">
              <a:solidFill>
                <a:schemeClr val="tx1"/>
              </a:solidFill>
            </a:rPr>
            <a:t> - suite</a:t>
          </a:r>
          <a:endParaRPr lang="en-US" sz="2800" b="1" kern="1200" dirty="0">
            <a:solidFill>
              <a:schemeClr val="tx1"/>
            </a:solidFill>
          </a:endParaRPr>
        </a:p>
      </dsp:txBody>
      <dsp:txXfrm>
        <a:off x="27897" y="124410"/>
        <a:ext cx="6088669" cy="6325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174219-EC9E-4267-A04D-B18EE847387A}">
      <dsp:nvSpPr>
        <dsp:cNvPr id="0" name=""/>
        <dsp:cNvSpPr/>
      </dsp:nvSpPr>
      <dsp:spPr>
        <a:xfrm>
          <a:off x="0" y="1675981"/>
          <a:ext cx="6426057" cy="2632912"/>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8733" tIns="1332992" rIns="498733" bIns="199136" numCol="1" spcCol="1270" anchor="t" anchorCtr="0">
          <a:noAutofit/>
        </a:bodyPr>
        <a:lstStyle/>
        <a:p>
          <a:pPr marL="285750" lvl="1" indent="-285750" algn="l" defTabSz="1244600">
            <a:lnSpc>
              <a:spcPct val="90000"/>
            </a:lnSpc>
            <a:spcBef>
              <a:spcPct val="0"/>
            </a:spcBef>
            <a:spcAft>
              <a:spcPct val="15000"/>
            </a:spcAft>
            <a:buClr>
              <a:schemeClr val="accent2"/>
            </a:buClr>
            <a:buFont typeface="Wingdings" panose="05000000000000000000" pitchFamily="2" charset="2"/>
            <a:buNone/>
          </a:pPr>
          <a:endParaRPr lang="en-US" sz="2800" kern="1200" dirty="0">
            <a:solidFill>
              <a:schemeClr val="bg1"/>
            </a:solidFill>
          </a:endParaRPr>
        </a:p>
      </dsp:txBody>
      <dsp:txXfrm>
        <a:off x="0" y="1675981"/>
        <a:ext cx="6426057" cy="2632912"/>
      </dsp:txXfrm>
    </dsp:sp>
    <dsp:sp modelId="{8EFCDC49-2431-44A7-9E88-01190BAF5B19}">
      <dsp:nvSpPr>
        <dsp:cNvPr id="0" name=""/>
        <dsp:cNvSpPr/>
      </dsp:nvSpPr>
      <dsp:spPr>
        <a:xfrm>
          <a:off x="28257" y="124410"/>
          <a:ext cx="6361313" cy="632530"/>
        </a:xfrm>
        <a:prstGeom prst="rect">
          <a:avLst/>
        </a:prstGeom>
        <a:solidFill>
          <a:schemeClr val="accent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023" tIns="0" rIns="170023" bIns="0" numCol="1" spcCol="1270" anchor="ctr" anchorCtr="0">
          <a:noAutofit/>
        </a:bodyPr>
        <a:lstStyle/>
        <a:p>
          <a:pPr marL="0" lvl="0" indent="0" algn="l" defTabSz="1244600">
            <a:lnSpc>
              <a:spcPct val="90000"/>
            </a:lnSpc>
            <a:spcBef>
              <a:spcPct val="0"/>
            </a:spcBef>
            <a:spcAft>
              <a:spcPct val="35000"/>
            </a:spcAft>
            <a:buNone/>
          </a:pPr>
          <a:r>
            <a:rPr lang="en-ZA" sz="2800" b="1" kern="1200" dirty="0" err="1">
              <a:solidFill>
                <a:schemeClr val="tx1"/>
              </a:solidFill>
            </a:rPr>
            <a:t>Créer</a:t>
          </a:r>
          <a:r>
            <a:rPr lang="en-ZA" sz="2800" b="1" kern="1200" dirty="0">
              <a:solidFill>
                <a:schemeClr val="tx1"/>
              </a:solidFill>
            </a:rPr>
            <a:t> un </a:t>
          </a:r>
          <a:r>
            <a:rPr lang="en-ZA" sz="2800" b="1" kern="1200" dirty="0" err="1">
              <a:solidFill>
                <a:schemeClr val="tx1"/>
              </a:solidFill>
            </a:rPr>
            <a:t>autocollant</a:t>
          </a:r>
          <a:r>
            <a:rPr lang="en-ZA" sz="2800" b="1" kern="1200" dirty="0">
              <a:solidFill>
                <a:schemeClr val="tx1"/>
              </a:solidFill>
            </a:rPr>
            <a:t> - Grille </a:t>
          </a:r>
          <a:r>
            <a:rPr lang="en-ZA" sz="2800" b="1" kern="1200" dirty="0" err="1">
              <a:solidFill>
                <a:schemeClr val="tx1"/>
              </a:solidFill>
            </a:rPr>
            <a:t>d’évaluation</a:t>
          </a:r>
          <a:endParaRPr lang="en-US" sz="2800" b="1" kern="1200" dirty="0">
            <a:solidFill>
              <a:schemeClr val="tx1"/>
            </a:solidFill>
          </a:endParaRPr>
        </a:p>
      </dsp:txBody>
      <dsp:txXfrm>
        <a:off x="28257" y="124410"/>
        <a:ext cx="6361313" cy="63253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LinProcess3">
  <dgm:title val="Basic Linear Process"/>
  <dgm:desc val=""/>
  <dgm:catLst>
    <dgm:cat type="list" pri="500"/>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C10188-DC2C-458D-AB41-143A0BE9A31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9634E15-7196-43FC-B912-C4D8B4A2CE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416927-5E9C-4E77-85FE-EE4C81C1DE39}" type="datetimeFigureOut">
              <a:rPr lang="en-US" smtClean="0"/>
              <a:t>7/13/2020</a:t>
            </a:fld>
            <a:endParaRPr lang="en-US" dirty="0"/>
          </a:p>
        </p:txBody>
      </p:sp>
      <p:sp>
        <p:nvSpPr>
          <p:cNvPr id="4" name="Footer Placeholder 3">
            <a:extLst>
              <a:ext uri="{FF2B5EF4-FFF2-40B4-BE49-F238E27FC236}">
                <a16:creationId xmlns:a16="http://schemas.microsoft.com/office/drawing/2014/main" id="{89EA2570-D5B6-41CB-96C2-FFC9944668E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5C31B37-7A69-4C30-9B63-29F8242FC2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389B6C8-888A-401B-9F9B-D41D36B6C3E9}" type="slidenum">
              <a:rPr lang="en-US" smtClean="0"/>
              <a:t>‹#›</a:t>
            </a:fld>
            <a:endParaRPr lang="en-US" dirty="0"/>
          </a:p>
        </p:txBody>
      </p:sp>
    </p:spTree>
    <p:extLst>
      <p:ext uri="{BB962C8B-B14F-4D97-AF65-F5344CB8AC3E}">
        <p14:creationId xmlns:p14="http://schemas.microsoft.com/office/powerpoint/2010/main" val="24131000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98B7E-6604-4F74-86DB-B30627D56244}" type="datetimeFigureOut">
              <a:rPr lang="en-US" smtClean="0"/>
              <a:t>7/13/2020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F28A1F-3E69-47E5-AE93-E7F2155A242D}" type="slidenum">
              <a:rPr lang="en-US" smtClean="0"/>
              <a:t>‹#›</a:t>
            </a:fld>
            <a:endParaRPr lang="en-US" dirty="0"/>
          </a:p>
        </p:txBody>
      </p:sp>
    </p:spTree>
    <p:extLst>
      <p:ext uri="{BB962C8B-B14F-4D97-AF65-F5344CB8AC3E}">
        <p14:creationId xmlns:p14="http://schemas.microsoft.com/office/powerpoint/2010/main" val="2075933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26532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AB651-5612-4E6A-9B35-A555D082EC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1389A2-D77B-40CA-AD1E-0178AEFAD15A}"/>
              </a:ext>
            </a:extLst>
          </p:cNvPr>
          <p:cNvSpPr>
            <a:spLocks noGrp="1"/>
          </p:cNvSpPr>
          <p:nvPr>
            <p:ph sz="half" idx="1"/>
          </p:nvPr>
        </p:nvSpPr>
        <p:spPr>
          <a:xfrm>
            <a:off x="838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1DCA993-CBEA-48C5-BD35-50ABDFF64065}"/>
              </a:ext>
            </a:extLst>
          </p:cNvPr>
          <p:cNvSpPr>
            <a:spLocks noGrp="1"/>
          </p:cNvSpPr>
          <p:nvPr>
            <p:ph sz="half" idx="2"/>
          </p:nvPr>
        </p:nvSpPr>
        <p:spPr>
          <a:xfrm>
            <a:off x="6172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B88ED8E0-95EC-469F-9B7E-562FBDFDE6C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646344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76F88-2A37-410D-A685-E455AF3D07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764B46-B015-44F7-8DC0-AFB8D275E4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3C8232-2077-497A-9142-B787E2B03A73}"/>
              </a:ext>
            </a:extLst>
          </p:cNvPr>
          <p:cNvSpPr>
            <a:spLocks noGrp="1"/>
          </p:cNvSpPr>
          <p:nvPr>
            <p:ph sz="half" idx="2"/>
          </p:nvPr>
        </p:nvSpPr>
        <p:spPr>
          <a:xfrm>
            <a:off x="839788" y="2505075"/>
            <a:ext cx="5157787"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AF6077C-D913-4FD0-B6E0-6D70BEFD40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905DBB-3AA9-4435-AC97-732293FDE7EF}"/>
              </a:ext>
            </a:extLst>
          </p:cNvPr>
          <p:cNvSpPr>
            <a:spLocks noGrp="1"/>
          </p:cNvSpPr>
          <p:nvPr>
            <p:ph sz="quarter" idx="4"/>
          </p:nvPr>
        </p:nvSpPr>
        <p:spPr>
          <a:xfrm>
            <a:off x="6172200" y="2505075"/>
            <a:ext cx="5183188"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1954C901-FCAF-4DFB-A621-6A969641CA73}"/>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92145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F2623-2255-4BBA-9577-B3A3FD2AE8E8}"/>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5259F0F0-5E7C-4FC9-8E90-6ADCD7A714B6}"/>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105532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9D3FFB-BE14-4D90-A515-10EDD1BEE6F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27673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51E51-BE82-4B1B-9CB6-89C26464DB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CCBF8C-3CF7-47E6-9AB0-15584178B4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07DA3C-0298-45CF-AFC3-41031C076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F7C4FF87-D01E-416B-9EF8-E107C4EDDC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98533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8" name="Picture Placeholder 2">
            <a:extLst>
              <a:ext uri="{FF2B5EF4-FFF2-40B4-BE49-F238E27FC236}">
                <a16:creationId xmlns:a16="http://schemas.microsoft.com/office/drawing/2014/main" id="{2641ECAC-0557-4843-8433-067E4414E2F5}"/>
              </a:ext>
            </a:extLst>
          </p:cNvPr>
          <p:cNvSpPr>
            <a:spLocks noGrp="1"/>
          </p:cNvSpPr>
          <p:nvPr>
            <p:ph type="pic" idx="1" hasCustomPrompt="1"/>
          </p:nvPr>
        </p:nvSpPr>
        <p:spPr>
          <a:xfrm>
            <a:off x="-1" y="0"/>
            <a:ext cx="7512001" cy="6727855"/>
          </a:xfrm>
          <a:solidFill>
            <a:schemeClr val="tx1">
              <a:lumMod val="85000"/>
              <a:lumOff val="15000"/>
            </a:schemeClr>
          </a:solid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Tree>
    <p:extLst>
      <p:ext uri="{BB962C8B-B14F-4D97-AF65-F5344CB8AC3E}">
        <p14:creationId xmlns:p14="http://schemas.microsoft.com/office/powerpoint/2010/main" val="3394383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6"/>
            <a:ext cx="6273800" cy="833663"/>
          </a:xfrm>
          <a:solidFill>
            <a:schemeClr val="accent2">
              <a:lumMod val="50000"/>
            </a:schemeClr>
          </a:solidFill>
        </p:spPr>
        <p:txBody>
          <a:bodyPr tIns="108000" bIns="108000">
            <a:spAutoFit/>
          </a:bodyPr>
          <a:lstStyle>
            <a:lvl1pPr>
              <a:lnSpc>
                <a:spcPct val="100000"/>
              </a:lnSpc>
              <a:defRPr sz="4000"/>
            </a:lvl1pPr>
          </a:lstStyle>
          <a:p>
            <a:r>
              <a:rPr lang="en-US"/>
              <a:t>Click to 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62738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83923665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Wide">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7"/>
            <a:ext cx="6273800" cy="833663"/>
          </a:xfrm>
          <a:solidFill>
            <a:schemeClr val="accent2">
              <a:lumMod val="50000"/>
            </a:schemeClr>
          </a:solidFill>
        </p:spPr>
        <p:txBody>
          <a:bodyPr vert="horz" lIns="91440" tIns="108000" rIns="91440" bIns="108000" rtlCol="0" anchor="ctr">
            <a:spAutoFit/>
          </a:bodyPr>
          <a:lstStyle>
            <a:lvl1pPr>
              <a:defRPr lang="en-US" sz="400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10515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59457105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Right">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6D3C5ED2-B01D-4104-B193-BC78D76A4646}"/>
              </a:ext>
            </a:extLst>
          </p:cNvPr>
          <p:cNvSpPr>
            <a:spLocks noGrp="1"/>
          </p:cNvSpPr>
          <p:nvPr>
            <p:ph type="pic" idx="11" hasCustomPrompt="1"/>
          </p:nvPr>
        </p:nvSpPr>
        <p:spPr>
          <a:xfrm>
            <a:off x="0" y="0"/>
            <a:ext cx="6305550" cy="6721475"/>
          </a:xfrm>
          <a:no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
        <p:nvSpPr>
          <p:cNvPr id="2" name="Title 1">
            <a:extLst>
              <a:ext uri="{FF2B5EF4-FFF2-40B4-BE49-F238E27FC236}">
                <a16:creationId xmlns:a16="http://schemas.microsoft.com/office/drawing/2014/main" id="{FE91AD08-4E28-4191-9B62-EAD61608E5CF}"/>
              </a:ext>
            </a:extLst>
          </p:cNvPr>
          <p:cNvSpPr>
            <a:spLocks noGrp="1"/>
          </p:cNvSpPr>
          <p:nvPr>
            <p:ph type="title" hasCustomPrompt="1"/>
          </p:nvPr>
        </p:nvSpPr>
        <p:spPr>
          <a:xfrm>
            <a:off x="6657974" y="611077"/>
            <a:ext cx="4695825" cy="833663"/>
          </a:xfrm>
          <a:solidFill>
            <a:schemeClr val="accent2">
              <a:lumMod val="50000"/>
            </a:schemeClr>
          </a:solidFill>
        </p:spPr>
        <p:txBody>
          <a:bodyPr wrap="square" tIns="108000" bIns="108000">
            <a:spAutoFit/>
          </a:bodyPr>
          <a:lstStyle>
            <a:lvl1pPr>
              <a:lnSpc>
                <a:spcPct val="100000"/>
              </a:lnSpc>
              <a:defRPr sz="4000"/>
            </a:lvl1pPr>
          </a:lstStyle>
          <a:p>
            <a:r>
              <a:rPr lang="en-US" dirty="0"/>
              <a:t>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6657974" y="1825625"/>
            <a:ext cx="4695826"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797904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Horizontal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0" y="1"/>
            <a:ext cx="4305300" cy="6721472"/>
          </a:xfrm>
          <a:gradFill>
            <a:gsLst>
              <a:gs pos="1000">
                <a:schemeClr val="tx1">
                  <a:lumMod val="85000"/>
                  <a:lumOff val="15000"/>
                </a:schemeClr>
              </a:gs>
              <a:gs pos="100000">
                <a:schemeClr val="accent2">
                  <a:lumMod val="50000"/>
                </a:schemeClr>
              </a:gs>
            </a:gsLst>
            <a:lin ang="12600000" scaled="0"/>
          </a:gradFill>
        </p:spPr>
        <p:txBody>
          <a:bodyPr vert="horz" lIns="396000" tIns="0" rIns="396000" bIns="0" rtlCol="0" anchor="ctr">
            <a:noAutofit/>
          </a:bodyPr>
          <a:lstStyle>
            <a:lvl1pPr algn="r">
              <a:lnSpc>
                <a:spcPct val="70000"/>
              </a:lnSpc>
              <a:defRPr lang="en-US" sz="5200" b="0" spc="-150" dirty="0"/>
            </a:lvl1pPr>
          </a:lstStyle>
          <a:p>
            <a:pPr lvl="0" algn="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4705350" y="365124"/>
            <a:ext cx="6648448" cy="5984875"/>
          </a:xfrm>
        </p:spPr>
        <p:txBody>
          <a:bodyPr lIns="108000" tIns="108000" rIns="108000" bIns="108000" anchor="ct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160496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Horizontal 2">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5237DA4-112F-40B2-8C8C-EB23506D9C45}"/>
              </a:ext>
            </a:extLst>
          </p:cNvPr>
          <p:cNvSpPr>
            <a:spLocks noGrp="1"/>
          </p:cNvSpPr>
          <p:nvPr>
            <p:ph type="title"/>
          </p:nvPr>
        </p:nvSpPr>
        <p:spPr>
          <a:xfrm>
            <a:off x="7512000" y="0"/>
            <a:ext cx="4680000" cy="6721473"/>
          </a:xfrm>
          <a:gradFill>
            <a:gsLst>
              <a:gs pos="1000">
                <a:schemeClr val="tx1">
                  <a:lumMod val="85000"/>
                  <a:lumOff val="15000"/>
                </a:schemeClr>
              </a:gs>
              <a:gs pos="100000">
                <a:schemeClr val="accent2">
                  <a:lumMod val="50000"/>
                </a:schemeClr>
              </a:gs>
            </a:gsLst>
            <a:lin ang="12600000" scaled="0"/>
          </a:gradFill>
        </p:spPr>
        <p:txBody>
          <a:bodyPr lIns="396000" rIns="396000">
            <a:normAutofit/>
          </a:bodyPr>
          <a:lstStyle>
            <a:lvl1pPr>
              <a:lnSpc>
                <a:spcPct val="70000"/>
              </a:lnSpc>
              <a:defRPr sz="5200" spc="-15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365124"/>
            <a:ext cx="6156323" cy="5984875"/>
          </a:xfrm>
        </p:spPr>
        <p:txBody>
          <a:bodyPr lIns="108000" tIns="108000" rIns="108000" bIns="108000"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a:solidFill>
            <a:schemeClr val="bg1">
              <a:lumMod val="85000"/>
            </a:schemeClr>
          </a:solidFill>
        </p:spPr>
        <p:txBody>
          <a:bodyPr/>
          <a:lstStyle>
            <a:lvl1pPr>
              <a:defRPr>
                <a:solidFill>
                  <a:schemeClr val="tx1">
                    <a:lumMod val="85000"/>
                    <a:lumOff val="15000"/>
                  </a:schemeClr>
                </a:solidFill>
              </a:defRPr>
            </a:lvl1p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4498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Horizontal 3">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5" name="Content Placeholder 2">
            <a:extLst>
              <a:ext uri="{FF2B5EF4-FFF2-40B4-BE49-F238E27FC236}">
                <a16:creationId xmlns:a16="http://schemas.microsoft.com/office/drawing/2014/main" id="{D68E6EF2-4B2F-4D0D-9505-CE92872972F7}"/>
              </a:ext>
            </a:extLst>
          </p:cNvPr>
          <p:cNvSpPr>
            <a:spLocks noGrp="1"/>
          </p:cNvSpPr>
          <p:nvPr>
            <p:ph idx="1"/>
          </p:nvPr>
        </p:nvSpPr>
        <p:spPr>
          <a:xfrm>
            <a:off x="4705350" y="611076"/>
            <a:ext cx="6648448" cy="5738923"/>
          </a:xfrm>
        </p:spPr>
        <p:txBody>
          <a:bodyPr lIns="108000" tIns="108000" rIns="108000" b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a:extLst>
              <a:ext uri="{FF2B5EF4-FFF2-40B4-BE49-F238E27FC236}">
                <a16:creationId xmlns:a16="http://schemas.microsoft.com/office/drawing/2014/main" id="{D91A21B9-BA54-413B-940E-027C32E4D429}"/>
              </a:ext>
            </a:extLst>
          </p:cNvPr>
          <p:cNvSpPr>
            <a:spLocks noGrp="1"/>
          </p:cNvSpPr>
          <p:nvPr>
            <p:ph type="title"/>
          </p:nvPr>
        </p:nvSpPr>
        <p:spPr>
          <a:xfrm>
            <a:off x="838200" y="611076"/>
            <a:ext cx="3440502" cy="2064769"/>
          </a:xfrm>
          <a:solidFill>
            <a:schemeClr val="accent2">
              <a:lumMod val="50000"/>
            </a:schemeClr>
          </a:solidFill>
        </p:spPr>
        <p:txBody>
          <a:bodyPr wrap="square" tIns="108000" bIns="108000" anchor="t">
            <a:spAutoFit/>
          </a:bodyPr>
          <a:lstStyle>
            <a:lvl1pPr>
              <a:lnSpc>
                <a:spcPct val="100000"/>
              </a:lnSpc>
              <a:defRPr sz="4000"/>
            </a:lvl1pPr>
          </a:lstStyle>
          <a:p>
            <a:r>
              <a:rPr lang="en-US"/>
              <a:t>Click to edit Master title style</a:t>
            </a:r>
            <a:endParaRPr lang="en-US" dirty="0"/>
          </a:p>
        </p:txBody>
      </p:sp>
    </p:spTree>
    <p:extLst>
      <p:ext uri="{BB962C8B-B14F-4D97-AF65-F5344CB8AC3E}">
        <p14:creationId xmlns:p14="http://schemas.microsoft.com/office/powerpoint/2010/main" val="361005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2BDA7-8BE9-42D5-ACF1-0F51423A20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CEF73F-3CCA-4312-8E9C-2B4629DA1F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Slide Number Placeholder 3">
            <a:extLst>
              <a:ext uri="{FF2B5EF4-FFF2-40B4-BE49-F238E27FC236}">
                <a16:creationId xmlns:a16="http://schemas.microsoft.com/office/drawing/2014/main" id="{293BF716-502C-4821-A3A0-19C2C508EED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665983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8E4AFE-E166-4B84-B0C8-9205038D8033}"/>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flipV="1">
            <a:off x="0" y="0"/>
            <a:ext cx="12192000" cy="6858000"/>
          </a:xfrm>
          <a:prstGeom prst="rect">
            <a:avLst/>
          </a:prstGeom>
        </p:spPr>
      </p:pic>
      <p:sp>
        <p:nvSpPr>
          <p:cNvPr id="2" name="Title Placeholder 1">
            <a:extLst>
              <a:ext uri="{FF2B5EF4-FFF2-40B4-BE49-F238E27FC236}">
                <a16:creationId xmlns:a16="http://schemas.microsoft.com/office/drawing/2014/main" id="{6C617517-B672-49BA-AC6E-AB66D0639A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C92C27-7843-4B22-9200-B7304E6AE4CD}"/>
              </a:ext>
            </a:extLst>
          </p:cNvPr>
          <p:cNvSpPr>
            <a:spLocks noGrp="1"/>
          </p:cNvSpPr>
          <p:nvPr>
            <p:ph type="body" idx="1"/>
          </p:nvPr>
        </p:nvSpPr>
        <p:spPr>
          <a:xfrm>
            <a:off x="838200" y="1825625"/>
            <a:ext cx="1051559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52DB4F10-F75B-41A8-B994-BFF68949E59A}"/>
              </a:ext>
            </a:extLst>
          </p:cNvPr>
          <p:cNvSpPr>
            <a:spLocks noGrp="1"/>
          </p:cNvSpPr>
          <p:nvPr>
            <p:ph type="sldNum" sz="quarter" idx="4"/>
          </p:nvPr>
        </p:nvSpPr>
        <p:spPr>
          <a:xfrm>
            <a:off x="11353800" y="6361475"/>
            <a:ext cx="838200" cy="360000"/>
          </a:xfrm>
          <a:prstGeom prst="rect">
            <a:avLst/>
          </a:prstGeom>
          <a:solidFill>
            <a:schemeClr val="tx1">
              <a:lumMod val="85000"/>
              <a:lumOff val="15000"/>
            </a:schemeClr>
          </a:solidFill>
        </p:spPr>
        <p:txBody>
          <a:bodyPr vert="horz" lIns="91440" tIns="45720" rIns="91440" bIns="45720" rtlCol="0" anchor="ctr"/>
          <a:lstStyle>
            <a:lvl1pPr algn="ctr">
              <a:defRPr sz="1200">
                <a:solidFill>
                  <a:schemeClr val="bg1"/>
                </a:solidFill>
              </a:defRPr>
            </a:lvl1pPr>
          </a:lstStyle>
          <a:p>
            <a:r>
              <a:rPr lang="en-US" dirty="0"/>
              <a:t>PAGE </a:t>
            </a:r>
            <a:fld id="{4A9B5881-4007-4345-955A-79C2656F0C49}" type="slidenum">
              <a:rPr lang="en-US" smtClean="0"/>
              <a:pPr/>
              <a:t>‹#›</a:t>
            </a:fld>
            <a:endParaRPr lang="en-US" dirty="0"/>
          </a:p>
        </p:txBody>
      </p:sp>
      <p:sp>
        <p:nvSpPr>
          <p:cNvPr id="7" name="Rectangle 6">
            <a:extLst>
              <a:ext uri="{FF2B5EF4-FFF2-40B4-BE49-F238E27FC236}">
                <a16:creationId xmlns:a16="http://schemas.microsoft.com/office/drawing/2014/main" id="{512D21E2-8DEB-4F43-A26E-B8DA900A9230}"/>
              </a:ext>
            </a:extLst>
          </p:cNvPr>
          <p:cNvSpPr/>
          <p:nvPr userDrawn="1"/>
        </p:nvSpPr>
        <p:spPr>
          <a:xfrm>
            <a:off x="0" y="6721475"/>
            <a:ext cx="12192000" cy="136525"/>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5CD3143-7FD1-40EA-AA4A-47C72380AEC2}"/>
              </a:ext>
            </a:extLst>
          </p:cNvPr>
          <p:cNvSpPr/>
          <p:nvPr userDrawn="1"/>
        </p:nvSpPr>
        <p:spPr>
          <a:xfrm>
            <a:off x="11353798" y="6721474"/>
            <a:ext cx="838201" cy="136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53920126"/>
      </p:ext>
    </p:extLst>
  </p:cSld>
  <p:clrMap bg1="lt1" tx1="dk1" bg2="lt2" tx2="dk2" accent1="accent1" accent2="accent2" accent3="accent3" accent4="accent4" accent5="accent5" accent6="accent6" hlink="hlink" folHlink="folHlink"/>
  <p:sldLayoutIdLst>
    <p:sldLayoutId id="2147483661" r:id="rId1"/>
    <p:sldLayoutId id="2147483659" r:id="rId2"/>
    <p:sldLayoutId id="2147483660" r:id="rId3"/>
    <p:sldLayoutId id="2147483665" r:id="rId4"/>
    <p:sldLayoutId id="2147483666" r:id="rId5"/>
    <p:sldLayoutId id="2147483650" r:id="rId6"/>
    <p:sldLayoutId id="2147483663" r:id="rId7"/>
    <p:sldLayoutId id="2147483664" r:id="rId8"/>
    <p:sldLayoutId id="2147483651" r:id="rId9"/>
    <p:sldLayoutId id="2147483652" r:id="rId10"/>
    <p:sldLayoutId id="2147483653" r:id="rId11"/>
    <p:sldLayoutId id="2147483654" r:id="rId12"/>
    <p:sldLayoutId id="2147483655" r:id="rId13"/>
    <p:sldLayoutId id="2147483656" r:id="rId14"/>
  </p:sldLayoutIdLst>
  <p:hf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jpg"/><Relationship Id="rId5" Type="http://schemas.openxmlformats.org/officeDocument/2006/relationships/slideLayout" Target="../slideLayouts/slideLayout2.xml"/><Relationship Id="rId4" Type="http://schemas.openxmlformats.org/officeDocument/2006/relationships/tags" Target="../tags/tag4.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tags" Target="../tags/tag7.xml"/><Relationship Id="rId7" Type="http://schemas.openxmlformats.org/officeDocument/2006/relationships/diagramQuickStyle" Target="../diagrams/quickStyle1.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slideLayout" Target="../slideLayouts/slideLayout6.xml"/><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9.png"/><Relationship Id="rId18" Type="http://schemas.openxmlformats.org/officeDocument/2006/relationships/image" Target="../media/image14.svg"/><Relationship Id="rId3" Type="http://schemas.openxmlformats.org/officeDocument/2006/relationships/tags" Target="../tags/tag10.xml"/><Relationship Id="rId7" Type="http://schemas.openxmlformats.org/officeDocument/2006/relationships/slideLayout" Target="../slideLayouts/slideLayout4.xml"/><Relationship Id="rId12" Type="http://schemas.microsoft.com/office/2007/relationships/diagramDrawing" Target="../diagrams/drawing2.xml"/><Relationship Id="rId17" Type="http://schemas.openxmlformats.org/officeDocument/2006/relationships/image" Target="../media/image13.png"/><Relationship Id="rId2" Type="http://schemas.openxmlformats.org/officeDocument/2006/relationships/tags" Target="../tags/tag9.xml"/><Relationship Id="rId16" Type="http://schemas.openxmlformats.org/officeDocument/2006/relationships/image" Target="../media/image12.svg"/><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diagramColors" Target="../diagrams/colors2.xml"/><Relationship Id="rId5" Type="http://schemas.openxmlformats.org/officeDocument/2006/relationships/tags" Target="../tags/tag12.xml"/><Relationship Id="rId15" Type="http://schemas.openxmlformats.org/officeDocument/2006/relationships/image" Target="../media/image11.png"/><Relationship Id="rId10" Type="http://schemas.openxmlformats.org/officeDocument/2006/relationships/diagramQuickStyle" Target="../diagrams/quickStyle2.xml"/><Relationship Id="rId4" Type="http://schemas.openxmlformats.org/officeDocument/2006/relationships/tags" Target="../tags/tag11.xml"/><Relationship Id="rId9" Type="http://schemas.openxmlformats.org/officeDocument/2006/relationships/diagramLayout" Target="../diagrams/layout2.xml"/><Relationship Id="rId14" Type="http://schemas.openxmlformats.org/officeDocument/2006/relationships/image" Target="../media/image10.sv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microsoft.com/office/2007/relationships/diagramDrawing" Target="../diagrams/drawing3.xml"/><Relationship Id="rId3" Type="http://schemas.openxmlformats.org/officeDocument/2006/relationships/tags" Target="../tags/tag16.xml"/><Relationship Id="rId7" Type="http://schemas.openxmlformats.org/officeDocument/2006/relationships/tags" Target="../tags/tag20.xml"/><Relationship Id="rId12" Type="http://schemas.openxmlformats.org/officeDocument/2006/relationships/diagramColors" Target="../diagrams/colors3.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diagramQuickStyle" Target="../diagrams/quickStyle3.xml"/><Relationship Id="rId5" Type="http://schemas.openxmlformats.org/officeDocument/2006/relationships/tags" Target="../tags/tag18.xml"/><Relationship Id="rId15" Type="http://schemas.openxmlformats.org/officeDocument/2006/relationships/image" Target="../media/image16.png"/><Relationship Id="rId10" Type="http://schemas.openxmlformats.org/officeDocument/2006/relationships/diagramLayout" Target="../diagrams/layout3.xml"/><Relationship Id="rId4" Type="http://schemas.openxmlformats.org/officeDocument/2006/relationships/tags" Target="../tags/tag17.xml"/><Relationship Id="rId9" Type="http://schemas.openxmlformats.org/officeDocument/2006/relationships/diagramData" Target="../diagrams/data3.xml"/><Relationship Id="rId14"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15.png"/><Relationship Id="rId3" Type="http://schemas.openxmlformats.org/officeDocument/2006/relationships/tags" Target="../tags/tag23.xml"/><Relationship Id="rId7" Type="http://schemas.openxmlformats.org/officeDocument/2006/relationships/slideLayout" Target="../slideLayouts/slideLayout7.xml"/><Relationship Id="rId12" Type="http://schemas.microsoft.com/office/2007/relationships/diagramDrawing" Target="../diagrams/drawing4.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diagramColors" Target="../diagrams/colors4.xml"/><Relationship Id="rId5" Type="http://schemas.openxmlformats.org/officeDocument/2006/relationships/tags" Target="../tags/tag25.xml"/><Relationship Id="rId10" Type="http://schemas.openxmlformats.org/officeDocument/2006/relationships/diagramQuickStyle" Target="../diagrams/quickStyle4.xml"/><Relationship Id="rId4" Type="http://schemas.openxmlformats.org/officeDocument/2006/relationships/tags" Target="../tags/tag24.xml"/><Relationship Id="rId9" Type="http://schemas.openxmlformats.org/officeDocument/2006/relationships/diagramLayout" Target="../diagrams/layout4.xml"/><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image" Target="../media/image15.png"/><Relationship Id="rId3" Type="http://schemas.openxmlformats.org/officeDocument/2006/relationships/tags" Target="../tags/tag29.xml"/><Relationship Id="rId7" Type="http://schemas.openxmlformats.org/officeDocument/2006/relationships/slideLayout" Target="../slideLayouts/slideLayout7.xml"/><Relationship Id="rId12" Type="http://schemas.microsoft.com/office/2007/relationships/diagramDrawing" Target="../diagrams/drawing5.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diagramColors" Target="../diagrams/colors5.xml"/><Relationship Id="rId5" Type="http://schemas.openxmlformats.org/officeDocument/2006/relationships/tags" Target="../tags/tag31.xml"/><Relationship Id="rId10" Type="http://schemas.openxmlformats.org/officeDocument/2006/relationships/diagramQuickStyle" Target="../diagrams/quickStyle5.xml"/><Relationship Id="rId4" Type="http://schemas.openxmlformats.org/officeDocument/2006/relationships/tags" Target="../tags/tag30.xml"/><Relationship Id="rId9" Type="http://schemas.openxmlformats.org/officeDocument/2006/relationships/diagramLayout" Target="../diagrams/layout5.xml"/><Relationship Id="rId1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0C5037-DA4A-44E2-A9FB-84B1498768A7}"/>
              </a:ext>
            </a:extLst>
          </p:cNvPr>
          <p:cNvSpPr>
            <a:spLocks noGrp="1"/>
          </p:cNvSpPr>
          <p:nvPr>
            <p:ph type="title"/>
            <p:custDataLst>
              <p:tags r:id="rId1"/>
            </p:custDataLst>
          </p:nvPr>
        </p:nvSpPr>
        <p:spPr/>
        <p:txBody>
          <a:bodyPr/>
          <a:lstStyle/>
          <a:p>
            <a:r>
              <a:rPr lang="en-US" dirty="0"/>
              <a:t>Design </a:t>
            </a:r>
            <a:r>
              <a:rPr lang="en-US" dirty="0" err="1"/>
              <a:t>Graphique</a:t>
            </a:r>
            <a:endParaRPr lang="en-US" dirty="0"/>
          </a:p>
        </p:txBody>
      </p:sp>
      <p:sp>
        <p:nvSpPr>
          <p:cNvPr id="6" name="Text Placeholder 5">
            <a:extLst>
              <a:ext uri="{FF2B5EF4-FFF2-40B4-BE49-F238E27FC236}">
                <a16:creationId xmlns:a16="http://schemas.microsoft.com/office/drawing/2014/main" id="{1397C2DB-90F2-4971-AC44-7CDDF5A3B552}"/>
              </a:ext>
            </a:extLst>
          </p:cNvPr>
          <p:cNvSpPr>
            <a:spLocks noGrp="1"/>
          </p:cNvSpPr>
          <p:nvPr>
            <p:ph type="body" sz="half" idx="2"/>
            <p:custDataLst>
              <p:tags r:id="rId2"/>
            </p:custDataLst>
          </p:nvPr>
        </p:nvSpPr>
        <p:spPr/>
        <p:txBody>
          <a:bodyPr/>
          <a:lstStyle/>
          <a:p>
            <a:r>
              <a:rPr lang="en-US" dirty="0"/>
              <a:t>Travail</a:t>
            </a:r>
          </a:p>
        </p:txBody>
      </p:sp>
      <p:sp>
        <p:nvSpPr>
          <p:cNvPr id="15" name="Slide Number Placeholder 14">
            <a:extLst>
              <a:ext uri="{FF2B5EF4-FFF2-40B4-BE49-F238E27FC236}">
                <a16:creationId xmlns:a16="http://schemas.microsoft.com/office/drawing/2014/main" id="{26F5C050-EB87-421A-8A5C-E6CB30102699}"/>
              </a:ext>
            </a:extLst>
          </p:cNvPr>
          <p:cNvSpPr>
            <a:spLocks noGrp="1"/>
          </p:cNvSpPr>
          <p:nvPr>
            <p:ph type="sldNum" sz="quarter" idx="10"/>
            <p:custDataLst>
              <p:tags r:id="rId3"/>
            </p:custDataLst>
          </p:nvPr>
        </p:nvSpPr>
        <p:spPr/>
        <p:txBody>
          <a:bodyPr/>
          <a:lstStyle/>
          <a:p>
            <a:r>
              <a:rPr lang="en-US" dirty="0"/>
              <a:t>PAGE </a:t>
            </a:r>
            <a:fld id="{4A9B5881-4007-4345-955A-79C2656F0C49}" type="slidenum">
              <a:rPr lang="en-US" smtClean="0"/>
              <a:pPr/>
              <a:t>1</a:t>
            </a:fld>
            <a:endParaRPr lang="en-US" dirty="0"/>
          </a:p>
        </p:txBody>
      </p:sp>
      <p:pic>
        <p:nvPicPr>
          <p:cNvPr id="7" name="Picture Placeholder 6" descr="A large brick building&#10;&#10;Description automatically generated">
            <a:extLst>
              <a:ext uri="{FF2B5EF4-FFF2-40B4-BE49-F238E27FC236}">
                <a16:creationId xmlns:a16="http://schemas.microsoft.com/office/drawing/2014/main" id="{E2B43DF0-1743-487E-B19B-A4DEC228871C}"/>
              </a:ext>
            </a:extLst>
          </p:cNvPr>
          <p:cNvPicPr>
            <a:picLocks noGrp="1" noChangeAspect="1"/>
          </p:cNvPicPr>
          <p:nvPr>
            <p:ph type="pic" idx="1"/>
            <p:custDataLst>
              <p:tags r:id="rId4"/>
            </p:custDataLst>
          </p:nvPr>
        </p:nvPicPr>
        <p:blipFill>
          <a:blip r:embed="rId6">
            <a:extLst>
              <a:ext uri="{28A0092B-C50C-407E-A947-70E740481C1C}">
                <a14:useLocalDpi xmlns:a14="http://schemas.microsoft.com/office/drawing/2010/main" val="0"/>
              </a:ext>
            </a:extLst>
          </a:blip>
          <a:srcRect l="12790" r="12790"/>
          <a:stretch>
            <a:fillRect/>
          </a:stretch>
        </p:blipFill>
        <p:spPr/>
      </p:pic>
    </p:spTree>
    <p:extLst>
      <p:ext uri="{BB962C8B-B14F-4D97-AF65-F5344CB8AC3E}">
        <p14:creationId xmlns:p14="http://schemas.microsoft.com/office/powerpoint/2010/main" val="1136250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8AE6-56F6-44E8-8BBF-23277B1773E4}"/>
              </a:ext>
            </a:extLst>
          </p:cNvPr>
          <p:cNvSpPr>
            <a:spLocks noGrp="1"/>
          </p:cNvSpPr>
          <p:nvPr>
            <p:ph type="title"/>
            <p:custDataLst>
              <p:tags r:id="rId1"/>
            </p:custDataLst>
          </p:nvPr>
        </p:nvSpPr>
        <p:spPr>
          <a:gradFill>
            <a:gsLst>
              <a:gs pos="1000">
                <a:schemeClr val="tx1">
                  <a:lumMod val="85000"/>
                  <a:lumOff val="15000"/>
                </a:schemeClr>
              </a:gs>
              <a:gs pos="100000">
                <a:schemeClr val="accent2">
                  <a:lumMod val="50000"/>
                </a:schemeClr>
              </a:gs>
            </a:gsLst>
          </a:gradFill>
        </p:spPr>
        <p:txBody>
          <a:bodyPr/>
          <a:lstStyle/>
          <a:p>
            <a:pPr algn="r"/>
            <a:r>
              <a:rPr lang="en-US" dirty="0" err="1">
                <a:solidFill>
                  <a:schemeClr val="bg1"/>
                </a:solidFill>
              </a:rPr>
              <a:t>Activit</a:t>
            </a:r>
            <a:r>
              <a:rPr lang="en-US" dirty="0" err="1"/>
              <a:t>és</a:t>
            </a:r>
            <a:r>
              <a:rPr lang="en-US" dirty="0"/>
              <a:t> et</a:t>
            </a:r>
            <a:br>
              <a:rPr lang="en-US" dirty="0">
                <a:solidFill>
                  <a:schemeClr val="bg1"/>
                </a:solidFill>
              </a:rPr>
            </a:br>
            <a:r>
              <a:rPr lang="en-US" dirty="0">
                <a:solidFill>
                  <a:schemeClr val="bg1"/>
                </a:solidFill>
              </a:rPr>
              <a:t>le travail</a:t>
            </a:r>
          </a:p>
        </p:txBody>
      </p:sp>
      <p:graphicFrame>
        <p:nvGraphicFramePr>
          <p:cNvPr id="10" name="Content Placeholder 2" descr="List Content Placeholder">
            <a:extLst>
              <a:ext uri="{FF2B5EF4-FFF2-40B4-BE49-F238E27FC236}">
                <a16:creationId xmlns:a16="http://schemas.microsoft.com/office/drawing/2014/main" id="{4DBF5C5D-E8C1-4EFB-87B6-B4245AB407AE}"/>
              </a:ext>
            </a:extLst>
          </p:cNvPr>
          <p:cNvGraphicFramePr>
            <a:graphicFrameLocks noGrp="1"/>
          </p:cNvGraphicFramePr>
          <p:nvPr>
            <p:ph idx="1"/>
            <p:custDataLst>
              <p:tags r:id="rId2"/>
            </p:custDataLst>
            <p:extLst>
              <p:ext uri="{D42A27DB-BD31-4B8C-83A1-F6EECF244321}">
                <p14:modId xmlns:p14="http://schemas.microsoft.com/office/powerpoint/2010/main" val="2505166506"/>
              </p:ext>
            </p:extLst>
          </p:nvPr>
        </p:nvGraphicFramePr>
        <p:xfrm>
          <a:off x="4562476" y="365125"/>
          <a:ext cx="6791323" cy="59848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0" name="Slide Number Placeholder 19">
            <a:extLst>
              <a:ext uri="{FF2B5EF4-FFF2-40B4-BE49-F238E27FC236}">
                <a16:creationId xmlns:a16="http://schemas.microsoft.com/office/drawing/2014/main" id="{3AEC0301-E9AA-4478-9E23-C372DBDCE653}"/>
              </a:ext>
            </a:extLst>
          </p:cNvPr>
          <p:cNvSpPr>
            <a:spLocks noGrp="1"/>
          </p:cNvSpPr>
          <p:nvPr>
            <p:ph type="sldNum" sz="quarter" idx="10"/>
            <p:custDataLst>
              <p:tags r:id="rId3"/>
            </p:custDataLst>
          </p:nvPr>
        </p:nvSpPr>
        <p:spPr/>
        <p:txBody>
          <a:bodyPr/>
          <a:lstStyle/>
          <a:p>
            <a:r>
              <a:rPr lang="en-US" dirty="0"/>
              <a:t>PAGE </a:t>
            </a:r>
            <a:fld id="{4A9B5881-4007-4345-955A-79C2656F0C49}" type="slidenum">
              <a:rPr lang="en-US" smtClean="0"/>
              <a:pPr/>
              <a:t>2</a:t>
            </a:fld>
            <a:endParaRPr lang="en-US" dirty="0"/>
          </a:p>
        </p:txBody>
      </p:sp>
    </p:spTree>
    <p:extLst>
      <p:ext uri="{BB962C8B-B14F-4D97-AF65-F5344CB8AC3E}">
        <p14:creationId xmlns:p14="http://schemas.microsoft.com/office/powerpoint/2010/main" val="4080338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8855392-9FED-4979-8AC6-A73037648D43}"/>
              </a:ext>
            </a:extLst>
          </p:cNvPr>
          <p:cNvSpPr>
            <a:spLocks noGrp="1"/>
          </p:cNvSpPr>
          <p:nvPr>
            <p:ph type="title"/>
            <p:custDataLst>
              <p:tags r:id="rId1"/>
            </p:custDataLst>
          </p:nvPr>
        </p:nvSpPr>
        <p:spPr>
          <a:xfrm>
            <a:off x="417689" y="426945"/>
            <a:ext cx="7447845" cy="1326105"/>
          </a:xfrm>
        </p:spPr>
        <p:txBody>
          <a:bodyPr/>
          <a:lstStyle/>
          <a:p>
            <a:r>
              <a:rPr lang="en-US" dirty="0" err="1"/>
              <a:t>Compétences</a:t>
            </a:r>
            <a:r>
              <a:rPr lang="en-US" dirty="0"/>
              <a:t> et </a:t>
            </a:r>
            <a:r>
              <a:rPr lang="en-US" dirty="0" err="1"/>
              <a:t>connaissances</a:t>
            </a:r>
            <a:endParaRPr lang="en-US" dirty="0"/>
          </a:p>
        </p:txBody>
      </p:sp>
      <p:graphicFrame>
        <p:nvGraphicFramePr>
          <p:cNvPr id="10" name="Content Placeholder 2" descr="Content Placeholder">
            <a:extLst>
              <a:ext uri="{FF2B5EF4-FFF2-40B4-BE49-F238E27FC236}">
                <a16:creationId xmlns:a16="http://schemas.microsoft.com/office/drawing/2014/main" id="{47A11266-E870-4547-80E5-8133E862A757}"/>
              </a:ext>
            </a:extLst>
          </p:cNvPr>
          <p:cNvGraphicFramePr>
            <a:graphicFrameLocks noGrp="1"/>
          </p:cNvGraphicFramePr>
          <p:nvPr>
            <p:ph idx="1"/>
            <p:custDataLst>
              <p:tags r:id="rId2"/>
            </p:custDataLst>
            <p:extLst>
              <p:ext uri="{D42A27DB-BD31-4B8C-83A1-F6EECF244321}">
                <p14:modId xmlns:p14="http://schemas.microsoft.com/office/powerpoint/2010/main" val="268546769"/>
              </p:ext>
            </p:extLst>
          </p:nvPr>
        </p:nvGraphicFramePr>
        <p:xfrm>
          <a:off x="417689" y="1690961"/>
          <a:ext cx="11209868" cy="446148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Slide Number Placeholder 3">
            <a:extLst>
              <a:ext uri="{FF2B5EF4-FFF2-40B4-BE49-F238E27FC236}">
                <a16:creationId xmlns:a16="http://schemas.microsoft.com/office/drawing/2014/main" id="{32934DE9-1653-4F9E-B307-C53A27B2182D}"/>
              </a:ext>
            </a:extLst>
          </p:cNvPr>
          <p:cNvSpPr>
            <a:spLocks noGrp="1"/>
          </p:cNvSpPr>
          <p:nvPr>
            <p:ph type="sldNum" sz="quarter" idx="10"/>
            <p:custDataLst>
              <p:tags r:id="rId3"/>
            </p:custDataLst>
          </p:nvPr>
        </p:nvSpPr>
        <p:spPr/>
        <p:txBody>
          <a:bodyPr/>
          <a:lstStyle/>
          <a:p>
            <a:r>
              <a:rPr lang="en-US" dirty="0"/>
              <a:t>PAGE </a:t>
            </a:r>
            <a:fld id="{4A9B5881-4007-4345-955A-79C2656F0C49}" type="slidenum">
              <a:rPr lang="en-US" smtClean="0"/>
              <a:pPr/>
              <a:t>3</a:t>
            </a:fld>
            <a:endParaRPr lang="en-US" dirty="0"/>
          </a:p>
        </p:txBody>
      </p:sp>
      <p:pic>
        <p:nvPicPr>
          <p:cNvPr id="22" name="Graphic 21" descr="Paint">
            <a:extLst>
              <a:ext uri="{FF2B5EF4-FFF2-40B4-BE49-F238E27FC236}">
                <a16:creationId xmlns:a16="http://schemas.microsoft.com/office/drawing/2014/main" id="{7ECFAE14-91EB-4393-8A0F-40BAB1C07643}"/>
              </a:ext>
            </a:extLst>
          </p:cNvPr>
          <p:cNvPicPr>
            <a:picLocks noChangeAspect="1"/>
          </p:cNvPicPr>
          <p:nvPr>
            <p:custDataLst>
              <p:tags r:id="rId4"/>
            </p:custDataLst>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5569889" y="2514600"/>
            <a:ext cx="914400" cy="914400"/>
          </a:xfrm>
          <a:prstGeom prst="rect">
            <a:avLst/>
          </a:prstGeom>
        </p:spPr>
      </p:pic>
      <p:pic>
        <p:nvPicPr>
          <p:cNvPr id="24" name="Graphic 23" descr="Illustrator">
            <a:extLst>
              <a:ext uri="{FF2B5EF4-FFF2-40B4-BE49-F238E27FC236}">
                <a16:creationId xmlns:a16="http://schemas.microsoft.com/office/drawing/2014/main" id="{F170DE36-7053-454A-966B-33C9A5D888B1}"/>
              </a:ext>
            </a:extLst>
          </p:cNvPr>
          <p:cNvPicPr>
            <a:picLocks noChangeAspect="1"/>
          </p:cNvPicPr>
          <p:nvPr>
            <p:custDataLst>
              <p:tags r:id="rId5"/>
            </p:custDataLst>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242851" y="2514600"/>
            <a:ext cx="914400" cy="914400"/>
          </a:xfrm>
          <a:prstGeom prst="rect">
            <a:avLst/>
          </a:prstGeom>
        </p:spPr>
      </p:pic>
      <p:pic>
        <p:nvPicPr>
          <p:cNvPr id="26" name="Graphic 25" descr="Person with idea">
            <a:extLst>
              <a:ext uri="{FF2B5EF4-FFF2-40B4-BE49-F238E27FC236}">
                <a16:creationId xmlns:a16="http://schemas.microsoft.com/office/drawing/2014/main" id="{A5532A49-B108-44CD-B816-C9D9A4B7E539}"/>
              </a:ext>
            </a:extLst>
          </p:cNvPr>
          <p:cNvPicPr>
            <a:picLocks noChangeAspect="1"/>
          </p:cNvPicPr>
          <p:nvPr>
            <p:custDataLst>
              <p:tags r:id="rId6"/>
            </p:custDataLst>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2034749" y="2514600"/>
            <a:ext cx="914400" cy="914400"/>
          </a:xfrm>
          <a:prstGeom prst="rect">
            <a:avLst/>
          </a:prstGeom>
        </p:spPr>
      </p:pic>
    </p:spTree>
    <p:extLst>
      <p:ext uri="{BB962C8B-B14F-4D97-AF65-F5344CB8AC3E}">
        <p14:creationId xmlns:p14="http://schemas.microsoft.com/office/powerpoint/2010/main" val="3879804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8AE6-56F6-44E8-8BBF-23277B1773E4}"/>
              </a:ext>
            </a:extLst>
          </p:cNvPr>
          <p:cNvSpPr>
            <a:spLocks noGrp="1"/>
          </p:cNvSpPr>
          <p:nvPr>
            <p:ph type="title"/>
            <p:custDataLst>
              <p:tags r:id="rId1"/>
            </p:custDataLst>
          </p:nvPr>
        </p:nvSpPr>
        <p:spPr>
          <a:xfrm>
            <a:off x="7512000" y="0"/>
            <a:ext cx="4680000" cy="6721473"/>
          </a:xfrm>
        </p:spPr>
        <p:txBody>
          <a:bodyPr/>
          <a:lstStyle/>
          <a:p>
            <a:pPr algn="ctr"/>
            <a:r>
              <a:rPr lang="en-US" dirty="0" err="1"/>
              <a:t>Exemples</a:t>
            </a:r>
            <a:endParaRPr lang="en-US" dirty="0"/>
          </a:p>
        </p:txBody>
      </p:sp>
      <p:sp>
        <p:nvSpPr>
          <p:cNvPr id="20" name="Slide Number Placeholder 19">
            <a:extLst>
              <a:ext uri="{FF2B5EF4-FFF2-40B4-BE49-F238E27FC236}">
                <a16:creationId xmlns:a16="http://schemas.microsoft.com/office/drawing/2014/main" id="{3AEC0301-E9AA-4478-9E23-C372DBDCE653}"/>
              </a:ext>
            </a:extLst>
          </p:cNvPr>
          <p:cNvSpPr>
            <a:spLocks noGrp="1"/>
          </p:cNvSpPr>
          <p:nvPr>
            <p:ph type="sldNum" sz="quarter" idx="10"/>
            <p:custDataLst>
              <p:tags r:id="rId2"/>
            </p:custDataLst>
          </p:nvPr>
        </p:nvSpPr>
        <p:spPr>
          <a:xfrm>
            <a:off x="11353800" y="6361475"/>
            <a:ext cx="838200" cy="360000"/>
          </a:xfrm>
        </p:spPr>
        <p:txBody>
          <a:bodyPr/>
          <a:lstStyle/>
          <a:p>
            <a:r>
              <a:rPr lang="en-US" dirty="0"/>
              <a:t>PAGE </a:t>
            </a:r>
            <a:fld id="{4A9B5881-4007-4345-955A-79C2656F0C49}" type="slidenum">
              <a:rPr lang="en-US" smtClean="0"/>
              <a:pPr/>
              <a:t>4</a:t>
            </a:fld>
            <a:endParaRPr lang="en-US" dirty="0"/>
          </a:p>
        </p:txBody>
      </p:sp>
      <p:graphicFrame>
        <p:nvGraphicFramePr>
          <p:cNvPr id="3" name="Content Placeholder 2" descr="List Content Placeholder">
            <a:extLst>
              <a:ext uri="{FF2B5EF4-FFF2-40B4-BE49-F238E27FC236}">
                <a16:creationId xmlns:a16="http://schemas.microsoft.com/office/drawing/2014/main" id="{00DD6853-7971-494B-A148-546DF3F15457}"/>
              </a:ext>
            </a:extLst>
          </p:cNvPr>
          <p:cNvGraphicFramePr>
            <a:graphicFrameLocks noGrp="1"/>
          </p:cNvGraphicFramePr>
          <p:nvPr>
            <p:ph idx="1"/>
            <p:custDataLst>
              <p:tags r:id="rId3"/>
            </p:custDataLst>
            <p:extLst>
              <p:ext uri="{D42A27DB-BD31-4B8C-83A1-F6EECF244321}">
                <p14:modId xmlns:p14="http://schemas.microsoft.com/office/powerpoint/2010/main" val="918136407"/>
              </p:ext>
            </p:extLst>
          </p:nvPr>
        </p:nvGraphicFramePr>
        <p:xfrm>
          <a:off x="838200" y="365124"/>
          <a:ext cx="6156323" cy="598487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8" name="TextBox 7">
            <a:extLst>
              <a:ext uri="{FF2B5EF4-FFF2-40B4-BE49-F238E27FC236}">
                <a16:creationId xmlns:a16="http://schemas.microsoft.com/office/drawing/2014/main" id="{720403AD-14CB-4E89-AC47-E08BC28F4F45}"/>
              </a:ext>
            </a:extLst>
          </p:cNvPr>
          <p:cNvSpPr txBox="1"/>
          <p:nvPr>
            <p:custDataLst>
              <p:tags r:id="rId4"/>
            </p:custDataLst>
          </p:nvPr>
        </p:nvSpPr>
        <p:spPr>
          <a:xfrm>
            <a:off x="838200" y="1225689"/>
            <a:ext cx="6090700" cy="2708434"/>
          </a:xfrm>
          <a:prstGeom prst="rect">
            <a:avLst/>
          </a:prstGeom>
          <a:noFill/>
        </p:spPr>
        <p:txBody>
          <a:bodyPr wrap="square" rtlCol="0">
            <a:spAutoFit/>
          </a:bodyPr>
          <a:lstStyle/>
          <a:p>
            <a:r>
              <a:rPr lang="en-US" b="1" dirty="0" err="1">
                <a:solidFill>
                  <a:schemeClr val="bg1"/>
                </a:solidFill>
              </a:rPr>
              <a:t>Tâche</a:t>
            </a:r>
            <a:r>
              <a:rPr lang="en-US" b="1" dirty="0">
                <a:solidFill>
                  <a:schemeClr val="bg1"/>
                </a:solidFill>
              </a:rPr>
              <a:t>:</a:t>
            </a:r>
            <a:r>
              <a:rPr lang="fr-FR" b="1" dirty="0">
                <a:solidFill>
                  <a:schemeClr val="bg1"/>
                </a:solidFill>
              </a:rPr>
              <a:t> </a:t>
            </a:r>
            <a:r>
              <a:rPr lang="fr-FR" dirty="0">
                <a:solidFill>
                  <a:schemeClr val="bg1"/>
                </a:solidFill>
              </a:rPr>
              <a:t>Vous allez créer en plusieurs étapes, une conception graphique efficace qui démontre des créations complexes en utilisant une variété d'outils, afin de transmettre un message, un sentiment ou une émotion percutante basée sur votre recherche. Dans le cadre de ce travail, vous appliquerez tout votre apprentissage à la création d'un autocollant pour votre école ou votre communauté</a:t>
            </a:r>
            <a:r>
              <a:rPr lang="en-US" dirty="0">
                <a:solidFill>
                  <a:schemeClr val="bg1"/>
                </a:solidFill>
              </a:rPr>
              <a:t>. </a:t>
            </a:r>
          </a:p>
          <a:p>
            <a:endParaRPr lang="en-US" dirty="0">
              <a:solidFill>
                <a:schemeClr val="bg1"/>
              </a:solidFill>
            </a:endParaRPr>
          </a:p>
          <a:p>
            <a:r>
              <a:rPr lang="fr-FR" sz="1400" dirty="0">
                <a:solidFill>
                  <a:schemeClr val="bg1"/>
                </a:solidFill>
              </a:rPr>
              <a:t>PREUVES DE L'APPRENTISSAGE ET DU DÉVELOPPEMENT DES COMPÉTENCES </a:t>
            </a:r>
            <a:r>
              <a:rPr lang="en-US" sz="1400" dirty="0">
                <a:solidFill>
                  <a:schemeClr val="bg1"/>
                </a:solidFill>
              </a:rPr>
              <a:t>– </a:t>
            </a:r>
            <a:r>
              <a:rPr lang="fr-FR" sz="1200" dirty="0">
                <a:solidFill>
                  <a:schemeClr val="bg1"/>
                </a:solidFill>
              </a:rPr>
              <a:t>Inclure tout lien pertinent ci-dessous</a:t>
            </a:r>
            <a:endParaRPr lang="en-CA" dirty="0">
              <a:solidFill>
                <a:schemeClr val="bg1"/>
              </a:solidFill>
            </a:endParaRPr>
          </a:p>
        </p:txBody>
      </p:sp>
      <p:graphicFrame>
        <p:nvGraphicFramePr>
          <p:cNvPr id="6" name="Table 5">
            <a:extLst>
              <a:ext uri="{FF2B5EF4-FFF2-40B4-BE49-F238E27FC236}">
                <a16:creationId xmlns:a16="http://schemas.microsoft.com/office/drawing/2014/main" id="{2299A6C1-14BE-4495-9078-A6E2819834CD}"/>
              </a:ext>
            </a:extLst>
          </p:cNvPr>
          <p:cNvGraphicFramePr>
            <a:graphicFrameLocks noGrp="1"/>
          </p:cNvGraphicFramePr>
          <p:nvPr>
            <p:custDataLst>
              <p:tags r:id="rId5"/>
            </p:custDataLst>
            <p:extLst>
              <p:ext uri="{D42A27DB-BD31-4B8C-83A1-F6EECF244321}">
                <p14:modId xmlns:p14="http://schemas.microsoft.com/office/powerpoint/2010/main" val="1223482021"/>
              </p:ext>
            </p:extLst>
          </p:nvPr>
        </p:nvGraphicFramePr>
        <p:xfrm>
          <a:off x="935010" y="4218874"/>
          <a:ext cx="6156323" cy="1991435"/>
        </p:xfrm>
        <a:graphic>
          <a:graphicData uri="http://schemas.openxmlformats.org/drawingml/2006/table">
            <a:tbl>
              <a:tblPr firstRow="1" firstCol="1" bandRow="1"/>
              <a:tblGrid>
                <a:gridCol w="2252690">
                  <a:extLst>
                    <a:ext uri="{9D8B030D-6E8A-4147-A177-3AD203B41FA5}">
                      <a16:colId xmlns:a16="http://schemas.microsoft.com/office/drawing/2014/main" val="1650645883"/>
                    </a:ext>
                  </a:extLst>
                </a:gridCol>
                <a:gridCol w="774700">
                  <a:extLst>
                    <a:ext uri="{9D8B030D-6E8A-4147-A177-3AD203B41FA5}">
                      <a16:colId xmlns:a16="http://schemas.microsoft.com/office/drawing/2014/main" val="2637444429"/>
                    </a:ext>
                  </a:extLst>
                </a:gridCol>
                <a:gridCol w="3128933">
                  <a:extLst>
                    <a:ext uri="{9D8B030D-6E8A-4147-A177-3AD203B41FA5}">
                      <a16:colId xmlns:a16="http://schemas.microsoft.com/office/drawing/2014/main" val="1058616238"/>
                    </a:ext>
                  </a:extLst>
                </a:gridCol>
              </a:tblGrid>
              <a:tr h="608235">
                <a:tc>
                  <a:txBody>
                    <a:bodyPr/>
                    <a:lstStyle/>
                    <a:p>
                      <a:pPr>
                        <a:lnSpc>
                          <a:spcPct val="107000"/>
                        </a:lnSpc>
                        <a:spcAft>
                          <a:spcPts val="0"/>
                        </a:spcAft>
                      </a:pPr>
                      <a:r>
                        <a:rPr lang="fr-FR"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Composantes d'un projet de conception vectorielle ou graphique</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0"/>
                        </a:spcAft>
                      </a:pPr>
                      <a:r>
                        <a:rPr lang="en-CA" sz="1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Vérification</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0"/>
                        </a:spcAft>
                      </a:pPr>
                      <a:r>
                        <a:rPr lang="fr-FR"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Lien vers les preuves d'achèvement</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520314877"/>
                  </a:ext>
                </a:extLst>
              </a:tr>
              <a:tr h="215380">
                <a:tc>
                  <a:txBody>
                    <a:bodyPr/>
                    <a:lstStyle/>
                    <a:p>
                      <a:pPr>
                        <a:lnSpc>
                          <a:spcPct val="107000"/>
                        </a:lnSpc>
                        <a:spcAft>
                          <a:spcPts val="0"/>
                        </a:spcAft>
                      </a:pPr>
                      <a:r>
                        <a:rPr lang="en-CA"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Inspiration(s)</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07000"/>
                        </a:lnSpc>
                        <a:spcAft>
                          <a:spcPts val="0"/>
                        </a:spcAft>
                      </a:pPr>
                      <a:r>
                        <a:rPr lang="en-CA" sz="1100">
                          <a:solidFill>
                            <a:srgbClr val="000000"/>
                          </a:solidFill>
                          <a:effectLst/>
                          <a:latin typeface="Segoe UI Emoji" panose="020B0502040204020203" pitchFamily="34" charset="0"/>
                          <a:ea typeface="Calibri" panose="020F0502020204030204" pitchFamily="34" charset="0"/>
                          <a:cs typeface="Segoe UI Emoji" panose="020B0502040204020203" pitchFamily="34" charset="0"/>
                        </a:rPr>
                        <a:t>✔️</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0"/>
                        </a:spcAft>
                      </a:pPr>
                      <a:r>
                        <a:rPr lang="en-CA"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Liens:</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3588275"/>
                  </a:ext>
                </a:extLst>
              </a:tr>
              <a:tr h="402010">
                <a:tc>
                  <a:txBody>
                    <a:bodyPr/>
                    <a:lstStyle/>
                    <a:p>
                      <a:pPr>
                        <a:lnSpc>
                          <a:spcPct val="107000"/>
                        </a:lnSpc>
                        <a:spcAft>
                          <a:spcPts val="0"/>
                        </a:spcAft>
                      </a:pPr>
                      <a:r>
                        <a:rPr lang="en-CA" sz="1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Tutoriels</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07000"/>
                        </a:lnSpc>
                        <a:spcAft>
                          <a:spcPts val="0"/>
                        </a:spcAft>
                      </a:pPr>
                      <a:r>
                        <a:rPr lang="en-CA" sz="1100">
                          <a:solidFill>
                            <a:srgbClr val="000000"/>
                          </a:solidFill>
                          <a:effectLst/>
                          <a:latin typeface="Segoe UI Emoji" panose="020B0502040204020203" pitchFamily="34" charset="0"/>
                          <a:ea typeface="Calibri" panose="020F0502020204030204" pitchFamily="34" charset="0"/>
                          <a:cs typeface="Segoe UI Emoji" panose="020B0502040204020203" pitchFamily="34" charset="0"/>
                        </a:rPr>
                        <a:t>✔️</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CA"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Liens </a:t>
                      </a:r>
                      <a:r>
                        <a:rPr lang="en-CA" sz="10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fonctionnel</a:t>
                      </a:r>
                      <a:r>
                        <a:rPr lang="en-CA" sz="110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a:t>
                      </a:r>
                      <a:r>
                        <a:rPr lang="en-CA" sz="1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fr-FR"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aux tutoriels utilisés pour le développement des connaissances et des compétences</a:t>
                      </a:r>
                      <a:r>
                        <a:rPr lang="en-CA"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785217875"/>
                  </a:ext>
                </a:extLst>
              </a:tr>
              <a:tr h="670551">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Copie du produit final exporté pour un visionnage sur multi-écrans </a:t>
                      </a:r>
                      <a:r>
                        <a:rPr lang="en-CA" sz="1100" dirty="0">
                          <a:effectLst/>
                          <a:latin typeface="Calibri" panose="020F0502020204030204" pitchFamily="34" charset="0"/>
                          <a:ea typeface="Calibri" panose="020F0502020204030204" pitchFamily="34" charset="0"/>
                          <a:cs typeface="Times New Roman" panose="02020603050405020304" pitchFamily="18" charset="0"/>
                        </a:rPr>
                        <a:t>(.pdf </a:t>
                      </a:r>
                      <a:r>
                        <a:rPr lang="en-CA" sz="1100" dirty="0" err="1">
                          <a:effectLst/>
                          <a:latin typeface="Calibri" panose="020F0502020204030204" pitchFamily="34" charset="0"/>
                          <a:ea typeface="Calibri" panose="020F0502020204030204" pitchFamily="34" charset="0"/>
                          <a:cs typeface="Times New Roman" panose="02020603050405020304" pitchFamily="18" charset="0"/>
                        </a:rPr>
                        <a:t>ou</a:t>
                      </a:r>
                      <a:r>
                        <a:rPr lang="en-CA" sz="1100" dirty="0">
                          <a:effectLst/>
                          <a:latin typeface="Calibri" panose="020F0502020204030204" pitchFamily="34" charset="0"/>
                          <a:ea typeface="Calibri" panose="020F0502020204030204" pitchFamily="34" charset="0"/>
                          <a:cs typeface="Times New Roman" panose="02020603050405020304" pitchFamily="18" charset="0"/>
                        </a:rPr>
                        <a:t> .</a:t>
                      </a:r>
                      <a:r>
                        <a:rPr lang="en-CA" sz="1100" dirty="0" err="1">
                          <a:effectLst/>
                          <a:latin typeface="Calibri" panose="020F0502020204030204" pitchFamily="34" charset="0"/>
                          <a:ea typeface="Calibri" panose="020F0502020204030204" pitchFamily="34" charset="0"/>
                          <a:cs typeface="Times New Roman" panose="02020603050405020304" pitchFamily="18" charset="0"/>
                        </a:rPr>
                        <a:t>png</a:t>
                      </a:r>
                      <a:r>
                        <a:rPr lang="en-CA" sz="1100" dirty="0">
                          <a:effectLst/>
                          <a:latin typeface="Calibri" panose="020F0502020204030204" pitchFamily="34" charset="0"/>
                          <a:ea typeface="Calibri" panose="020F0502020204030204" pitchFamily="34" charset="0"/>
                          <a:cs typeface="Times New Roman" panose="02020603050405020304" pitchFamily="18" charset="0"/>
                        </a:rPr>
                        <a:t> </a:t>
                      </a:r>
                      <a:r>
                        <a:rPr lang="en-CA" sz="1100" dirty="0" err="1">
                          <a:effectLst/>
                          <a:latin typeface="Calibri" panose="020F0502020204030204" pitchFamily="34" charset="0"/>
                          <a:ea typeface="Calibri" panose="020F0502020204030204" pitchFamily="34" charset="0"/>
                          <a:cs typeface="Times New Roman" panose="02020603050405020304" pitchFamily="18" charset="0"/>
                        </a:rPr>
                        <a:t>ou</a:t>
                      </a:r>
                      <a:r>
                        <a:rPr lang="en-CA" sz="1100" dirty="0">
                          <a:effectLst/>
                          <a:latin typeface="Calibri" panose="020F0502020204030204" pitchFamily="34" charset="0"/>
                          <a:ea typeface="Calibri" panose="020F0502020204030204" pitchFamily="34" charset="0"/>
                          <a:cs typeface="Times New Roman" panose="02020603050405020304" pitchFamily="18" charset="0"/>
                        </a:rPr>
                        <a:t> .jpg)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07000"/>
                        </a:lnSpc>
                        <a:spcAft>
                          <a:spcPts val="0"/>
                        </a:spcAft>
                      </a:pPr>
                      <a:r>
                        <a:rPr lang="en-CA" sz="1100">
                          <a:solidFill>
                            <a:srgbClr val="000000"/>
                          </a:solidFill>
                          <a:effectLst/>
                          <a:latin typeface="Segoe UI Emoji" panose="020B0502040204020203" pitchFamily="34" charset="0"/>
                          <a:ea typeface="Calibri" panose="020F0502020204030204" pitchFamily="34" charset="0"/>
                          <a:cs typeface="Segoe UI Emoji" panose="020B0502040204020203" pitchFamily="34" charset="0"/>
                        </a:rPr>
                        <a:t>✔️</a:t>
                      </a:r>
                      <a:endParaRPr lang="en-C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Lien  vers le produit final</a:t>
                      </a:r>
                      <a:r>
                        <a:rPr lang="en-CA" sz="1100" dirty="0">
                          <a:effectLst/>
                          <a:latin typeface="Calibri" panose="020F0502020204030204" pitchFamily="34" charset="0"/>
                          <a:ea typeface="Calibri" panose="020F0502020204030204" pitchFamily="34" charset="0"/>
                          <a:cs typeface="Times New Roman" panose="02020603050405020304" pitchFamily="18" charset="0"/>
                        </a:rPr>
                        <a:t>! MERCI!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57382931"/>
                  </a:ext>
                </a:extLst>
              </a:tr>
            </a:tbl>
          </a:graphicData>
        </a:graphic>
      </p:graphicFrame>
      <p:pic>
        <p:nvPicPr>
          <p:cNvPr id="14" name="Picture 13" descr="A picture containing drawing&#10;&#10;Description automatically generated">
            <a:extLst>
              <a:ext uri="{FF2B5EF4-FFF2-40B4-BE49-F238E27FC236}">
                <a16:creationId xmlns:a16="http://schemas.microsoft.com/office/drawing/2014/main" id="{6727B1FA-E38C-495C-9DB2-70A8256DF611}"/>
              </a:ext>
            </a:extLst>
          </p:cNvPr>
          <p:cNvPicPr>
            <a:picLocks noChangeAspect="1"/>
          </p:cNvPicPr>
          <p:nvPr>
            <p:custDataLst>
              <p:tags r:id="rId6"/>
            </p:custDataLst>
          </p:nvPr>
        </p:nvPicPr>
        <p:blipFill>
          <a:blip r:embed="rId14">
            <a:extLst>
              <a:ext uri="{28A0092B-C50C-407E-A947-70E740481C1C}">
                <a14:useLocalDpi xmlns:a14="http://schemas.microsoft.com/office/drawing/2010/main" val="0"/>
              </a:ext>
            </a:extLst>
          </a:blip>
          <a:stretch>
            <a:fillRect/>
          </a:stretch>
        </p:blipFill>
        <p:spPr>
          <a:xfrm>
            <a:off x="8575702" y="3958674"/>
            <a:ext cx="2519359" cy="2485466"/>
          </a:xfrm>
          <a:prstGeom prst="rect">
            <a:avLst/>
          </a:prstGeom>
        </p:spPr>
      </p:pic>
      <p:pic>
        <p:nvPicPr>
          <p:cNvPr id="16" name="Picture 15" descr="A close up of a logo&#10;&#10;Description automatically generated">
            <a:extLst>
              <a:ext uri="{FF2B5EF4-FFF2-40B4-BE49-F238E27FC236}">
                <a16:creationId xmlns:a16="http://schemas.microsoft.com/office/drawing/2014/main" id="{69F5DCC4-D377-49C9-8625-2E8A0E85F8E7}"/>
              </a:ext>
            </a:extLst>
          </p:cNvPr>
          <p:cNvPicPr>
            <a:picLocks noChangeAspect="1"/>
          </p:cNvPicPr>
          <p:nvPr>
            <p:custDataLst>
              <p:tags r:id="rId7"/>
            </p:custDataLst>
          </p:nvPr>
        </p:nvPicPr>
        <p:blipFill>
          <a:blip r:embed="rId15">
            <a:extLst>
              <a:ext uri="{28A0092B-C50C-407E-A947-70E740481C1C}">
                <a14:useLocalDpi xmlns:a14="http://schemas.microsoft.com/office/drawing/2010/main" val="0"/>
              </a:ext>
            </a:extLst>
          </a:blip>
          <a:stretch>
            <a:fillRect/>
          </a:stretch>
        </p:blipFill>
        <p:spPr>
          <a:xfrm>
            <a:off x="7798936" y="-477155"/>
            <a:ext cx="3828620" cy="3834716"/>
          </a:xfrm>
          <a:prstGeom prst="rect">
            <a:avLst/>
          </a:prstGeom>
        </p:spPr>
      </p:pic>
    </p:spTree>
    <p:extLst>
      <p:ext uri="{BB962C8B-B14F-4D97-AF65-F5344CB8AC3E}">
        <p14:creationId xmlns:p14="http://schemas.microsoft.com/office/powerpoint/2010/main" val="3089782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8AE6-56F6-44E8-8BBF-23277B1773E4}"/>
              </a:ext>
            </a:extLst>
          </p:cNvPr>
          <p:cNvSpPr>
            <a:spLocks noGrp="1"/>
          </p:cNvSpPr>
          <p:nvPr>
            <p:ph type="title"/>
            <p:custDataLst>
              <p:tags r:id="rId1"/>
            </p:custDataLst>
          </p:nvPr>
        </p:nvSpPr>
        <p:spPr>
          <a:xfrm>
            <a:off x="7512000" y="0"/>
            <a:ext cx="4680000" cy="6721473"/>
          </a:xfrm>
        </p:spPr>
        <p:txBody>
          <a:bodyPr/>
          <a:lstStyle/>
          <a:p>
            <a:pPr algn="ctr"/>
            <a:r>
              <a:rPr lang="en-US" dirty="0" err="1"/>
              <a:t>Exemples</a:t>
            </a:r>
            <a:endParaRPr lang="en-US" dirty="0"/>
          </a:p>
        </p:txBody>
      </p:sp>
      <p:sp>
        <p:nvSpPr>
          <p:cNvPr id="20" name="Slide Number Placeholder 19">
            <a:extLst>
              <a:ext uri="{FF2B5EF4-FFF2-40B4-BE49-F238E27FC236}">
                <a16:creationId xmlns:a16="http://schemas.microsoft.com/office/drawing/2014/main" id="{3AEC0301-E9AA-4478-9E23-C372DBDCE653}"/>
              </a:ext>
            </a:extLst>
          </p:cNvPr>
          <p:cNvSpPr>
            <a:spLocks noGrp="1"/>
          </p:cNvSpPr>
          <p:nvPr>
            <p:ph type="sldNum" sz="quarter" idx="10"/>
            <p:custDataLst>
              <p:tags r:id="rId2"/>
            </p:custDataLst>
          </p:nvPr>
        </p:nvSpPr>
        <p:spPr>
          <a:xfrm>
            <a:off x="11353800" y="6361475"/>
            <a:ext cx="838200" cy="360000"/>
          </a:xfrm>
        </p:spPr>
        <p:txBody>
          <a:bodyPr/>
          <a:lstStyle/>
          <a:p>
            <a:r>
              <a:rPr lang="en-US" dirty="0"/>
              <a:t>PAGE </a:t>
            </a:r>
            <a:fld id="{4A9B5881-4007-4345-955A-79C2656F0C49}" type="slidenum">
              <a:rPr lang="en-US" smtClean="0"/>
              <a:pPr/>
              <a:t>5</a:t>
            </a:fld>
            <a:endParaRPr lang="en-US" dirty="0"/>
          </a:p>
        </p:txBody>
      </p:sp>
      <p:graphicFrame>
        <p:nvGraphicFramePr>
          <p:cNvPr id="3" name="Content Placeholder 2" descr="List Content Placeholder">
            <a:extLst>
              <a:ext uri="{FF2B5EF4-FFF2-40B4-BE49-F238E27FC236}">
                <a16:creationId xmlns:a16="http://schemas.microsoft.com/office/drawing/2014/main" id="{00DD6853-7971-494B-A148-546DF3F15457}"/>
              </a:ext>
            </a:extLst>
          </p:cNvPr>
          <p:cNvGraphicFramePr>
            <a:graphicFrameLocks noGrp="1"/>
          </p:cNvGraphicFramePr>
          <p:nvPr>
            <p:ph idx="1"/>
            <p:custDataLst>
              <p:tags r:id="rId3"/>
            </p:custDataLst>
            <p:extLst>
              <p:ext uri="{D42A27DB-BD31-4B8C-83A1-F6EECF244321}">
                <p14:modId xmlns:p14="http://schemas.microsoft.com/office/powerpoint/2010/main" val="1406771648"/>
              </p:ext>
            </p:extLst>
          </p:nvPr>
        </p:nvGraphicFramePr>
        <p:xfrm>
          <a:off x="838200" y="365124"/>
          <a:ext cx="6156323" cy="598487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TextBox 7">
            <a:extLst>
              <a:ext uri="{FF2B5EF4-FFF2-40B4-BE49-F238E27FC236}">
                <a16:creationId xmlns:a16="http://schemas.microsoft.com/office/drawing/2014/main" id="{720403AD-14CB-4E89-AC47-E08BC28F4F45}"/>
              </a:ext>
            </a:extLst>
          </p:cNvPr>
          <p:cNvSpPr txBox="1"/>
          <p:nvPr>
            <p:custDataLst>
              <p:tags r:id="rId4"/>
            </p:custDataLst>
          </p:nvPr>
        </p:nvSpPr>
        <p:spPr>
          <a:xfrm>
            <a:off x="838200" y="1225689"/>
            <a:ext cx="6090700" cy="5232202"/>
          </a:xfrm>
          <a:prstGeom prst="rect">
            <a:avLst/>
          </a:prstGeom>
          <a:noFill/>
        </p:spPr>
        <p:txBody>
          <a:bodyPr wrap="square" rtlCol="0">
            <a:spAutoFit/>
          </a:bodyPr>
          <a:lstStyle/>
          <a:p>
            <a:r>
              <a:rPr lang="en-US" b="1" dirty="0">
                <a:solidFill>
                  <a:schemeClr val="bg1"/>
                </a:solidFill>
              </a:rPr>
              <a:t>Temps: 2 </a:t>
            </a:r>
            <a:r>
              <a:rPr lang="en-US" b="1" dirty="0" err="1">
                <a:solidFill>
                  <a:schemeClr val="bg1"/>
                </a:solidFill>
              </a:rPr>
              <a:t>heures</a:t>
            </a:r>
            <a:endParaRPr lang="en-US" b="1" dirty="0">
              <a:solidFill>
                <a:schemeClr val="bg1"/>
              </a:solidFill>
            </a:endParaRPr>
          </a:p>
          <a:p>
            <a:endParaRPr lang="en-US" b="1" dirty="0">
              <a:solidFill>
                <a:schemeClr val="bg1"/>
              </a:solidFill>
            </a:endParaRPr>
          </a:p>
          <a:p>
            <a:r>
              <a:rPr lang="en-US" b="1" dirty="0" err="1">
                <a:solidFill>
                  <a:schemeClr val="bg1"/>
                </a:solidFill>
              </a:rPr>
              <a:t>Étape</a:t>
            </a:r>
            <a:r>
              <a:rPr lang="en-US" b="1" dirty="0">
                <a:solidFill>
                  <a:schemeClr val="bg1"/>
                </a:solidFill>
              </a:rPr>
              <a:t> 1: </a:t>
            </a:r>
            <a:r>
              <a:rPr lang="fr-FR" b="1" dirty="0">
                <a:solidFill>
                  <a:schemeClr val="bg1"/>
                </a:solidFill>
              </a:rPr>
              <a:t>Recherchez quel type d'autocollant est nécessaire dans votre école ou votre communauté.  Où l’autocollant doit être placé (exemple : plancher, mur, fenêtre, plafond).  Documentez et partagez vos recherches.</a:t>
            </a:r>
            <a:endParaRPr lang="en-US" b="1" dirty="0">
              <a:solidFill>
                <a:schemeClr val="bg1"/>
              </a:solidFill>
            </a:endParaRPr>
          </a:p>
          <a:p>
            <a:endParaRPr lang="en-US" b="1" dirty="0">
              <a:solidFill>
                <a:schemeClr val="bg1"/>
              </a:solidFill>
            </a:endParaRPr>
          </a:p>
          <a:p>
            <a:r>
              <a:rPr lang="en-US" b="1" dirty="0" err="1">
                <a:solidFill>
                  <a:schemeClr val="bg1"/>
                </a:solidFill>
              </a:rPr>
              <a:t>Étape</a:t>
            </a:r>
            <a:r>
              <a:rPr lang="en-US" b="1" dirty="0">
                <a:solidFill>
                  <a:schemeClr val="bg1"/>
                </a:solidFill>
              </a:rPr>
              <a:t> 2: </a:t>
            </a:r>
            <a:r>
              <a:rPr lang="fr-FR" b="1" dirty="0">
                <a:solidFill>
                  <a:schemeClr val="bg1"/>
                </a:solidFill>
              </a:rPr>
              <a:t>Prévoyez d'esquisser le dessin de votre autocollant ou utilisez votre ordinateur pour assembler les éléments à partir de l'internet</a:t>
            </a:r>
            <a:endParaRPr lang="en-US" b="1" dirty="0">
              <a:solidFill>
                <a:schemeClr val="bg1"/>
              </a:solidFill>
            </a:endParaRPr>
          </a:p>
          <a:p>
            <a:endParaRPr lang="en-US" b="1" dirty="0">
              <a:solidFill>
                <a:schemeClr val="bg1"/>
              </a:solidFill>
            </a:endParaRPr>
          </a:p>
          <a:p>
            <a:r>
              <a:rPr lang="en-US" b="1" dirty="0" err="1">
                <a:solidFill>
                  <a:schemeClr val="bg1"/>
                </a:solidFill>
              </a:rPr>
              <a:t>Étape</a:t>
            </a:r>
            <a:r>
              <a:rPr lang="en-US" b="1" dirty="0">
                <a:solidFill>
                  <a:schemeClr val="bg1"/>
                </a:solidFill>
              </a:rPr>
              <a:t> 3: </a:t>
            </a:r>
            <a:r>
              <a:rPr lang="fr-FR" b="1" dirty="0">
                <a:solidFill>
                  <a:schemeClr val="bg1"/>
                </a:solidFill>
              </a:rPr>
              <a:t>Utilisez un programme/application vectoriel pour créer votre autocollant</a:t>
            </a:r>
            <a:endParaRPr lang="en-US" b="1" dirty="0">
              <a:solidFill>
                <a:schemeClr val="bg1"/>
              </a:solidFill>
            </a:endParaRPr>
          </a:p>
          <a:p>
            <a:pPr lvl="1"/>
            <a:r>
              <a:rPr lang="en-US" sz="1400" b="1" dirty="0">
                <a:solidFill>
                  <a:schemeClr val="bg1"/>
                </a:solidFill>
              </a:rPr>
              <a:t>•</a:t>
            </a:r>
            <a:r>
              <a:rPr lang="fr-FR" sz="1400" b="1" dirty="0">
                <a:solidFill>
                  <a:schemeClr val="bg1"/>
                </a:solidFill>
              </a:rPr>
              <a:t>Utilisez n'importe quel tutoriel pour vous aider dans vos créations</a:t>
            </a:r>
          </a:p>
          <a:p>
            <a:pPr lvl="1"/>
            <a:endParaRPr lang="en-US" b="1" dirty="0">
              <a:solidFill>
                <a:schemeClr val="bg1"/>
              </a:solidFill>
            </a:endParaRPr>
          </a:p>
          <a:p>
            <a:r>
              <a:rPr lang="en-US" b="1" dirty="0" err="1">
                <a:solidFill>
                  <a:schemeClr val="bg1"/>
                </a:solidFill>
              </a:rPr>
              <a:t>Étape</a:t>
            </a:r>
            <a:r>
              <a:rPr lang="en-US" b="1" dirty="0">
                <a:solidFill>
                  <a:schemeClr val="bg1"/>
                </a:solidFill>
              </a:rPr>
              <a:t> 4: </a:t>
            </a:r>
            <a:r>
              <a:rPr lang="fr-FR" b="1" dirty="0">
                <a:solidFill>
                  <a:schemeClr val="bg1"/>
                </a:solidFill>
              </a:rPr>
              <a:t>Partagez votre autocollant, ou exportez-le pour ensuite le soumettre </a:t>
            </a:r>
            <a:r>
              <a:rPr lang="en-US" sz="1400" b="1" dirty="0">
                <a:solidFill>
                  <a:schemeClr val="bg1"/>
                </a:solidFill>
              </a:rPr>
              <a:t>(</a:t>
            </a:r>
            <a:r>
              <a:rPr lang="fr-FR" sz="1400" b="1" dirty="0">
                <a:solidFill>
                  <a:schemeClr val="bg1"/>
                </a:solidFill>
              </a:rPr>
              <a:t>le partage ou l'exportation dépend de l'application ou du programme que vous utilisez</a:t>
            </a:r>
            <a:r>
              <a:rPr lang="en-US" sz="1400" b="1" dirty="0">
                <a:solidFill>
                  <a:schemeClr val="bg1"/>
                </a:solidFill>
              </a:rPr>
              <a:t>)</a:t>
            </a:r>
          </a:p>
          <a:p>
            <a:endParaRPr lang="en-CA" dirty="0">
              <a:solidFill>
                <a:schemeClr val="bg1"/>
              </a:solidFill>
            </a:endParaRPr>
          </a:p>
        </p:txBody>
      </p:sp>
      <p:pic>
        <p:nvPicPr>
          <p:cNvPr id="11" name="Picture 10" descr="A picture containing drawing&#10;&#10;Description automatically generated">
            <a:extLst>
              <a:ext uri="{FF2B5EF4-FFF2-40B4-BE49-F238E27FC236}">
                <a16:creationId xmlns:a16="http://schemas.microsoft.com/office/drawing/2014/main" id="{67D4649C-A686-4429-8D94-295D3A1EE612}"/>
              </a:ext>
            </a:extLst>
          </p:cNvPr>
          <p:cNvPicPr>
            <a:picLocks noChangeAspect="1"/>
          </p:cNvPicPr>
          <p:nvPr>
            <p:custDataLst>
              <p:tags r:id="rId5"/>
            </p:custDataLst>
          </p:nvPr>
        </p:nvPicPr>
        <p:blipFill>
          <a:blip r:embed="rId13">
            <a:extLst>
              <a:ext uri="{28A0092B-C50C-407E-A947-70E740481C1C}">
                <a14:useLocalDpi xmlns:a14="http://schemas.microsoft.com/office/drawing/2010/main" val="0"/>
              </a:ext>
            </a:extLst>
          </a:blip>
          <a:stretch>
            <a:fillRect/>
          </a:stretch>
        </p:blipFill>
        <p:spPr>
          <a:xfrm>
            <a:off x="8575702" y="3958674"/>
            <a:ext cx="2519359" cy="2485466"/>
          </a:xfrm>
          <a:prstGeom prst="rect">
            <a:avLst/>
          </a:prstGeom>
        </p:spPr>
      </p:pic>
      <p:pic>
        <p:nvPicPr>
          <p:cNvPr id="13" name="Picture 12" descr="A close up of a logo&#10;&#10;Description automatically generated">
            <a:extLst>
              <a:ext uri="{FF2B5EF4-FFF2-40B4-BE49-F238E27FC236}">
                <a16:creationId xmlns:a16="http://schemas.microsoft.com/office/drawing/2014/main" id="{30801156-B736-4B9D-BB5F-0CDCEFE86233}"/>
              </a:ext>
            </a:extLst>
          </p:cNvPr>
          <p:cNvPicPr>
            <a:picLocks noChangeAspect="1"/>
          </p:cNvPicPr>
          <p:nvPr>
            <p:custDataLst>
              <p:tags r:id="rId6"/>
            </p:custDataLst>
          </p:nvPr>
        </p:nvPicPr>
        <p:blipFill>
          <a:blip r:embed="rId14">
            <a:extLst>
              <a:ext uri="{28A0092B-C50C-407E-A947-70E740481C1C}">
                <a14:useLocalDpi xmlns:a14="http://schemas.microsoft.com/office/drawing/2010/main" val="0"/>
              </a:ext>
            </a:extLst>
          </a:blip>
          <a:stretch>
            <a:fillRect/>
          </a:stretch>
        </p:blipFill>
        <p:spPr>
          <a:xfrm>
            <a:off x="7798936" y="-477155"/>
            <a:ext cx="3828620" cy="3834716"/>
          </a:xfrm>
          <a:prstGeom prst="rect">
            <a:avLst/>
          </a:prstGeom>
        </p:spPr>
      </p:pic>
    </p:spTree>
    <p:extLst>
      <p:ext uri="{BB962C8B-B14F-4D97-AF65-F5344CB8AC3E}">
        <p14:creationId xmlns:p14="http://schemas.microsoft.com/office/powerpoint/2010/main" val="378004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8AE6-56F6-44E8-8BBF-23277B1773E4}"/>
              </a:ext>
            </a:extLst>
          </p:cNvPr>
          <p:cNvSpPr>
            <a:spLocks noGrp="1"/>
          </p:cNvSpPr>
          <p:nvPr>
            <p:ph type="title"/>
            <p:custDataLst>
              <p:tags r:id="rId1"/>
            </p:custDataLst>
          </p:nvPr>
        </p:nvSpPr>
        <p:spPr>
          <a:xfrm>
            <a:off x="7512000" y="0"/>
            <a:ext cx="4680000" cy="6721473"/>
          </a:xfrm>
        </p:spPr>
        <p:txBody>
          <a:bodyPr/>
          <a:lstStyle/>
          <a:p>
            <a:pPr algn="ctr"/>
            <a:r>
              <a:rPr lang="en-US" dirty="0" err="1"/>
              <a:t>Exemples</a:t>
            </a:r>
            <a:endParaRPr lang="en-US" dirty="0"/>
          </a:p>
        </p:txBody>
      </p:sp>
      <p:sp>
        <p:nvSpPr>
          <p:cNvPr id="20" name="Slide Number Placeholder 19">
            <a:extLst>
              <a:ext uri="{FF2B5EF4-FFF2-40B4-BE49-F238E27FC236}">
                <a16:creationId xmlns:a16="http://schemas.microsoft.com/office/drawing/2014/main" id="{3AEC0301-E9AA-4478-9E23-C372DBDCE653}"/>
              </a:ext>
            </a:extLst>
          </p:cNvPr>
          <p:cNvSpPr>
            <a:spLocks noGrp="1"/>
          </p:cNvSpPr>
          <p:nvPr>
            <p:ph type="sldNum" sz="quarter" idx="10"/>
            <p:custDataLst>
              <p:tags r:id="rId2"/>
            </p:custDataLst>
          </p:nvPr>
        </p:nvSpPr>
        <p:spPr>
          <a:xfrm>
            <a:off x="11353800" y="6361475"/>
            <a:ext cx="838200" cy="360000"/>
          </a:xfrm>
        </p:spPr>
        <p:txBody>
          <a:bodyPr/>
          <a:lstStyle/>
          <a:p>
            <a:r>
              <a:rPr lang="en-US" dirty="0"/>
              <a:t>PAGE </a:t>
            </a:r>
            <a:fld id="{4A9B5881-4007-4345-955A-79C2656F0C49}" type="slidenum">
              <a:rPr lang="en-US" smtClean="0"/>
              <a:pPr/>
              <a:t>6</a:t>
            </a:fld>
            <a:endParaRPr lang="en-US" dirty="0"/>
          </a:p>
        </p:txBody>
      </p:sp>
      <p:graphicFrame>
        <p:nvGraphicFramePr>
          <p:cNvPr id="3" name="Content Placeholder 2" descr="List Content Placeholder">
            <a:extLst>
              <a:ext uri="{FF2B5EF4-FFF2-40B4-BE49-F238E27FC236}">
                <a16:creationId xmlns:a16="http://schemas.microsoft.com/office/drawing/2014/main" id="{00DD6853-7971-494B-A148-546DF3F15457}"/>
              </a:ext>
            </a:extLst>
          </p:cNvPr>
          <p:cNvGraphicFramePr>
            <a:graphicFrameLocks noGrp="1"/>
          </p:cNvGraphicFramePr>
          <p:nvPr>
            <p:ph idx="1"/>
            <p:custDataLst>
              <p:tags r:id="rId3"/>
            </p:custDataLst>
            <p:extLst>
              <p:ext uri="{D42A27DB-BD31-4B8C-83A1-F6EECF244321}">
                <p14:modId xmlns:p14="http://schemas.microsoft.com/office/powerpoint/2010/main" val="3162539214"/>
              </p:ext>
            </p:extLst>
          </p:nvPr>
        </p:nvGraphicFramePr>
        <p:xfrm>
          <a:off x="564444" y="427915"/>
          <a:ext cx="6426057" cy="598487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6" name="Table 5">
            <a:extLst>
              <a:ext uri="{FF2B5EF4-FFF2-40B4-BE49-F238E27FC236}">
                <a16:creationId xmlns:a16="http://schemas.microsoft.com/office/drawing/2014/main" id="{3DF43A8E-E035-4C52-881C-4CD3D1B6151C}"/>
              </a:ext>
            </a:extLst>
          </p:cNvPr>
          <p:cNvGraphicFramePr>
            <a:graphicFrameLocks noGrp="1"/>
          </p:cNvGraphicFramePr>
          <p:nvPr>
            <p:custDataLst>
              <p:tags r:id="rId4"/>
            </p:custDataLst>
            <p:extLst>
              <p:ext uri="{D42A27DB-BD31-4B8C-83A1-F6EECF244321}">
                <p14:modId xmlns:p14="http://schemas.microsoft.com/office/powerpoint/2010/main" val="3882480328"/>
              </p:ext>
            </p:extLst>
          </p:nvPr>
        </p:nvGraphicFramePr>
        <p:xfrm>
          <a:off x="564445" y="1471918"/>
          <a:ext cx="6383113" cy="4976107"/>
        </p:xfrm>
        <a:graphic>
          <a:graphicData uri="http://schemas.openxmlformats.org/drawingml/2006/table">
            <a:tbl>
              <a:tblPr firstRow="1" firstCol="1" bandRow="1"/>
              <a:tblGrid>
                <a:gridCol w="1093664">
                  <a:extLst>
                    <a:ext uri="{9D8B030D-6E8A-4147-A177-3AD203B41FA5}">
                      <a16:colId xmlns:a16="http://schemas.microsoft.com/office/drawing/2014/main" val="1835901454"/>
                    </a:ext>
                  </a:extLst>
                </a:gridCol>
                <a:gridCol w="1094345">
                  <a:extLst>
                    <a:ext uri="{9D8B030D-6E8A-4147-A177-3AD203B41FA5}">
                      <a16:colId xmlns:a16="http://schemas.microsoft.com/office/drawing/2014/main" val="4066212796"/>
                    </a:ext>
                  </a:extLst>
                </a:gridCol>
                <a:gridCol w="1094345">
                  <a:extLst>
                    <a:ext uri="{9D8B030D-6E8A-4147-A177-3AD203B41FA5}">
                      <a16:colId xmlns:a16="http://schemas.microsoft.com/office/drawing/2014/main" val="2138023475"/>
                    </a:ext>
                  </a:extLst>
                </a:gridCol>
                <a:gridCol w="1094345">
                  <a:extLst>
                    <a:ext uri="{9D8B030D-6E8A-4147-A177-3AD203B41FA5}">
                      <a16:colId xmlns:a16="http://schemas.microsoft.com/office/drawing/2014/main" val="4185937867"/>
                    </a:ext>
                  </a:extLst>
                </a:gridCol>
                <a:gridCol w="1094345">
                  <a:extLst>
                    <a:ext uri="{9D8B030D-6E8A-4147-A177-3AD203B41FA5}">
                      <a16:colId xmlns:a16="http://schemas.microsoft.com/office/drawing/2014/main" val="889062110"/>
                    </a:ext>
                  </a:extLst>
                </a:gridCol>
                <a:gridCol w="912069">
                  <a:extLst>
                    <a:ext uri="{9D8B030D-6E8A-4147-A177-3AD203B41FA5}">
                      <a16:colId xmlns:a16="http://schemas.microsoft.com/office/drawing/2014/main" val="3882131960"/>
                    </a:ext>
                  </a:extLst>
                </a:gridCol>
              </a:tblGrid>
              <a:tr h="0">
                <a:tc>
                  <a:txBody>
                    <a:bodyPr/>
                    <a:lstStyle/>
                    <a:p>
                      <a:pPr marL="0" marR="0" algn="ctr">
                        <a:lnSpc>
                          <a:spcPct val="107000"/>
                        </a:lnSpc>
                        <a:spcBef>
                          <a:spcPts val="0"/>
                        </a:spcBef>
                        <a:spcAft>
                          <a:spcPts val="800"/>
                        </a:spcAft>
                      </a:pPr>
                      <a:r>
                        <a:rPr lang="fr-CA" sz="1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Attentes</a:t>
                      </a:r>
                      <a:endParaRPr lang="en-US"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fr-CA" sz="1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Niveau 4</a:t>
                      </a:r>
                      <a:endParaRPr lang="en-US"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fr-CA" sz="1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Niveau 3</a:t>
                      </a:r>
                      <a:endParaRPr lang="en-US"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fr-CA" sz="1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Niveau 2</a:t>
                      </a:r>
                      <a:endParaRPr lang="en-US"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fr-CA" sz="1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Niveau 1</a:t>
                      </a:r>
                      <a:endParaRPr lang="en-US"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CA"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a:t>
                      </a:r>
                      <a:endParaRPr lang="en-CA"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1118" marR="31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7832000"/>
                  </a:ext>
                </a:extLst>
              </a:tr>
              <a:tr h="1398001">
                <a:tc>
                  <a:txBody>
                    <a:bodyPr/>
                    <a:lstStyle/>
                    <a:p>
                      <a:pPr>
                        <a:lnSpc>
                          <a:spcPct val="107000"/>
                        </a:lnSpc>
                        <a:spcAft>
                          <a:spcPts val="0"/>
                        </a:spcAft>
                      </a:pPr>
                      <a:r>
                        <a:rPr lang="en-CA" sz="800" u="sng"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Recherches</a:t>
                      </a:r>
                      <a:r>
                        <a:rPr lang="en-CA" sz="80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CA" sz="800" u="sng"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liées</a:t>
                      </a:r>
                      <a:r>
                        <a:rPr lang="en-CA" sz="80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aux </a:t>
                      </a:r>
                      <a:r>
                        <a:rPr lang="en-CA" sz="800" u="sng"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autocollants</a:t>
                      </a:r>
                      <a:endParaRPr lang="en-CA" sz="80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CA"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en-CA" sz="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Communication:</a:t>
                      </a:r>
                      <a:endParaRPr lang="en-CA"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fr-FR" sz="800" kern="1200" dirty="0">
                          <a:solidFill>
                            <a:schemeClr val="bg1"/>
                          </a:solidFill>
                          <a:effectLst/>
                          <a:latin typeface="Corbel" panose="020B0503020204020204" pitchFamily="34" charset="0"/>
                          <a:ea typeface="Calibri" panose="020F0502020204030204" pitchFamily="34" charset="0"/>
                          <a:cs typeface="Times New Roman" panose="02020603050405020304" pitchFamily="18" charset="0"/>
                        </a:rPr>
                        <a:t>Définir précisément les objectifs du projet et les critères de performance</a:t>
                      </a:r>
                      <a:r>
                        <a:rPr lang="en-CA"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0"/>
                        </a:spcAft>
                      </a:pPr>
                      <a:r>
                        <a:rPr lang="en-CA"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en-CA" sz="8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Attentes</a:t>
                      </a:r>
                      <a:r>
                        <a:rPr lang="en-CA" sz="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r>
                        <a:rPr lang="en-CA"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C2</a:t>
                      </a:r>
                    </a:p>
                    <a:p>
                      <a:pPr>
                        <a:lnSpc>
                          <a:spcPct val="107000"/>
                        </a:lnSpc>
                        <a:spcAft>
                          <a:spcPts val="0"/>
                        </a:spcAft>
                      </a:pPr>
                      <a:r>
                        <a:rPr lang="en-CA" sz="800" dirty="0">
                          <a:solidFill>
                            <a:schemeClr val="bg1"/>
                          </a:solidFill>
                          <a:effectLst/>
                          <a:latin typeface="Calibri Light" panose="020F0302020204030204" pitchFamily="34" charset="0"/>
                          <a:ea typeface="Calibri" panose="020F0502020204030204" pitchFamily="34" charset="0"/>
                          <a:cs typeface="Times New Roman" panose="02020603050405020304" pitchFamily="18" charset="0"/>
                        </a:rPr>
                        <a:t> </a:t>
                      </a:r>
                      <a:endParaRPr lang="en-CA"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1118" marR="31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1200"/>
                        </a:spcAft>
                      </a:pPr>
                      <a:r>
                        <a:rPr lang="fr-CA" sz="800" kern="1200" dirty="0">
                          <a:solidFill>
                            <a:schemeClr val="bg1"/>
                          </a:solidFill>
                          <a:effectLst/>
                          <a:latin typeface="Corbel" panose="020B0503020204020204" pitchFamily="34" charset="0"/>
                          <a:ea typeface="Calibri" panose="020F0502020204030204" pitchFamily="34" charset="0"/>
                          <a:cs typeface="Times New Roman" panose="02020603050405020304" pitchFamily="18" charset="0"/>
                        </a:rPr>
                        <a:t>Explique le processus et la réflexion des objectifs du projet avec de détails exceptionnels.</a:t>
                      </a:r>
                      <a:endParaRPr lang="en-US" sz="800" kern="1200" dirty="0">
                        <a:solidFill>
                          <a:schemeClr val="bg1"/>
                        </a:solidFill>
                        <a:effectLst/>
                        <a:latin typeface="Corbel" panose="020B0503020204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1200"/>
                        </a:spcAft>
                      </a:pPr>
                      <a:r>
                        <a:rPr lang="fr-CA" sz="800" kern="1200">
                          <a:solidFill>
                            <a:schemeClr val="bg1"/>
                          </a:solidFill>
                          <a:effectLst/>
                          <a:latin typeface="Corbel" panose="020B0503020204020204" pitchFamily="34" charset="0"/>
                          <a:ea typeface="Calibri" panose="020F0502020204030204" pitchFamily="34" charset="0"/>
                          <a:cs typeface="Times New Roman" panose="02020603050405020304" pitchFamily="18" charset="0"/>
                        </a:rPr>
                        <a:t>Explique le processus et la réflexion des objectifs du projet avec beaucoup de détails</a:t>
                      </a:r>
                      <a:endParaRPr lang="en-US" sz="800" kern="1200">
                        <a:solidFill>
                          <a:schemeClr val="bg1"/>
                        </a:solidFill>
                        <a:effectLst/>
                        <a:latin typeface="Corbel" panose="020B0503020204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1200"/>
                        </a:spcAft>
                      </a:pPr>
                      <a:r>
                        <a:rPr lang="fr-CA" sz="800" kern="1200">
                          <a:solidFill>
                            <a:schemeClr val="bg1"/>
                          </a:solidFill>
                          <a:effectLst/>
                          <a:latin typeface="Corbel" panose="020B0503020204020204" pitchFamily="34" charset="0"/>
                          <a:ea typeface="Calibri" panose="020F0502020204030204" pitchFamily="34" charset="0"/>
                          <a:cs typeface="Times New Roman" panose="02020603050405020304" pitchFamily="18" charset="0"/>
                        </a:rPr>
                        <a:t>Explique le processus et la réflexion des objectifs du projet avec des détails limités</a:t>
                      </a:r>
                      <a:endParaRPr lang="en-US" sz="800" kern="1200">
                        <a:solidFill>
                          <a:schemeClr val="bg1"/>
                        </a:solidFill>
                        <a:effectLst/>
                        <a:latin typeface="Corbel" panose="020B0503020204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1200"/>
                        </a:spcAft>
                      </a:pPr>
                      <a:r>
                        <a:rPr lang="fr-CA" sz="800" kern="1200" dirty="0">
                          <a:solidFill>
                            <a:schemeClr val="bg1"/>
                          </a:solidFill>
                          <a:effectLst/>
                          <a:latin typeface="Corbel" panose="020B0503020204020204" pitchFamily="34" charset="0"/>
                          <a:ea typeface="Calibri" panose="020F0502020204030204" pitchFamily="34" charset="0"/>
                          <a:cs typeface="Times New Roman" panose="02020603050405020304" pitchFamily="18" charset="0"/>
                        </a:rPr>
                        <a:t>N’a pas expliqué le processus et la réflexion des objectifs du projet avec beaucoup de détails</a:t>
                      </a:r>
                      <a:endParaRPr lang="en-US" sz="800" kern="1200" dirty="0">
                        <a:solidFill>
                          <a:schemeClr val="bg1"/>
                        </a:solidFill>
                        <a:effectLst/>
                        <a:latin typeface="Corbel" panose="020B0503020204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 pas remis le projet de l’autocollant</a:t>
                      </a:r>
                      <a:endParaRPr lang="en-CA"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1118" marR="31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9251011"/>
                  </a:ext>
                </a:extLst>
              </a:tr>
              <a:tr h="2047121">
                <a:tc>
                  <a:txBody>
                    <a:bodyPr/>
                    <a:lstStyle/>
                    <a:p>
                      <a:pPr>
                        <a:lnSpc>
                          <a:spcPct val="107000"/>
                        </a:lnSpc>
                        <a:spcAft>
                          <a:spcPts val="800"/>
                        </a:spcAft>
                      </a:pPr>
                      <a:r>
                        <a:rPr lang="fr-FR" sz="800" b="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Planification préalable d'une esquisse ou d'une conception soumise</a:t>
                      </a:r>
                    </a:p>
                    <a:p>
                      <a:pPr>
                        <a:lnSpc>
                          <a:spcPct val="107000"/>
                        </a:lnSpc>
                        <a:spcAft>
                          <a:spcPts val="800"/>
                        </a:spcAft>
                      </a:pPr>
                      <a:r>
                        <a:rPr lang="en-CA" sz="800" b="1" dirty="0" err="1">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rPr>
                        <a:t>Réflexion</a:t>
                      </a:r>
                      <a:r>
                        <a:rPr lang="en-CA" sz="800" b="1" dirty="0">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rPr>
                        <a:t>:</a:t>
                      </a:r>
                      <a:endParaRPr lang="en-CA" sz="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0000"/>
                        </a:lnSpc>
                        <a:spcAft>
                          <a:spcPts val="0"/>
                        </a:spcAft>
                      </a:pPr>
                      <a:r>
                        <a:rPr lang="fr-FR" sz="800" dirty="0">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rPr>
                        <a:t>Utilisez une variété de techniques et d'outils de planification lors de la création de plans pour des projets de technologie des communications</a:t>
                      </a:r>
                      <a:r>
                        <a:rPr lang="en-CA" sz="800" dirty="0">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rPr>
                        <a:t>.</a:t>
                      </a:r>
                      <a:endParaRPr lang="en-CA" sz="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0000"/>
                        </a:lnSpc>
                        <a:spcAft>
                          <a:spcPts val="800"/>
                        </a:spcAft>
                      </a:pPr>
                      <a:r>
                        <a:rPr lang="en-CA"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pPr>
                        <a:lnSpc>
                          <a:spcPct val="100000"/>
                        </a:lnSpc>
                        <a:spcAft>
                          <a:spcPts val="800"/>
                        </a:spcAft>
                      </a:pPr>
                      <a:r>
                        <a:rPr lang="en-CA" sz="8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Attentes</a:t>
                      </a:r>
                      <a:r>
                        <a:rPr lang="en-CA" sz="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r>
                        <a:rPr lang="en-CA"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A1</a:t>
                      </a:r>
                    </a:p>
                  </a:txBody>
                  <a:tcPr marL="31118" marR="311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fr-FR" sz="800" dirty="0">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rPr>
                        <a:t>Utilise une variété de techniques et d'outils de planification lors de la création de plans pour des projets de technologie des communications avec une logique très considérable</a:t>
                      </a:r>
                      <a:r>
                        <a:rPr lang="en-CA" sz="800" dirty="0">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rPr>
                        <a:t>.</a:t>
                      </a:r>
                      <a:endParaRPr lang="en-CA" sz="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1118" marR="31118"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800" dirty="0">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rPr>
                        <a:t>Utilise une variété de techniques et d'outils de planification lors de la création de plans pour des projets de technologie des communications avec une logique considérable</a:t>
                      </a:r>
                      <a:r>
                        <a:rPr lang="en-CA" sz="800" dirty="0">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rPr>
                        <a:t>. </a:t>
                      </a:r>
                      <a:endParaRPr lang="en-CA" sz="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1118" marR="31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800" dirty="0">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rPr>
                        <a:t>Utilise une variété de techniques et d'outils de planification lors de la création de plans pour des projets de technologie des communications avec une logique limitée</a:t>
                      </a:r>
                      <a:r>
                        <a:rPr lang="en-CA" sz="800" dirty="0">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rPr>
                        <a:t>.</a:t>
                      </a:r>
                      <a:endParaRPr lang="en-CA" sz="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1118" marR="31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fr-FR" sz="800" dirty="0">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rPr>
                        <a:t>Utilise une variété de techniques et d'outils de planification lors de la création de plans pour des projets de technologie des communications avec une logique très limitée</a:t>
                      </a:r>
                      <a:r>
                        <a:rPr lang="en-CA" sz="800" dirty="0">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rPr>
                        <a:t>.</a:t>
                      </a:r>
                      <a:endParaRPr lang="en-CA" sz="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1118" marR="31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N'a pas soumis son plan avant l'exécution de la l’autocollant</a:t>
                      </a:r>
                      <a:endParaRPr lang="en-CA"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1118" marR="31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9609348"/>
                  </a:ext>
                </a:extLst>
              </a:tr>
              <a:tr h="1290619">
                <a:tc>
                  <a:txBody>
                    <a:bodyPr/>
                    <a:lstStyle/>
                    <a:p>
                      <a:pPr>
                        <a:spcAft>
                          <a:spcPts val="0"/>
                        </a:spcAft>
                      </a:pPr>
                      <a:r>
                        <a:rPr lang="en-CA" sz="800" u="sng" dirty="0" err="1">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rPr>
                        <a:t>Compléter</a:t>
                      </a:r>
                      <a:r>
                        <a:rPr lang="en-CA" sz="800" u="sng" dirty="0">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rPr>
                        <a:t> </a:t>
                      </a:r>
                      <a:r>
                        <a:rPr lang="en-CA" sz="800" u="sng" dirty="0" err="1">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rPr>
                        <a:t>l’autocollant</a:t>
                      </a:r>
                      <a:r>
                        <a:rPr lang="en-CA" sz="800" u="sng" dirty="0">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rPr>
                        <a:t>.</a:t>
                      </a:r>
                      <a:r>
                        <a:rPr lang="en-CA" sz="800" dirty="0">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rPr>
                        <a:t> </a:t>
                      </a:r>
                    </a:p>
                    <a:p>
                      <a:pPr>
                        <a:spcAft>
                          <a:spcPts val="0"/>
                        </a:spcAft>
                      </a:pPr>
                      <a:endParaRPr lang="en-CA" sz="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a:spcAft>
                          <a:spcPts val="0"/>
                        </a:spcAft>
                      </a:pPr>
                      <a:r>
                        <a:rPr lang="en-CA" sz="800" b="1" dirty="0">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rPr>
                        <a:t>Application:</a:t>
                      </a:r>
                      <a:endParaRPr lang="en-CA" sz="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a:spcAft>
                          <a:spcPts val="0"/>
                        </a:spcAft>
                      </a:pPr>
                      <a:r>
                        <a:rPr lang="en-CA" sz="800" kern="1200" dirty="0">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rPr>
                        <a:t>Produce rich media products that conform to evolving </a:t>
                      </a:r>
                    </a:p>
                    <a:p>
                      <a:pPr>
                        <a:spcAft>
                          <a:spcPts val="0"/>
                        </a:spcAft>
                      </a:pPr>
                      <a:r>
                        <a:rPr lang="en-CA" sz="800" kern="1200" dirty="0">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rPr>
                        <a:t>industry standards and formats.</a:t>
                      </a:r>
                    </a:p>
                    <a:p>
                      <a:pPr>
                        <a:spcAft>
                          <a:spcPts val="0"/>
                        </a:spcAft>
                      </a:pPr>
                      <a:r>
                        <a:rPr lang="en-CA" sz="800"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CA" sz="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0"/>
                        </a:spcAft>
                      </a:pPr>
                      <a:r>
                        <a:rPr lang="en-CA" sz="8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Attentes</a:t>
                      </a:r>
                      <a:r>
                        <a:rPr lang="en-CA" sz="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r>
                        <a:rPr lang="en-CA" sz="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C2</a:t>
                      </a:r>
                    </a:p>
                  </a:txBody>
                  <a:tcPr marL="31118" marR="31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800" kern="1200" dirty="0">
                          <a:solidFill>
                            <a:schemeClr val="bg1"/>
                          </a:solidFill>
                          <a:effectLst/>
                          <a:latin typeface="Corbel" panose="020B0503020204020204" pitchFamily="34" charset="0"/>
                          <a:ea typeface="Calibri" panose="020F0502020204030204" pitchFamily="34" charset="0"/>
                          <a:cs typeface="Times New Roman" panose="02020603050405020304" pitchFamily="18" charset="0"/>
                        </a:rPr>
                        <a:t>Créer des produits multimédias conformes aux normes et formats en évolution de l'industrie avec une maîtrise considérable</a:t>
                      </a:r>
                      <a:r>
                        <a:rPr lang="en-CA" sz="800" kern="1200" dirty="0">
                          <a:solidFill>
                            <a:schemeClr val="bg1"/>
                          </a:solidFill>
                          <a:effectLst/>
                          <a:latin typeface="Corbel" panose="020B0503020204020204" pitchFamily="34" charset="0"/>
                          <a:ea typeface="Calibri" panose="020F0502020204030204" pitchFamily="34" charset="0"/>
                          <a:cs typeface="Times New Roman" panose="02020603050405020304" pitchFamily="18" charset="0"/>
                        </a:rPr>
                        <a:t>.</a:t>
                      </a:r>
                    </a:p>
                  </a:txBody>
                  <a:tcPr marL="31118" marR="31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800" kern="1200" dirty="0">
                          <a:solidFill>
                            <a:schemeClr val="bg1"/>
                          </a:solidFill>
                          <a:effectLst/>
                          <a:latin typeface="Corbel" panose="020B0503020204020204" pitchFamily="34" charset="0"/>
                          <a:ea typeface="Calibri" panose="020F0502020204030204" pitchFamily="34" charset="0"/>
                          <a:cs typeface="Times New Roman" panose="02020603050405020304" pitchFamily="18" charset="0"/>
                        </a:rPr>
                        <a:t>Créer des produits multimédias conformes aux normes et formats en évolution de l'industrie avec une maîtrise qui rencontre les normes.</a:t>
                      </a:r>
                      <a:endParaRPr lang="en-CA" sz="800" kern="1200" dirty="0">
                        <a:solidFill>
                          <a:schemeClr val="bg1"/>
                        </a:solidFill>
                        <a:effectLst/>
                        <a:latin typeface="Corbel" panose="020B0503020204020204" pitchFamily="34" charset="0"/>
                        <a:ea typeface="Calibri" panose="020F0502020204030204" pitchFamily="34" charset="0"/>
                        <a:cs typeface="Times New Roman" panose="02020603050405020304" pitchFamily="18" charset="0"/>
                      </a:endParaRPr>
                    </a:p>
                  </a:txBody>
                  <a:tcPr marL="31118" marR="31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800" kern="1200" dirty="0">
                          <a:solidFill>
                            <a:schemeClr val="bg1"/>
                          </a:solidFill>
                          <a:effectLst/>
                          <a:latin typeface="Corbel" panose="020B0503020204020204" pitchFamily="34" charset="0"/>
                          <a:ea typeface="Calibri" panose="020F0502020204030204" pitchFamily="34" charset="0"/>
                          <a:cs typeface="Times New Roman" panose="02020603050405020304" pitchFamily="18" charset="0"/>
                        </a:rPr>
                        <a:t>Créer des produits multimédias conformes aux normes et formats en évolution de l'industrie avec une maîtrise qui rencontre presque les normes. </a:t>
                      </a:r>
                      <a:endParaRPr lang="en-CA" sz="800" kern="1200" dirty="0">
                        <a:solidFill>
                          <a:schemeClr val="bg1"/>
                        </a:solidFill>
                        <a:effectLst/>
                        <a:latin typeface="Corbel" panose="020B0503020204020204" pitchFamily="34" charset="0"/>
                        <a:ea typeface="Calibri" panose="020F0502020204030204" pitchFamily="34" charset="0"/>
                        <a:cs typeface="Times New Roman" panose="02020603050405020304" pitchFamily="18" charset="0"/>
                      </a:endParaRPr>
                    </a:p>
                  </a:txBody>
                  <a:tcPr marL="31118" marR="31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800" kern="1200" dirty="0">
                          <a:solidFill>
                            <a:schemeClr val="bg1"/>
                          </a:solidFill>
                          <a:effectLst/>
                          <a:latin typeface="Corbel" panose="020B0503020204020204" pitchFamily="34" charset="0"/>
                          <a:ea typeface="Calibri" panose="020F0502020204030204" pitchFamily="34" charset="0"/>
                          <a:cs typeface="Times New Roman" panose="02020603050405020304" pitchFamily="18" charset="0"/>
                        </a:rPr>
                        <a:t>Créer des produits multimédias conformes aux normes et formats en évolution de l'industrie avec une maîtrise qui ne rencontre pas les normes. </a:t>
                      </a:r>
                      <a:endParaRPr lang="en-CA" sz="800" kern="1200" dirty="0">
                        <a:solidFill>
                          <a:schemeClr val="bg1"/>
                        </a:solidFill>
                        <a:effectLst/>
                        <a:latin typeface="Corbel" panose="020B0503020204020204" pitchFamily="34" charset="0"/>
                        <a:ea typeface="Calibri" panose="020F0502020204030204" pitchFamily="34" charset="0"/>
                        <a:cs typeface="Times New Roman" panose="02020603050405020304" pitchFamily="18" charset="0"/>
                      </a:endParaRPr>
                    </a:p>
                  </a:txBody>
                  <a:tcPr marL="31118" marR="31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800" kern="1200" dirty="0">
                          <a:solidFill>
                            <a:schemeClr val="bg1"/>
                          </a:solidFill>
                          <a:effectLst/>
                          <a:latin typeface="Corbel" panose="020B0503020204020204" pitchFamily="34" charset="0"/>
                          <a:ea typeface="Calibri" panose="020F0502020204030204" pitchFamily="34" charset="0"/>
                          <a:cs typeface="Times New Roman" panose="02020603050405020304" pitchFamily="18" charset="0"/>
                        </a:rPr>
                        <a:t>Ne </a:t>
                      </a:r>
                      <a:r>
                        <a:rPr lang="fr-FR" sz="800" kern="1200" dirty="0" err="1">
                          <a:solidFill>
                            <a:schemeClr val="bg1"/>
                          </a:solidFill>
                          <a:effectLst/>
                          <a:latin typeface="Corbel" panose="020B0503020204020204" pitchFamily="34" charset="0"/>
                          <a:ea typeface="Calibri" panose="020F0502020204030204" pitchFamily="34" charset="0"/>
                          <a:cs typeface="Times New Roman" panose="02020603050405020304" pitchFamily="18" charset="0"/>
                        </a:rPr>
                        <a:t>recontre</a:t>
                      </a:r>
                      <a:r>
                        <a:rPr lang="fr-FR" sz="800" kern="1200" dirty="0">
                          <a:solidFill>
                            <a:schemeClr val="bg1"/>
                          </a:solidFill>
                          <a:effectLst/>
                          <a:latin typeface="Corbel" panose="020B0503020204020204" pitchFamily="34" charset="0"/>
                          <a:ea typeface="Calibri" panose="020F0502020204030204" pitchFamily="34" charset="0"/>
                          <a:cs typeface="Times New Roman" panose="02020603050405020304" pitchFamily="18" charset="0"/>
                        </a:rPr>
                        <a:t> pas les critères minimums.  Dois être remis. </a:t>
                      </a:r>
                      <a:endParaRPr lang="en-CA" sz="800" kern="1200" dirty="0">
                        <a:solidFill>
                          <a:schemeClr val="bg1"/>
                        </a:solidFill>
                        <a:effectLst/>
                        <a:latin typeface="Corbel" panose="020B0503020204020204" pitchFamily="34" charset="0"/>
                        <a:ea typeface="Calibri" panose="020F0502020204030204" pitchFamily="34" charset="0"/>
                        <a:cs typeface="Times New Roman" panose="02020603050405020304" pitchFamily="18" charset="0"/>
                      </a:endParaRPr>
                    </a:p>
                  </a:txBody>
                  <a:tcPr marL="31118" marR="31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6390601"/>
                  </a:ext>
                </a:extLst>
              </a:tr>
            </a:tbl>
          </a:graphicData>
        </a:graphic>
      </p:graphicFrame>
      <p:pic>
        <p:nvPicPr>
          <p:cNvPr id="9" name="Picture 8" descr="A picture containing drawing&#10;&#10;Description automatically generated">
            <a:extLst>
              <a:ext uri="{FF2B5EF4-FFF2-40B4-BE49-F238E27FC236}">
                <a16:creationId xmlns:a16="http://schemas.microsoft.com/office/drawing/2014/main" id="{B8577D63-B2B9-428D-B140-70635C9E95CF}"/>
              </a:ext>
            </a:extLst>
          </p:cNvPr>
          <p:cNvPicPr>
            <a:picLocks noChangeAspect="1"/>
          </p:cNvPicPr>
          <p:nvPr>
            <p:custDataLst>
              <p:tags r:id="rId5"/>
            </p:custDataLst>
          </p:nvPr>
        </p:nvPicPr>
        <p:blipFill>
          <a:blip r:embed="rId13">
            <a:extLst>
              <a:ext uri="{28A0092B-C50C-407E-A947-70E740481C1C}">
                <a14:useLocalDpi xmlns:a14="http://schemas.microsoft.com/office/drawing/2010/main" val="0"/>
              </a:ext>
            </a:extLst>
          </a:blip>
          <a:stretch>
            <a:fillRect/>
          </a:stretch>
        </p:blipFill>
        <p:spPr>
          <a:xfrm>
            <a:off x="8575702" y="3958674"/>
            <a:ext cx="2519359" cy="2485466"/>
          </a:xfrm>
          <a:prstGeom prst="rect">
            <a:avLst/>
          </a:prstGeom>
        </p:spPr>
      </p:pic>
      <p:pic>
        <p:nvPicPr>
          <p:cNvPr id="10" name="Picture 9" descr="A close up of a logo&#10;&#10;Description automatically generated">
            <a:extLst>
              <a:ext uri="{FF2B5EF4-FFF2-40B4-BE49-F238E27FC236}">
                <a16:creationId xmlns:a16="http://schemas.microsoft.com/office/drawing/2014/main" id="{3C64DC3F-4B34-40E3-B9DC-FE1E239A676E}"/>
              </a:ext>
            </a:extLst>
          </p:cNvPr>
          <p:cNvPicPr>
            <a:picLocks noChangeAspect="1"/>
          </p:cNvPicPr>
          <p:nvPr>
            <p:custDataLst>
              <p:tags r:id="rId6"/>
            </p:custDataLst>
          </p:nvPr>
        </p:nvPicPr>
        <p:blipFill>
          <a:blip r:embed="rId14">
            <a:extLst>
              <a:ext uri="{28A0092B-C50C-407E-A947-70E740481C1C}">
                <a14:useLocalDpi xmlns:a14="http://schemas.microsoft.com/office/drawing/2010/main" val="0"/>
              </a:ext>
            </a:extLst>
          </a:blip>
          <a:stretch>
            <a:fillRect/>
          </a:stretch>
        </p:blipFill>
        <p:spPr>
          <a:xfrm>
            <a:off x="7798936" y="-477155"/>
            <a:ext cx="3828620" cy="3834716"/>
          </a:xfrm>
          <a:prstGeom prst="rect">
            <a:avLst/>
          </a:prstGeom>
        </p:spPr>
      </p:pic>
    </p:spTree>
    <p:extLst>
      <p:ext uri="{BB962C8B-B14F-4D97-AF65-F5344CB8AC3E}">
        <p14:creationId xmlns:p14="http://schemas.microsoft.com/office/powerpoint/2010/main" val="24511571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2.xml><?xml version="1.0" encoding="utf-8"?>
<p:tagLst xmlns:a="http://schemas.openxmlformats.org/drawingml/2006/main" xmlns:r="http://schemas.openxmlformats.org/officeDocument/2006/relationships" xmlns:p="http://schemas.openxmlformats.org/presentationml/2006/main">
  <p:tag name="NUM" val="5"/>
</p:tagLst>
</file>

<file path=ppt/tags/tag13.xml><?xml version="1.0" encoding="utf-8"?>
<p:tagLst xmlns:a="http://schemas.openxmlformats.org/drawingml/2006/main" xmlns:r="http://schemas.openxmlformats.org/officeDocument/2006/relationships" xmlns:p="http://schemas.openxmlformats.org/presentationml/2006/main">
  <p:tag name="NUM" val="6"/>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5"/>
</p:tagLst>
</file>

<file path=ppt/tags/tag19.xml><?xml version="1.0" encoding="utf-8"?>
<p:tagLst xmlns:a="http://schemas.openxmlformats.org/drawingml/2006/main" xmlns:r="http://schemas.openxmlformats.org/officeDocument/2006/relationships" xmlns:p="http://schemas.openxmlformats.org/presentationml/2006/main">
  <p:tag name="NUM" val="6"/>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7"/>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5"/>
</p:tagLst>
</file>

<file path=ppt/tags/tag26.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6"/>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Office Theme">
  <a:themeElements>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fontScheme name="MS Surge Teach Light and Dark">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Corporate_Teach a Course_Win32_SB - v2" id="{AAA48AC2-5F99-4B13-8624-B64D50F70391}" vid="{7E93EDBA-CDC2-40D2-AD59-7619D791F7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themeOverride>
</file>

<file path=ppt/theme/themeOverride2.xml><?xml version="1.0" encoding="utf-8"?>
<a:themeOverride xmlns:a="http://schemas.openxmlformats.org/drawingml/2006/main">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4E32C0B-4052-44CB-9341-8AD8B2CC4712}">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D6766BD6-F648-49AA-B7EC-13E75CECB9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BB7C387-AFDC-4FE3-A658-984B7F35F1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Corporate teach a course</Template>
  <TotalTime>0</TotalTime>
  <Words>813</Words>
  <Application>Microsoft Office PowerPoint</Application>
  <PresentationFormat>Widescreen</PresentationFormat>
  <Paragraphs>92</Paragraphs>
  <Slides>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vt:i4>
      </vt:variant>
    </vt:vector>
  </HeadingPairs>
  <TitlesOfParts>
    <vt:vector size="14" baseType="lpstr">
      <vt:lpstr>Arial</vt:lpstr>
      <vt:lpstr>Calibri</vt:lpstr>
      <vt:lpstr>Calibri Light</vt:lpstr>
      <vt:lpstr>Corbel</vt:lpstr>
      <vt:lpstr>Segoe UI Emoji</vt:lpstr>
      <vt:lpstr>Times New Roman</vt:lpstr>
      <vt:lpstr>Wingdings</vt:lpstr>
      <vt:lpstr>Office Theme</vt:lpstr>
      <vt:lpstr>Design Graphique</vt:lpstr>
      <vt:lpstr>Activités et le travail</vt:lpstr>
      <vt:lpstr>Compétences et connaissances</vt:lpstr>
      <vt:lpstr>Exemples</vt:lpstr>
      <vt:lpstr>Exemples</vt:lpstr>
      <vt:lpstr>Exemples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2020-06-06T12:40:55Z</dcterms:created>
  <dcterms:modified xsi:type="dcterms:W3CDTF">2020-07-13T14:01:16Z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