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E261E5-328B-4D41-95D1-4688980ACDD3}" v="27" dt="2020-11-02T13:43:26.2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 Blouin" userId="c9e8c2cd067712e5" providerId="LiveId" clId="{D1E261E5-328B-4D41-95D1-4688980ACDD3}"/>
    <pc:docChg chg="modSld">
      <pc:chgData name="Mario Blouin" userId="c9e8c2cd067712e5" providerId="LiveId" clId="{D1E261E5-328B-4D41-95D1-4688980ACDD3}" dt="2020-11-02T13:44:06.630" v="1" actId="790"/>
      <pc:docMkLst>
        <pc:docMk/>
      </pc:docMkLst>
      <pc:sldChg chg="modSp mod">
        <pc:chgData name="Mario Blouin" userId="c9e8c2cd067712e5" providerId="LiveId" clId="{D1E261E5-328B-4D41-95D1-4688980ACDD3}" dt="2020-11-02T13:44:06.630" v="1" actId="790"/>
        <pc:sldMkLst>
          <pc:docMk/>
          <pc:sldMk cId="859335248" sldId="256"/>
        </pc:sldMkLst>
        <pc:spChg chg="mod">
          <ac:chgData name="Mario Blouin" userId="c9e8c2cd067712e5" providerId="LiveId" clId="{D1E261E5-328B-4D41-95D1-4688980ACDD3}" dt="2020-11-02T13:44:06.630" v="1" actId="790"/>
          <ac:spMkLst>
            <pc:docMk/>
            <pc:sldMk cId="859335248" sldId="256"/>
            <ac:spMk id="3" creationId="{9F93E94A-5A19-4DD1-84A7-D2A5F13F8AE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D6D56-A89A-47C1-8E92-5AFB82915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5FCA55-1909-4A68-A0B7-105E783FB9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7E307-B082-415A-BF90-16B802917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2020-11-02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A947B-CFD1-47F5-B2EA-29FD181AC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C2EB3-E447-4D25-BB7A-FF4DAFD28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6968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9EBDF-252A-4396-BA78-81E4522EF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4470AD-0F37-4C0A-ABEB-8BAF97CDC4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C7176-5E8C-4C8E-9397-503175028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2020-11-02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EA3D5-D999-4E8B-AA0C-21431621C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80F0E3-F650-440B-9F9D-73EB4D70E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0790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BF047D-409F-43C6-B68C-FC4DE72812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A6305D-7E9F-4A6C-B179-65557E4CD7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0A031-617A-4691-8830-91F440BA8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2020-11-02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382322-F5AE-460A-BE49-ACFDB7679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39194-9F36-4FF9-A0B7-3294F4ED9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5138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699D2-F5F2-4838-AB92-168662401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1370A-3754-4B88-9B9A-B715ABC15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A61737-6B21-47FE-ADA5-963DBEBBA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2020-11-02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7A5C6-7637-481B-A946-BD7BBA5A3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18FEE-C296-4061-8DF2-24F416510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5791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3A3FE-C59E-4B2A-BE96-5F6E76EF2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7A9C14-DF97-4EAC-8982-257A22712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BF518-5788-4B0A-8910-296848A37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2020-11-02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0F18E-CA0C-486B-8894-861DE4A5C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5BA5C-CB89-4C85-809F-E04BEDBEB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072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A93AA-1CB3-47D9-99EE-D732C4EF4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FEBD6-AB30-4C3D-BF4E-7E2B1C5F01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4D7533-C92F-456D-828D-778F839AC4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435A68-8F2E-40D0-9168-6F531CC16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2020-11-02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90267F-793A-412A-920C-40F55785D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6D9A9A-08A9-4B71-BDE6-00F86885D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1140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6D4DA-CA0D-4243-BFD8-25C331BC0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61B34C-3CE5-4835-87B8-2CC8D35C2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95F3A-92CE-432B-A3D2-0A13727425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942E76-6284-40AF-AA97-B83D702C0B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E048FA-49D5-492E-9EF8-B859DE9CF1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2E885F-58BE-4443-8122-45DF5B7FE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2020-11-02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3D826A-2EB3-4D14-A165-931EBE306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970CF1-CE27-402E-AF26-C9BDDA4F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3833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7A165-195E-43BC-936C-998FDE293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D26BC9-5942-47C3-AE84-48AD07E7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2020-11-02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86A5B6-BDE8-434D-9305-FC2423309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716DFA-CF97-48A6-8A72-EE8C1A69F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695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0E631A-EA78-4C26-A442-CAF8D2911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2020-11-02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232C2C-7F7B-4096-B0EB-5B109353E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F58311-920A-4A7E-918A-B4EAEFE6E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288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A0CB3-60DF-4FD7-BAEF-A796D122E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6959A-B83C-40EF-BF4C-65A6079DF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9E46D-8876-4802-A5BC-AE132D40D2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5D5A84-D980-4FB2-9F44-A09CE4F43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2020-11-02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947E8-8579-4419-94DA-DB48A79D5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9DC9A4-1133-4901-9674-822AFB472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5088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DC01A-8D0D-44E3-8F3A-897C8B477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BA1603-A8E1-424D-8DE6-7E1CE18737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D63576-BD8B-4850-87CE-289580B71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A084DB-924C-4FCB-989B-5F3D48305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DEE08-056B-480C-8813-04B9D49CD063}" type="datetimeFigureOut">
              <a:rPr lang="en-CA" smtClean="0"/>
              <a:t>2020-11-02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C8095-FFA8-43CF-886D-8195EBAE8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82E9BB-3F97-4748-B1FF-CE03939EF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7566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82B6CE-E7A8-4236-B198-1A19206A9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DDFD6-8029-4B98-9F46-470CE5141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FB9BA-7549-4024-ADD6-EC96A55B4B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DEE08-056B-480C-8813-04B9D49CD063}" type="datetimeFigureOut">
              <a:rPr lang="en-CA" smtClean="0"/>
              <a:t>2020-11-02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981B1-90B0-4F9B-92F1-CCBC5FEB65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FB5C1-8289-4267-94FD-EF954A2A2E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C2F93-A44A-4A16-BE57-F12B46CF4C2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79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1.jpeg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7.xml"/><Relationship Id="rId4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13F71-2F33-48AD-9B6C-8AC06080A4BF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848678" y="1041400"/>
            <a:ext cx="8494643" cy="2387600"/>
          </a:xfrm>
        </p:spPr>
        <p:txBody>
          <a:bodyPr/>
          <a:lstStyle/>
          <a:p>
            <a:r>
              <a:rPr lang="fr-CA" dirty="0"/>
              <a:t>Introduction à la logique </a:t>
            </a:r>
            <a:r>
              <a:rPr lang="fr-CA"/>
              <a:t>des puces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3E94A-5A19-4DD1-84A7-D2A5F13F8AEC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25216" y="3615289"/>
            <a:ext cx="9541565" cy="1963875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TEJ2O</a:t>
            </a:r>
            <a:endParaRPr lang="en-CA" b="1" dirty="0"/>
          </a:p>
          <a:p>
            <a:endParaRPr lang="en-US" dirty="0"/>
          </a:p>
          <a:p>
            <a:r>
              <a:rPr lang="fr-CA" noProof="1"/>
              <a:t>La première diapo est faite 74LS08!</a:t>
            </a:r>
          </a:p>
          <a:p>
            <a:r>
              <a:rPr lang="fr-CA" noProof="1"/>
              <a:t>Vous devez faire de même pour les diapos</a:t>
            </a:r>
          </a:p>
          <a:p>
            <a:r>
              <a:rPr lang="fr-CA" noProof="1"/>
              <a:t>74LS32, 74LS04, 74LS00, 74LS02, et 74LS86</a:t>
            </a:r>
          </a:p>
        </p:txBody>
      </p:sp>
    </p:spTree>
    <p:extLst>
      <p:ext uri="{BB962C8B-B14F-4D97-AF65-F5344CB8AC3E}">
        <p14:creationId xmlns:p14="http://schemas.microsoft.com/office/powerpoint/2010/main" val="859335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10BCC-4121-48C2-892E-7EEABC0A6E4C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74LS08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E121B-5852-4F81-9A1A-D17A3A83FFF6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1825625"/>
            <a:ext cx="4582886" cy="4351338"/>
          </a:xfrm>
        </p:spPr>
        <p:txBody>
          <a:bodyPr/>
          <a:lstStyle/>
          <a:p>
            <a:r>
              <a:rPr lang="en-US" dirty="0"/>
              <a:t>Type de </a:t>
            </a:r>
            <a:r>
              <a:rPr lang="en-US" dirty="0" err="1"/>
              <a:t>porte</a:t>
            </a:r>
            <a:r>
              <a:rPr lang="en-US" dirty="0"/>
              <a:t>: AND</a:t>
            </a:r>
          </a:p>
          <a:p>
            <a:r>
              <a:rPr lang="en-US" dirty="0"/>
              <a:t>Table de </a:t>
            </a:r>
            <a:r>
              <a:rPr lang="en-US" dirty="0" err="1"/>
              <a:t>vérité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96B50A-6E86-4860-A555-55034AB94E8C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065266294"/>
              </p:ext>
            </p:extLst>
          </p:nvPr>
        </p:nvGraphicFramePr>
        <p:xfrm>
          <a:off x="956490" y="2835849"/>
          <a:ext cx="366776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587">
                  <a:extLst>
                    <a:ext uri="{9D8B030D-6E8A-4147-A177-3AD203B41FA5}">
                      <a16:colId xmlns:a16="http://schemas.microsoft.com/office/drawing/2014/main" val="2188980733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1015569731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2976535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267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52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785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222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57506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44B59D-48F7-4CFB-987D-0EA6F6DAEFE9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490063" y="1825625"/>
            <a:ext cx="458288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Diagramme</a:t>
            </a:r>
            <a:r>
              <a:rPr lang="en-US" dirty="0"/>
              <a:t> de la puce</a:t>
            </a:r>
            <a:endParaRPr lang="en-CA" dirty="0"/>
          </a:p>
        </p:txBody>
      </p:sp>
      <p:pic>
        <p:nvPicPr>
          <p:cNvPr id="1026" name="Picture 2" descr="Image result for 74ls08">
            <a:extLst>
              <a:ext uri="{FF2B5EF4-FFF2-40B4-BE49-F238E27FC236}">
                <a16:creationId xmlns:a16="http://schemas.microsoft.com/office/drawing/2014/main" id="{545DCFE6-4823-4D79-B045-FF755EFE20EA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415161"/>
            <a:ext cx="4905375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2352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10BCC-4121-48C2-892E-7EEABC0A6E4C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74LS32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E121B-5852-4F81-9A1A-D17A3A83FFF6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1825625"/>
            <a:ext cx="4582886" cy="4351338"/>
          </a:xfrm>
        </p:spPr>
        <p:txBody>
          <a:bodyPr/>
          <a:lstStyle/>
          <a:p>
            <a:r>
              <a:rPr lang="en-US" dirty="0"/>
              <a:t>Type de </a:t>
            </a:r>
            <a:r>
              <a:rPr lang="en-US" dirty="0" err="1"/>
              <a:t>porte</a:t>
            </a:r>
            <a:r>
              <a:rPr lang="en-US" dirty="0"/>
              <a:t>:</a:t>
            </a:r>
          </a:p>
          <a:p>
            <a:r>
              <a:rPr lang="en-US" dirty="0"/>
              <a:t>Table de </a:t>
            </a:r>
            <a:r>
              <a:rPr lang="en-US" dirty="0" err="1"/>
              <a:t>vérité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96B50A-6E86-4860-A555-55034AB94E8C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629914386"/>
              </p:ext>
            </p:extLst>
          </p:nvPr>
        </p:nvGraphicFramePr>
        <p:xfrm>
          <a:off x="956490" y="2835849"/>
          <a:ext cx="366776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587">
                  <a:extLst>
                    <a:ext uri="{9D8B030D-6E8A-4147-A177-3AD203B41FA5}">
                      <a16:colId xmlns:a16="http://schemas.microsoft.com/office/drawing/2014/main" val="2188980733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1015569731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2976535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267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52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785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222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57506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44B59D-48F7-4CFB-987D-0EA6F6DAEFE9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490063" y="1825625"/>
            <a:ext cx="458288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Diagramme</a:t>
            </a:r>
            <a:r>
              <a:rPr lang="en-US" dirty="0"/>
              <a:t> de la puce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23333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10BCC-4121-48C2-892E-7EEABC0A6E4C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74LS04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E121B-5852-4F81-9A1A-D17A3A83FFF6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1825625"/>
            <a:ext cx="4582886" cy="4351338"/>
          </a:xfrm>
        </p:spPr>
        <p:txBody>
          <a:bodyPr/>
          <a:lstStyle/>
          <a:p>
            <a:r>
              <a:rPr lang="en-US" dirty="0"/>
              <a:t>Type de </a:t>
            </a:r>
            <a:r>
              <a:rPr lang="en-US" dirty="0" err="1"/>
              <a:t>porte</a:t>
            </a:r>
            <a:r>
              <a:rPr lang="en-US" dirty="0"/>
              <a:t>:</a:t>
            </a:r>
          </a:p>
          <a:p>
            <a:r>
              <a:rPr lang="en-US" dirty="0"/>
              <a:t>Table de </a:t>
            </a:r>
            <a:r>
              <a:rPr lang="en-US" dirty="0" err="1"/>
              <a:t>vérité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96B50A-6E86-4860-A555-55034AB94E8C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479212801"/>
              </p:ext>
            </p:extLst>
          </p:nvPr>
        </p:nvGraphicFramePr>
        <p:xfrm>
          <a:off x="956490" y="2835849"/>
          <a:ext cx="244517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587">
                  <a:extLst>
                    <a:ext uri="{9D8B030D-6E8A-4147-A177-3AD203B41FA5}">
                      <a16:colId xmlns:a16="http://schemas.microsoft.com/office/drawing/2014/main" val="2188980733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2976535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267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52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785489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44B59D-48F7-4CFB-987D-0EA6F6DAEFE9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490063" y="1825625"/>
            <a:ext cx="458288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Diagramme</a:t>
            </a:r>
            <a:r>
              <a:rPr lang="en-US" dirty="0"/>
              <a:t> de la puce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25225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10BCC-4121-48C2-892E-7EEABC0A6E4C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74LS00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E121B-5852-4F81-9A1A-D17A3A83FFF6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1825625"/>
            <a:ext cx="4582886" cy="4351338"/>
          </a:xfrm>
        </p:spPr>
        <p:txBody>
          <a:bodyPr/>
          <a:lstStyle/>
          <a:p>
            <a:r>
              <a:rPr lang="en-US" dirty="0"/>
              <a:t>Type de </a:t>
            </a:r>
            <a:r>
              <a:rPr lang="en-US" dirty="0" err="1"/>
              <a:t>porte</a:t>
            </a:r>
            <a:r>
              <a:rPr lang="en-US" dirty="0"/>
              <a:t>:</a:t>
            </a:r>
          </a:p>
          <a:p>
            <a:r>
              <a:rPr lang="en-US" dirty="0"/>
              <a:t>Table de </a:t>
            </a:r>
            <a:r>
              <a:rPr lang="en-US" dirty="0" err="1"/>
              <a:t>vérité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96B50A-6E86-4860-A555-55034AB94E8C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956490" y="2835849"/>
          <a:ext cx="366776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587">
                  <a:extLst>
                    <a:ext uri="{9D8B030D-6E8A-4147-A177-3AD203B41FA5}">
                      <a16:colId xmlns:a16="http://schemas.microsoft.com/office/drawing/2014/main" val="2188980733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1015569731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2976535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267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52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785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222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57506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44B59D-48F7-4CFB-987D-0EA6F6DAEFE9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490063" y="1825625"/>
            <a:ext cx="458288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Diagramme</a:t>
            </a:r>
            <a:r>
              <a:rPr lang="en-US" dirty="0"/>
              <a:t> de la puce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56660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10BCC-4121-48C2-892E-7EEABC0A6E4C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74LS02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E121B-5852-4F81-9A1A-D17A3A83FFF6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1825625"/>
            <a:ext cx="4582886" cy="4351338"/>
          </a:xfrm>
        </p:spPr>
        <p:txBody>
          <a:bodyPr/>
          <a:lstStyle/>
          <a:p>
            <a:r>
              <a:rPr lang="en-US" dirty="0"/>
              <a:t>Type de port:</a:t>
            </a:r>
          </a:p>
          <a:p>
            <a:r>
              <a:rPr lang="en-US" dirty="0"/>
              <a:t>Table de </a:t>
            </a:r>
            <a:r>
              <a:rPr lang="en-US" dirty="0" err="1"/>
              <a:t>vérité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96B50A-6E86-4860-A555-55034AB94E8C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956490" y="2835849"/>
          <a:ext cx="366776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587">
                  <a:extLst>
                    <a:ext uri="{9D8B030D-6E8A-4147-A177-3AD203B41FA5}">
                      <a16:colId xmlns:a16="http://schemas.microsoft.com/office/drawing/2014/main" val="2188980733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1015569731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2976535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267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52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785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222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57506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44B59D-48F7-4CFB-987D-0EA6F6DAEFE9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490063" y="1825625"/>
            <a:ext cx="458288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Diagramme</a:t>
            </a:r>
            <a:r>
              <a:rPr lang="en-US" dirty="0"/>
              <a:t> de la puce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22001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10BCC-4121-48C2-892E-7EEABC0A6E4C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74LS86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E121B-5852-4F81-9A1A-D17A3A83FFF6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838200" y="1825625"/>
            <a:ext cx="4582886" cy="4351338"/>
          </a:xfrm>
        </p:spPr>
        <p:txBody>
          <a:bodyPr/>
          <a:lstStyle/>
          <a:p>
            <a:r>
              <a:rPr lang="en-US" dirty="0"/>
              <a:t>Type de </a:t>
            </a:r>
            <a:r>
              <a:rPr lang="en-US" dirty="0" err="1"/>
              <a:t>porte</a:t>
            </a:r>
            <a:r>
              <a:rPr lang="en-US" dirty="0"/>
              <a:t>:</a:t>
            </a:r>
          </a:p>
          <a:p>
            <a:r>
              <a:rPr lang="en-US" dirty="0"/>
              <a:t>Table de </a:t>
            </a:r>
            <a:r>
              <a:rPr lang="en-US" dirty="0" err="1"/>
              <a:t>vérité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96B50A-6E86-4860-A555-55034AB94E8C}"/>
              </a:ext>
            </a:extLst>
          </p:cNvPr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956490" y="2835849"/>
          <a:ext cx="3667761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587">
                  <a:extLst>
                    <a:ext uri="{9D8B030D-6E8A-4147-A177-3AD203B41FA5}">
                      <a16:colId xmlns:a16="http://schemas.microsoft.com/office/drawing/2014/main" val="2188980733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1015569731"/>
                    </a:ext>
                  </a:extLst>
                </a:gridCol>
                <a:gridCol w="1222587">
                  <a:extLst>
                    <a:ext uri="{9D8B030D-6E8A-4147-A177-3AD203B41FA5}">
                      <a16:colId xmlns:a16="http://schemas.microsoft.com/office/drawing/2014/main" val="2976535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267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52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785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222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557506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44B59D-48F7-4CFB-987D-0EA6F6DAEFE9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490063" y="1825625"/>
            <a:ext cx="458288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Diagramme</a:t>
            </a:r>
            <a:r>
              <a:rPr lang="en-US" dirty="0"/>
              <a:t> de la puce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342049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</TotalTime>
  <Words>134</Words>
  <Application>Microsoft Office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Introduction à la logique des puces</vt:lpstr>
      <vt:lpstr>74LS08</vt:lpstr>
      <vt:lpstr>74LS32</vt:lpstr>
      <vt:lpstr>74LS04</vt:lpstr>
      <vt:lpstr>74LS00</vt:lpstr>
      <vt:lpstr>74LS02</vt:lpstr>
      <vt:lpstr>74LS86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Logic Chips</dc:title>
  <dc:creator>Justin St. Pierre</dc:creator>
  <cp:lastModifiedBy>Mario Blouin</cp:lastModifiedBy>
  <cp:revision>6</cp:revision>
  <dcterms:created xsi:type="dcterms:W3CDTF">2019-10-15T13:17:55Z</dcterms:created>
  <dcterms:modified xsi:type="dcterms:W3CDTF">2020-11-02T13:44:21Z</dcterms:modified>
</cp:coreProperties>
</file>