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DAC8C3-DA48-4123-B480-B6699A7D7528}" v="16" dt="2020-11-01T11:47:15.1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48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Blouin" userId="c9e8c2cd067712e5" providerId="LiveId" clId="{93DAC8C3-DA48-4123-B480-B6699A7D7528}"/>
    <pc:docChg chg="undo custSel modSld">
      <pc:chgData name="Mario Blouin" userId="c9e8c2cd067712e5" providerId="LiveId" clId="{93DAC8C3-DA48-4123-B480-B6699A7D7528}" dt="2020-11-01T12:14:08.755" v="373" actId="20577"/>
      <pc:docMkLst>
        <pc:docMk/>
      </pc:docMkLst>
      <pc:sldChg chg="modSp mod">
        <pc:chgData name="Mario Blouin" userId="c9e8c2cd067712e5" providerId="LiveId" clId="{93DAC8C3-DA48-4123-B480-B6699A7D7528}" dt="2020-11-01T11:49:05.598" v="361"/>
        <pc:sldMkLst>
          <pc:docMk/>
          <pc:sldMk cId="0" sldId="257"/>
        </pc:sldMkLst>
        <pc:spChg chg="mod">
          <ac:chgData name="Mario Blouin" userId="c9e8c2cd067712e5" providerId="LiveId" clId="{93DAC8C3-DA48-4123-B480-B6699A7D7528}" dt="2020-11-01T11:49:05.598" v="361"/>
          <ac:spMkLst>
            <pc:docMk/>
            <pc:sldMk cId="0" sldId="257"/>
            <ac:spMk id="3074" creationId="{519152B4-44F5-426B-B119-418FB6EE2D30}"/>
          </ac:spMkLst>
        </pc:spChg>
      </pc:sldChg>
      <pc:sldChg chg="modSp mod">
        <pc:chgData name="Mario Blouin" userId="c9e8c2cd067712e5" providerId="LiveId" clId="{93DAC8C3-DA48-4123-B480-B6699A7D7528}" dt="2020-11-01T11:48:48.879" v="360"/>
        <pc:sldMkLst>
          <pc:docMk/>
          <pc:sldMk cId="0" sldId="258"/>
        </pc:sldMkLst>
        <pc:spChg chg="mod">
          <ac:chgData name="Mario Blouin" userId="c9e8c2cd067712e5" providerId="LiveId" clId="{93DAC8C3-DA48-4123-B480-B6699A7D7528}" dt="2020-11-01T11:48:48.879" v="360"/>
          <ac:spMkLst>
            <pc:docMk/>
            <pc:sldMk cId="0" sldId="258"/>
            <ac:spMk id="4098" creationId="{86F5D28F-E068-4819-86A6-B731831859FB}"/>
          </ac:spMkLst>
        </pc:spChg>
        <pc:spChg chg="mod">
          <ac:chgData name="Mario Blouin" userId="c9e8c2cd067712e5" providerId="LiveId" clId="{93DAC8C3-DA48-4123-B480-B6699A7D7528}" dt="2020-11-01T10:52:38.288" v="59"/>
          <ac:spMkLst>
            <pc:docMk/>
            <pc:sldMk cId="0" sldId="258"/>
            <ac:spMk id="4099" creationId="{28A42FE2-9C37-4508-A1A8-8686E0690917}"/>
          </ac:spMkLst>
        </pc:spChg>
      </pc:sldChg>
      <pc:sldChg chg="modSp mod">
        <pc:chgData name="Mario Blouin" userId="c9e8c2cd067712e5" providerId="LiveId" clId="{93DAC8C3-DA48-4123-B480-B6699A7D7528}" dt="2020-11-01T11:48:05.948" v="359" actId="20577"/>
        <pc:sldMkLst>
          <pc:docMk/>
          <pc:sldMk cId="0" sldId="261"/>
        </pc:sldMkLst>
        <pc:spChg chg="mod">
          <ac:chgData name="Mario Blouin" userId="c9e8c2cd067712e5" providerId="LiveId" clId="{93DAC8C3-DA48-4123-B480-B6699A7D7528}" dt="2020-11-01T10:59:41.950" v="67" actId="20577"/>
          <ac:spMkLst>
            <pc:docMk/>
            <pc:sldMk cId="0" sldId="261"/>
            <ac:spMk id="7170" creationId="{88087396-84D6-4DC2-B9F1-7C27F9E19E28}"/>
          </ac:spMkLst>
        </pc:spChg>
        <pc:spChg chg="mod">
          <ac:chgData name="Mario Blouin" userId="c9e8c2cd067712e5" providerId="LiveId" clId="{93DAC8C3-DA48-4123-B480-B6699A7D7528}" dt="2020-11-01T10:55:31.473" v="65" actId="1076"/>
          <ac:spMkLst>
            <pc:docMk/>
            <pc:sldMk cId="0" sldId="261"/>
            <ac:spMk id="7171" creationId="{AED94906-0DDE-4F26-A894-615C5539AE4B}"/>
          </ac:spMkLst>
        </pc:spChg>
        <pc:spChg chg="mod">
          <ac:chgData name="Mario Blouin" userId="c9e8c2cd067712e5" providerId="LiveId" clId="{93DAC8C3-DA48-4123-B480-B6699A7D7528}" dt="2020-11-01T11:48:05.948" v="359" actId="20577"/>
          <ac:spMkLst>
            <pc:docMk/>
            <pc:sldMk cId="0" sldId="261"/>
            <ac:spMk id="7172" creationId="{885B5B45-26EF-4189-8E2A-42295AFD109E}"/>
          </ac:spMkLst>
        </pc:spChg>
      </pc:sldChg>
      <pc:sldChg chg="modSp mod">
        <pc:chgData name="Mario Blouin" userId="c9e8c2cd067712e5" providerId="LiveId" clId="{93DAC8C3-DA48-4123-B480-B6699A7D7528}" dt="2020-11-01T11:03:44.506" v="86" actId="6549"/>
        <pc:sldMkLst>
          <pc:docMk/>
          <pc:sldMk cId="0" sldId="262"/>
        </pc:sldMkLst>
        <pc:spChg chg="mod">
          <ac:chgData name="Mario Blouin" userId="c9e8c2cd067712e5" providerId="LiveId" clId="{93DAC8C3-DA48-4123-B480-B6699A7D7528}" dt="2020-11-01T11:00:10.309" v="68"/>
          <ac:spMkLst>
            <pc:docMk/>
            <pc:sldMk cId="0" sldId="262"/>
            <ac:spMk id="8194" creationId="{87FBB515-3CD4-4CC2-BA0F-72908328B78C}"/>
          </ac:spMkLst>
        </pc:spChg>
        <pc:spChg chg="mod">
          <ac:chgData name="Mario Blouin" userId="c9e8c2cd067712e5" providerId="LiveId" clId="{93DAC8C3-DA48-4123-B480-B6699A7D7528}" dt="2020-11-01T11:03:44.506" v="86" actId="6549"/>
          <ac:spMkLst>
            <pc:docMk/>
            <pc:sldMk cId="0" sldId="262"/>
            <ac:spMk id="8195" creationId="{86066286-FD15-425E-A409-2A86B932C274}"/>
          </ac:spMkLst>
        </pc:spChg>
      </pc:sldChg>
      <pc:sldChg chg="modSp mod">
        <pc:chgData name="Mario Blouin" userId="c9e8c2cd067712e5" providerId="LiveId" clId="{93DAC8C3-DA48-4123-B480-B6699A7D7528}" dt="2020-11-01T11:47:15.179" v="349"/>
        <pc:sldMkLst>
          <pc:docMk/>
          <pc:sldMk cId="0" sldId="263"/>
        </pc:sldMkLst>
        <pc:spChg chg="mod">
          <ac:chgData name="Mario Blouin" userId="c9e8c2cd067712e5" providerId="LiveId" clId="{93DAC8C3-DA48-4123-B480-B6699A7D7528}" dt="2020-11-01T11:47:15.179" v="349"/>
          <ac:spMkLst>
            <pc:docMk/>
            <pc:sldMk cId="0" sldId="263"/>
            <ac:spMk id="9218" creationId="{241D34FA-8AAC-4EF7-966C-EFEFE46443D1}"/>
          </ac:spMkLst>
        </pc:spChg>
        <pc:spChg chg="mod">
          <ac:chgData name="Mario Blouin" userId="c9e8c2cd067712e5" providerId="LiveId" clId="{93DAC8C3-DA48-4123-B480-B6699A7D7528}" dt="2020-11-01T11:16:31.999" v="208" actId="1076"/>
          <ac:spMkLst>
            <pc:docMk/>
            <pc:sldMk cId="0" sldId="263"/>
            <ac:spMk id="9270" creationId="{510C3C57-F317-4E30-8C7C-882C2D8E4998}"/>
          </ac:spMkLst>
        </pc:spChg>
        <pc:graphicFrameChg chg="mod modGraphic">
          <ac:chgData name="Mario Blouin" userId="c9e8c2cd067712e5" providerId="LiveId" clId="{93DAC8C3-DA48-4123-B480-B6699A7D7528}" dt="2020-11-01T11:16:52.613" v="209"/>
          <ac:graphicFrameMkLst>
            <pc:docMk/>
            <pc:sldMk cId="0" sldId="263"/>
            <ac:graphicFrameMk id="20560" creationId="{71F06322-7EF4-4CE1-A4A3-58565F172C6C}"/>
          </ac:graphicFrameMkLst>
        </pc:graphicFrameChg>
        <pc:picChg chg="mod">
          <ac:chgData name="Mario Blouin" userId="c9e8c2cd067712e5" providerId="LiveId" clId="{93DAC8C3-DA48-4123-B480-B6699A7D7528}" dt="2020-11-01T11:14:36.091" v="187" actId="1076"/>
          <ac:picMkLst>
            <pc:docMk/>
            <pc:sldMk cId="0" sldId="263"/>
            <ac:picMk id="2" creationId="{8B98EEAE-6D24-4C7B-AC12-31F796EE8D36}"/>
          </ac:picMkLst>
        </pc:picChg>
        <pc:picChg chg="mod">
          <ac:chgData name="Mario Blouin" userId="c9e8c2cd067712e5" providerId="LiveId" clId="{93DAC8C3-DA48-4123-B480-B6699A7D7528}" dt="2020-11-01T11:14:38.553" v="188" actId="1076"/>
          <ac:picMkLst>
            <pc:docMk/>
            <pc:sldMk cId="0" sldId="263"/>
            <ac:picMk id="3" creationId="{A55B5706-2898-4E27-84C3-9CBE50F06EF7}"/>
          </ac:picMkLst>
        </pc:picChg>
        <pc:picChg chg="mod">
          <ac:chgData name="Mario Blouin" userId="c9e8c2cd067712e5" providerId="LiveId" clId="{93DAC8C3-DA48-4123-B480-B6699A7D7528}" dt="2020-11-01T11:15:00.445" v="193" actId="1076"/>
          <ac:picMkLst>
            <pc:docMk/>
            <pc:sldMk cId="0" sldId="263"/>
            <ac:picMk id="5" creationId="{C24C90F5-FD28-4BEE-B59D-A31E2A22F8F1}"/>
          </ac:picMkLst>
        </pc:picChg>
        <pc:picChg chg="mod">
          <ac:chgData name="Mario Blouin" userId="c9e8c2cd067712e5" providerId="LiveId" clId="{93DAC8C3-DA48-4123-B480-B6699A7D7528}" dt="2020-11-01T11:14:47.879" v="191" actId="1076"/>
          <ac:picMkLst>
            <pc:docMk/>
            <pc:sldMk cId="0" sldId="263"/>
            <ac:picMk id="6" creationId="{733A66BD-E7C7-49EC-A7E4-4EAE20D08188}"/>
          </ac:picMkLst>
        </pc:picChg>
        <pc:picChg chg="mod">
          <ac:chgData name="Mario Blouin" userId="c9e8c2cd067712e5" providerId="LiveId" clId="{93DAC8C3-DA48-4123-B480-B6699A7D7528}" dt="2020-11-01T11:14:51.558" v="192" actId="1076"/>
          <ac:picMkLst>
            <pc:docMk/>
            <pc:sldMk cId="0" sldId="263"/>
            <ac:picMk id="9" creationId="{973FE1CD-B385-432C-9773-ED8A94E52B2A}"/>
          </ac:picMkLst>
        </pc:picChg>
      </pc:sldChg>
      <pc:sldChg chg="modSp mod">
        <pc:chgData name="Mario Blouin" userId="c9e8c2cd067712e5" providerId="LiveId" clId="{93DAC8C3-DA48-4123-B480-B6699A7D7528}" dt="2020-11-01T11:28:09.279" v="224" actId="6549"/>
        <pc:sldMkLst>
          <pc:docMk/>
          <pc:sldMk cId="0" sldId="264"/>
        </pc:sldMkLst>
        <pc:spChg chg="mod">
          <ac:chgData name="Mario Blouin" userId="c9e8c2cd067712e5" providerId="LiveId" clId="{93DAC8C3-DA48-4123-B480-B6699A7D7528}" dt="2020-11-01T11:28:09.279" v="224" actId="6549"/>
          <ac:spMkLst>
            <pc:docMk/>
            <pc:sldMk cId="0" sldId="264"/>
            <ac:spMk id="10242" creationId="{CDF26CAC-FDF3-4DCE-8791-96466D9CB7DB}"/>
          </ac:spMkLst>
        </pc:spChg>
        <pc:spChg chg="mod">
          <ac:chgData name="Mario Blouin" userId="c9e8c2cd067712e5" providerId="LiveId" clId="{93DAC8C3-DA48-4123-B480-B6699A7D7528}" dt="2020-11-01T11:27:15.199" v="220"/>
          <ac:spMkLst>
            <pc:docMk/>
            <pc:sldMk cId="0" sldId="264"/>
            <ac:spMk id="10243" creationId="{CD322CE8-AE4F-47AE-9EA2-E592FEB0AC44}"/>
          </ac:spMkLst>
        </pc:spChg>
      </pc:sldChg>
      <pc:sldChg chg="modSp mod">
        <pc:chgData name="Mario Blouin" userId="c9e8c2cd067712e5" providerId="LiveId" clId="{93DAC8C3-DA48-4123-B480-B6699A7D7528}" dt="2020-11-01T11:46:44.976" v="347" actId="1076"/>
        <pc:sldMkLst>
          <pc:docMk/>
          <pc:sldMk cId="0" sldId="265"/>
        </pc:sldMkLst>
        <pc:spChg chg="mod">
          <ac:chgData name="Mario Blouin" userId="c9e8c2cd067712e5" providerId="LiveId" clId="{93DAC8C3-DA48-4123-B480-B6699A7D7528}" dt="2020-11-01T11:33:22.117" v="228" actId="20577"/>
          <ac:spMkLst>
            <pc:docMk/>
            <pc:sldMk cId="0" sldId="265"/>
            <ac:spMk id="11266" creationId="{216B2EB3-3E93-4E7E-A017-B626A753A0C1}"/>
          </ac:spMkLst>
        </pc:spChg>
        <pc:spChg chg="mod">
          <ac:chgData name="Mario Blouin" userId="c9e8c2cd067712e5" providerId="LiveId" clId="{93DAC8C3-DA48-4123-B480-B6699A7D7528}" dt="2020-11-01T11:46:44.976" v="347" actId="1076"/>
          <ac:spMkLst>
            <pc:docMk/>
            <pc:sldMk cId="0" sldId="265"/>
            <ac:spMk id="11294" creationId="{3505FC87-E28F-4951-AF3B-45DB6C724821}"/>
          </ac:spMkLst>
        </pc:spChg>
        <pc:graphicFrameChg chg="modGraphic">
          <ac:chgData name="Mario Blouin" userId="c9e8c2cd067712e5" providerId="LiveId" clId="{93DAC8C3-DA48-4123-B480-B6699A7D7528}" dt="2020-11-01T11:33:29.841" v="236" actId="20577"/>
          <ac:graphicFrameMkLst>
            <pc:docMk/>
            <pc:sldMk cId="0" sldId="265"/>
            <ac:graphicFrameMk id="25644" creationId="{1BD05B10-1569-4096-BD72-A60C16557523}"/>
          </ac:graphicFrameMkLst>
        </pc:graphicFrameChg>
      </pc:sldChg>
      <pc:sldChg chg="modSp mod">
        <pc:chgData name="Mario Blouin" userId="c9e8c2cd067712e5" providerId="LiveId" clId="{93DAC8C3-DA48-4123-B480-B6699A7D7528}" dt="2020-11-01T11:46:33.593" v="345" actId="1076"/>
        <pc:sldMkLst>
          <pc:docMk/>
          <pc:sldMk cId="0" sldId="266"/>
        </pc:sldMkLst>
        <pc:spChg chg="mod">
          <ac:chgData name="Mario Blouin" userId="c9e8c2cd067712e5" providerId="LiveId" clId="{93DAC8C3-DA48-4123-B480-B6699A7D7528}" dt="2020-11-01T11:34:58.048" v="248" actId="20577"/>
          <ac:spMkLst>
            <pc:docMk/>
            <pc:sldMk cId="0" sldId="266"/>
            <ac:spMk id="12290" creationId="{519FF2AB-EAF3-4823-BAE3-9602EED8AF56}"/>
          </ac:spMkLst>
        </pc:spChg>
        <pc:spChg chg="mod">
          <ac:chgData name="Mario Blouin" userId="c9e8c2cd067712e5" providerId="LiveId" clId="{93DAC8C3-DA48-4123-B480-B6699A7D7528}" dt="2020-11-01T11:46:33.593" v="345" actId="1076"/>
          <ac:spMkLst>
            <pc:docMk/>
            <pc:sldMk cId="0" sldId="266"/>
            <ac:spMk id="12318" creationId="{AE9EC2C1-0BA8-4569-9039-E6B342B73BF4}"/>
          </ac:spMkLst>
        </pc:spChg>
        <pc:graphicFrameChg chg="modGraphic">
          <ac:chgData name="Mario Blouin" userId="c9e8c2cd067712e5" providerId="LiveId" clId="{93DAC8C3-DA48-4123-B480-B6699A7D7528}" dt="2020-11-01T11:35:43.628" v="257" actId="20577"/>
          <ac:graphicFrameMkLst>
            <pc:docMk/>
            <pc:sldMk cId="0" sldId="266"/>
            <ac:graphicFrameMk id="26632" creationId="{C49FF6EC-76D9-4FAA-810A-904469D22B30}"/>
          </ac:graphicFrameMkLst>
        </pc:graphicFrameChg>
      </pc:sldChg>
      <pc:sldChg chg="modSp mod">
        <pc:chgData name="Mario Blouin" userId="c9e8c2cd067712e5" providerId="LiveId" clId="{93DAC8C3-DA48-4123-B480-B6699A7D7528}" dt="2020-11-01T11:41:43.409" v="271"/>
        <pc:sldMkLst>
          <pc:docMk/>
          <pc:sldMk cId="0" sldId="267"/>
        </pc:sldMkLst>
        <pc:spChg chg="mod">
          <ac:chgData name="Mario Blouin" userId="c9e8c2cd067712e5" providerId="LiveId" clId="{93DAC8C3-DA48-4123-B480-B6699A7D7528}" dt="2020-11-01T11:36:12.622" v="270" actId="20577"/>
          <ac:spMkLst>
            <pc:docMk/>
            <pc:sldMk cId="0" sldId="267"/>
            <ac:spMk id="13314" creationId="{0CEA8E0B-8728-4006-951E-41E732A41776}"/>
          </ac:spMkLst>
        </pc:spChg>
        <pc:spChg chg="mod">
          <ac:chgData name="Mario Blouin" userId="c9e8c2cd067712e5" providerId="LiveId" clId="{93DAC8C3-DA48-4123-B480-B6699A7D7528}" dt="2020-11-01T11:41:43.409" v="271"/>
          <ac:spMkLst>
            <pc:docMk/>
            <pc:sldMk cId="0" sldId="267"/>
            <ac:spMk id="13330" creationId="{76ED3D15-110C-477D-BF52-D5A1506FBEFC}"/>
          </ac:spMkLst>
        </pc:spChg>
        <pc:graphicFrameChg chg="modGraphic">
          <ac:chgData name="Mario Blouin" userId="c9e8c2cd067712e5" providerId="LiveId" clId="{93DAC8C3-DA48-4123-B480-B6699A7D7528}" dt="2020-11-01T11:36:01.724" v="263" actId="20577"/>
          <ac:graphicFrameMkLst>
            <pc:docMk/>
            <pc:sldMk cId="0" sldId="267"/>
            <ac:graphicFrameMk id="27681" creationId="{FA1F7B83-4BD3-40CE-A60A-F9D3958F1CF8}"/>
          </ac:graphicFrameMkLst>
        </pc:graphicFrameChg>
      </pc:sldChg>
      <pc:sldChg chg="modSp mod">
        <pc:chgData name="Mario Blouin" userId="c9e8c2cd067712e5" providerId="LiveId" clId="{93DAC8C3-DA48-4123-B480-B6699A7D7528}" dt="2020-11-01T11:43:14.353" v="295" actId="313"/>
        <pc:sldMkLst>
          <pc:docMk/>
          <pc:sldMk cId="0" sldId="268"/>
        </pc:sldMkLst>
        <pc:spChg chg="mod">
          <ac:chgData name="Mario Blouin" userId="c9e8c2cd067712e5" providerId="LiveId" clId="{93DAC8C3-DA48-4123-B480-B6699A7D7528}" dt="2020-11-01T11:42:34.769" v="289" actId="1076"/>
          <ac:spMkLst>
            <pc:docMk/>
            <pc:sldMk cId="0" sldId="268"/>
            <ac:spMk id="14338" creationId="{A8DF2379-4FB2-47CC-8482-30E4A2A6FE4D}"/>
          </ac:spMkLst>
        </pc:spChg>
        <pc:spChg chg="mod">
          <ac:chgData name="Mario Blouin" userId="c9e8c2cd067712e5" providerId="LiveId" clId="{93DAC8C3-DA48-4123-B480-B6699A7D7528}" dt="2020-11-01T11:43:14.353" v="295" actId="313"/>
          <ac:spMkLst>
            <pc:docMk/>
            <pc:sldMk cId="0" sldId="268"/>
            <ac:spMk id="14366" creationId="{054D7F5C-C30F-4096-80D6-E2A88420E5D5}"/>
          </ac:spMkLst>
        </pc:spChg>
        <pc:graphicFrameChg chg="modGraphic">
          <ac:chgData name="Mario Blouin" userId="c9e8c2cd067712e5" providerId="LiveId" clId="{93DAC8C3-DA48-4123-B480-B6699A7D7528}" dt="2020-11-01T11:42:11.637" v="277" actId="20577"/>
          <ac:graphicFrameMkLst>
            <pc:docMk/>
            <pc:sldMk cId="0" sldId="268"/>
            <ac:graphicFrameMk id="28678" creationId="{89943945-D329-4284-8E79-7DCFFEB8C996}"/>
          </ac:graphicFrameMkLst>
        </pc:graphicFrameChg>
      </pc:sldChg>
      <pc:sldChg chg="modSp mod">
        <pc:chgData name="Mario Blouin" userId="c9e8c2cd067712e5" providerId="LiveId" clId="{93DAC8C3-DA48-4123-B480-B6699A7D7528}" dt="2020-11-01T12:14:08.755" v="373" actId="20577"/>
        <pc:sldMkLst>
          <pc:docMk/>
          <pc:sldMk cId="0" sldId="269"/>
        </pc:sldMkLst>
        <pc:spChg chg="mod">
          <ac:chgData name="Mario Blouin" userId="c9e8c2cd067712e5" providerId="LiveId" clId="{93DAC8C3-DA48-4123-B480-B6699A7D7528}" dt="2020-11-01T11:44:29.438" v="317" actId="1076"/>
          <ac:spMkLst>
            <pc:docMk/>
            <pc:sldMk cId="0" sldId="269"/>
            <ac:spMk id="15362" creationId="{8C962207-7BA4-4D88-9BAA-C20A45C7EE41}"/>
          </ac:spMkLst>
        </pc:spChg>
        <pc:spChg chg="mod">
          <ac:chgData name="Mario Blouin" userId="c9e8c2cd067712e5" providerId="LiveId" clId="{93DAC8C3-DA48-4123-B480-B6699A7D7528}" dt="2020-11-01T11:45:10.209" v="319" actId="1076"/>
          <ac:spMkLst>
            <pc:docMk/>
            <pc:sldMk cId="0" sldId="269"/>
            <ac:spMk id="15390" creationId="{90FD779B-696E-47F9-8E1B-DAB14A555426}"/>
          </ac:spMkLst>
        </pc:spChg>
        <pc:graphicFrameChg chg="modGraphic">
          <ac:chgData name="Mario Blouin" userId="c9e8c2cd067712e5" providerId="LiveId" clId="{93DAC8C3-DA48-4123-B480-B6699A7D7528}" dt="2020-11-01T12:14:08.755" v="373" actId="20577"/>
          <ac:graphicFrameMkLst>
            <pc:docMk/>
            <pc:sldMk cId="0" sldId="269"/>
            <ac:graphicFrameMk id="29702" creationId="{BB5364E3-8219-4FAE-B601-070E9C73EDCC}"/>
          </ac:graphicFrameMkLst>
        </pc:graphicFrameChg>
      </pc:sldChg>
      <pc:sldChg chg="modSp mod">
        <pc:chgData name="Mario Blouin" userId="c9e8c2cd067712e5" providerId="LiveId" clId="{93DAC8C3-DA48-4123-B480-B6699A7D7528}" dt="2020-11-01T12:14:00.826" v="367" actId="20577"/>
        <pc:sldMkLst>
          <pc:docMk/>
          <pc:sldMk cId="0" sldId="270"/>
        </pc:sldMkLst>
        <pc:spChg chg="mod">
          <ac:chgData name="Mario Blouin" userId="c9e8c2cd067712e5" providerId="LiveId" clId="{93DAC8C3-DA48-4123-B480-B6699A7D7528}" dt="2020-11-01T11:45:31.006" v="327" actId="20577"/>
          <ac:spMkLst>
            <pc:docMk/>
            <pc:sldMk cId="0" sldId="270"/>
            <ac:spMk id="16386" creationId="{30D45DD4-0257-4B54-8E9B-0B4E54883697}"/>
          </ac:spMkLst>
        </pc:spChg>
        <pc:spChg chg="mod">
          <ac:chgData name="Mario Blouin" userId="c9e8c2cd067712e5" providerId="LiveId" clId="{93DAC8C3-DA48-4123-B480-B6699A7D7528}" dt="2020-11-01T11:46:06.017" v="342" actId="313"/>
          <ac:spMkLst>
            <pc:docMk/>
            <pc:sldMk cId="0" sldId="270"/>
            <ac:spMk id="16414" creationId="{D18B1652-F150-45EE-B449-BB6326529867}"/>
          </ac:spMkLst>
        </pc:spChg>
        <pc:graphicFrameChg chg="modGraphic">
          <ac:chgData name="Mario Blouin" userId="c9e8c2cd067712e5" providerId="LiveId" clId="{93DAC8C3-DA48-4123-B480-B6699A7D7528}" dt="2020-11-01T12:14:00.826" v="367" actId="20577"/>
          <ac:graphicFrameMkLst>
            <pc:docMk/>
            <pc:sldMk cId="0" sldId="270"/>
            <ac:graphicFrameMk id="30726" creationId="{CAFF74B4-D2FA-4874-A674-51DF70B31DE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480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09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380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3683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6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3842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43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75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028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457200"/>
            <a:ext cx="93472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35200" y="1981200"/>
            <a:ext cx="9347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04F3B3-EB56-4155-BEF0-3BF73B87FF5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B03AD9-CFA2-4800-87F7-259702FA14B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7655CC-6970-464F-B629-3DA3405A46A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A217C772-E579-4AFC-BB9A-D910AFE51DA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634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4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8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3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5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7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6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6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68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486F201-6137-4F14-8D5F-03E76A6FE84D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964F0C2-DC6A-4B77-BA4F-4DCDB91CB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980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71">
            <a:extLst>
              <a:ext uri="{FF2B5EF4-FFF2-40B4-BE49-F238E27FC236}">
                <a16:creationId xmlns:a16="http://schemas.microsoft.com/office/drawing/2014/main" id="{285FDA20-1F2D-4C6B-BEA2-541F2A2DB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078" name="Snip Diagonal Corner Rectangle 6">
            <a:extLst>
              <a:ext uri="{FF2B5EF4-FFF2-40B4-BE49-F238E27FC236}">
                <a16:creationId xmlns:a16="http://schemas.microsoft.com/office/drawing/2014/main" id="{D7A1FF82-7172-4BD7-A331-B18CA494D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519152B4-44F5-426B-B119-418FB6EE2D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05840" y="2186302"/>
            <a:ext cx="8737600" cy="2716107"/>
          </a:xfrm>
        </p:spPr>
        <p:txBody>
          <a:bodyPr anchor="b">
            <a:normAutofit/>
          </a:bodyPr>
          <a:lstStyle/>
          <a:p>
            <a:pPr eaLnBrk="1" hangingPunct="1"/>
            <a:r>
              <a:rPr lang="fr-CA" altLang="en-US" sz="5400" dirty="0">
                <a:solidFill>
                  <a:schemeClr val="tx2"/>
                </a:solidFill>
              </a:rPr>
              <a:t>Introduction à la logique booléenne</a:t>
            </a:r>
            <a:endParaRPr lang="en-US" altLang="en-US" sz="5400" dirty="0">
              <a:solidFill>
                <a:schemeClr val="tx2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3C7AC83-A6B0-44B8-9015-4647783768C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04915" y="4902409"/>
            <a:ext cx="6673254" cy="91440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TEJ2O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8DF2379-4FB2-47CC-8482-30E4A2A6FE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974" y="4574190"/>
            <a:ext cx="3582988" cy="1507067"/>
          </a:xfrm>
        </p:spPr>
        <p:txBody>
          <a:bodyPr/>
          <a:lstStyle/>
          <a:p>
            <a:pPr eaLnBrk="1" hangingPunct="1"/>
            <a:r>
              <a:rPr lang="en-US" altLang="en-US" dirty="0"/>
              <a:t>Non </a:t>
            </a:r>
            <a:r>
              <a:rPr lang="en-US" altLang="en-US" dirty="0" err="1"/>
              <a:t>ou</a:t>
            </a:r>
            <a:r>
              <a:rPr lang="en-US" altLang="en-US" dirty="0"/>
              <a:t> / NOR</a:t>
            </a:r>
          </a:p>
        </p:txBody>
      </p:sp>
      <p:graphicFrame>
        <p:nvGraphicFramePr>
          <p:cNvPr id="28678" name="Group 6">
            <a:extLst>
              <a:ext uri="{FF2B5EF4-FFF2-40B4-BE49-F238E27FC236}">
                <a16:creationId xmlns:a16="http://schemas.microsoft.com/office/drawing/2014/main" id="{89943945-D329-4284-8E79-7DCFFEB8C9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840209"/>
              </p:ext>
            </p:extLst>
          </p:nvPr>
        </p:nvGraphicFramePr>
        <p:xfrm>
          <a:off x="3657600" y="2209800"/>
          <a:ext cx="5410200" cy="26670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(Sortie)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366" name="Text Box 32">
            <a:extLst>
              <a:ext uri="{FF2B5EF4-FFF2-40B4-BE49-F238E27FC236}">
                <a16:creationId xmlns:a16="http://schemas.microsoft.com/office/drawing/2014/main" id="{054D7F5C-C30F-4096-80D6-E2A88420E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410200"/>
            <a:ext cx="59436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fr-CA" altLang="en-US" sz="1800" dirty="0">
                <a:solidFill>
                  <a:schemeClr val="tx1"/>
                </a:solidFill>
              </a:rPr>
              <a:t>LE RÉSULTAT EST L’OPPOSÉ À OU</a:t>
            </a:r>
            <a:endParaRPr lang="en-US" altLang="en-US" sz="1800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00C585-D1E8-435C-8EF0-F406871CFD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3703" y="982471"/>
            <a:ext cx="2804594" cy="106925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42082B96-F624-4EAB-A4B7-8AEE2D8E37C1}"/>
              </a:ext>
            </a:extLst>
          </p:cNvPr>
          <p:cNvGrpSpPr/>
          <p:nvPr/>
        </p:nvGrpSpPr>
        <p:grpSpPr>
          <a:xfrm>
            <a:off x="4545723" y="4876800"/>
            <a:ext cx="3100554" cy="646331"/>
            <a:chOff x="4545723" y="4876800"/>
            <a:chExt cx="3100554" cy="646331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CBC9DFA-DC20-43AD-B6BE-C884B37A6DE6}"/>
                </a:ext>
              </a:extLst>
            </p:cNvPr>
            <p:cNvSpPr txBox="1"/>
            <p:nvPr/>
          </p:nvSpPr>
          <p:spPr>
            <a:xfrm>
              <a:off x="4545723" y="4876800"/>
              <a:ext cx="310055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5000"/>
                <a:buFont typeface="Wingdings" panose="05000000000000000000" pitchFamily="2" charset="2"/>
                <a:buNone/>
                <a:tabLst/>
              </a:pP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</a:rPr>
                <a:t>Y = A </a:t>
              </a:r>
              <a:r>
                <a:rPr lang="en-US" altLang="en-US" sz="3600" dirty="0">
                  <a:solidFill>
                    <a:schemeClr val="tx1">
                      <a:lumMod val="85000"/>
                    </a:schemeClr>
                  </a:solidFill>
                  <a:latin typeface="Arial" panose="020B0604020202020204" pitchFamily="34" charset="0"/>
                  <a:sym typeface="Wingdings" panose="05000000000000000000" pitchFamily="2" charset="2"/>
                </a:rPr>
                <a:t>+</a:t>
              </a: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  <a:sym typeface="Wingdings" panose="05000000000000000000" pitchFamily="2" charset="2"/>
                </a:rPr>
                <a:t> B</a:t>
              </a: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1B8B0264-9F1B-46A5-A7FF-7A614290A842}"/>
                </a:ext>
              </a:extLst>
            </p:cNvPr>
            <p:cNvCxnSpPr/>
            <p:nvPr/>
          </p:nvCxnSpPr>
          <p:spPr>
            <a:xfrm>
              <a:off x="5959736" y="4959275"/>
              <a:ext cx="103273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C962207-7BA4-4D88-9BAA-C20A45C7EE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7812" y="4769597"/>
            <a:ext cx="3379788" cy="1507067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Ou</a:t>
            </a:r>
            <a:r>
              <a:rPr lang="en-US" altLang="en-US" dirty="0"/>
              <a:t> exclusive</a:t>
            </a:r>
            <a:br>
              <a:rPr lang="en-US" altLang="en-US" dirty="0"/>
            </a:br>
            <a:r>
              <a:rPr lang="en-US" altLang="en-US" dirty="0"/>
              <a:t>XOR</a:t>
            </a:r>
          </a:p>
        </p:txBody>
      </p:sp>
      <p:graphicFrame>
        <p:nvGraphicFramePr>
          <p:cNvPr id="29702" name="Group 6">
            <a:extLst>
              <a:ext uri="{FF2B5EF4-FFF2-40B4-BE49-F238E27FC236}">
                <a16:creationId xmlns:a16="http://schemas.microsoft.com/office/drawing/2014/main" id="{BB5364E3-8219-4FAE-B601-070E9C73E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318765"/>
              </p:ext>
            </p:extLst>
          </p:nvPr>
        </p:nvGraphicFramePr>
        <p:xfrm>
          <a:off x="3657600" y="2209800"/>
          <a:ext cx="5410200" cy="26670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(Sortie)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390" name="Text Box 32">
            <a:extLst>
              <a:ext uri="{FF2B5EF4-FFF2-40B4-BE49-F238E27FC236}">
                <a16:creationId xmlns:a16="http://schemas.microsoft.com/office/drawing/2014/main" id="{90FD779B-696E-47F9-8E1B-DAB14A555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301" y="5539266"/>
            <a:ext cx="66607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A" altLang="en-US" sz="1800" dirty="0">
                <a:solidFill>
                  <a:schemeClr val="tx1"/>
                </a:solidFill>
              </a:rPr>
              <a:t>Une seule entrée peut être 1(OUI) pour avoir une sortie 1(OUI).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400E3E-AC58-41F6-AC3B-D4F809E67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44" y="987701"/>
            <a:ext cx="2510862" cy="1049923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2E282FBC-41A1-4054-8785-B154282D28CD}"/>
              </a:ext>
            </a:extLst>
          </p:cNvPr>
          <p:cNvGrpSpPr/>
          <p:nvPr/>
        </p:nvGrpSpPr>
        <p:grpSpPr>
          <a:xfrm>
            <a:off x="4545723" y="4876800"/>
            <a:ext cx="3100554" cy="646331"/>
            <a:chOff x="4545723" y="4876800"/>
            <a:chExt cx="3100554" cy="64633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023C081-B5C1-4D75-B0A0-AEE15CB8D3DD}"/>
                </a:ext>
              </a:extLst>
            </p:cNvPr>
            <p:cNvSpPr txBox="1"/>
            <p:nvPr/>
          </p:nvSpPr>
          <p:spPr>
            <a:xfrm>
              <a:off x="4545723" y="4876800"/>
              <a:ext cx="310055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5000"/>
                <a:buFont typeface="Wingdings" panose="05000000000000000000" pitchFamily="2" charset="2"/>
                <a:buNone/>
                <a:tabLst/>
              </a:pP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</a:rPr>
                <a:t>Y = A </a:t>
              </a:r>
              <a:r>
                <a:rPr lang="en-US" altLang="en-US" sz="3600" dirty="0">
                  <a:solidFill>
                    <a:schemeClr val="tx1">
                      <a:lumMod val="85000"/>
                    </a:schemeClr>
                  </a:solidFill>
                  <a:latin typeface="Arial" panose="020B0604020202020204" pitchFamily="34" charset="0"/>
                  <a:sym typeface="Wingdings" panose="05000000000000000000" pitchFamily="2" charset="2"/>
                </a:rPr>
                <a:t>+</a:t>
              </a: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  <a:sym typeface="Wingdings" panose="05000000000000000000" pitchFamily="2" charset="2"/>
                </a:rPr>
                <a:t> B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7D882CC-CDA7-4E8A-982A-6E8C2220F2FE}"/>
                </a:ext>
              </a:extLst>
            </p:cNvPr>
            <p:cNvSpPr/>
            <p:nvPr/>
          </p:nvSpPr>
          <p:spPr>
            <a:xfrm>
              <a:off x="6260950" y="4992880"/>
              <a:ext cx="430306" cy="43030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0D45DD4-0257-4B54-8E9B-0B4E548836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Non et</a:t>
            </a:r>
            <a:br>
              <a:rPr lang="en-US" altLang="en-US" dirty="0"/>
            </a:br>
            <a:r>
              <a:rPr lang="en-US" altLang="en-US" dirty="0"/>
              <a:t>NAND</a:t>
            </a:r>
          </a:p>
        </p:txBody>
      </p:sp>
      <p:graphicFrame>
        <p:nvGraphicFramePr>
          <p:cNvPr id="30726" name="Group 6">
            <a:extLst>
              <a:ext uri="{FF2B5EF4-FFF2-40B4-BE49-F238E27FC236}">
                <a16:creationId xmlns:a16="http://schemas.microsoft.com/office/drawing/2014/main" id="{CAFF74B4-D2FA-4874-A674-51DF70B31D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805019"/>
              </p:ext>
            </p:extLst>
          </p:nvPr>
        </p:nvGraphicFramePr>
        <p:xfrm>
          <a:off x="3581400" y="2438400"/>
          <a:ext cx="5410200" cy="26670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(Sortie)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414" name="Text Box 32">
            <a:extLst>
              <a:ext uri="{FF2B5EF4-FFF2-40B4-BE49-F238E27FC236}">
                <a16:creationId xmlns:a16="http://schemas.microsoft.com/office/drawing/2014/main" id="{D18B1652-F150-45EE-B449-BB6326529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7087" y="5948083"/>
            <a:ext cx="39978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en-US" sz="1800" dirty="0">
                <a:solidFill>
                  <a:schemeClr val="tx1"/>
                </a:solidFill>
              </a:rPr>
              <a:t>LE RÉSULTAT EST L’OPPOSÉ À ET</a:t>
            </a:r>
            <a:endParaRPr lang="en-US" altLang="en-US" sz="1800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EEA76D-165C-448C-9CD7-69D7BBA67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4515" y="1196747"/>
            <a:ext cx="2634347" cy="987881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88EB23C-F649-4CCD-91C8-ECA9A4425E21}"/>
              </a:ext>
            </a:extLst>
          </p:cNvPr>
          <p:cNvGrpSpPr/>
          <p:nvPr/>
        </p:nvGrpSpPr>
        <p:grpSpPr>
          <a:xfrm>
            <a:off x="4270211" y="5206781"/>
            <a:ext cx="3100554" cy="646331"/>
            <a:chOff x="4270211" y="5206781"/>
            <a:chExt cx="3100554" cy="646331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92397E0-029F-4DDE-8569-96E35E2852C2}"/>
                </a:ext>
              </a:extLst>
            </p:cNvPr>
            <p:cNvSpPr txBox="1"/>
            <p:nvPr/>
          </p:nvSpPr>
          <p:spPr>
            <a:xfrm>
              <a:off x="4270211" y="5206781"/>
              <a:ext cx="310055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5000"/>
                <a:buFont typeface="Wingdings" panose="05000000000000000000" pitchFamily="2" charset="2"/>
                <a:buNone/>
                <a:tabLst/>
              </a:pP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</a:rPr>
                <a:t>Y = A </a:t>
              </a: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  <a:sym typeface="Wingdings" panose="05000000000000000000" pitchFamily="2" charset="2"/>
                </a:rPr>
                <a:t> B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1822A47-2EB2-43E0-A3FA-9499DCEDFF7B}"/>
                </a:ext>
              </a:extLst>
            </p:cNvPr>
            <p:cNvCxnSpPr/>
            <p:nvPr/>
          </p:nvCxnSpPr>
          <p:spPr>
            <a:xfrm>
              <a:off x="5712310" y="5292762"/>
              <a:ext cx="103273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00D64783-0B21-4845-9BB6-4F690B096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sp useBgFill="1">
        <p:nvSpPr>
          <p:cNvPr id="74" name="Snip Single Corner Rectangle 17">
            <a:extLst>
              <a:ext uri="{FF2B5EF4-FFF2-40B4-BE49-F238E27FC236}">
                <a16:creationId xmlns:a16="http://schemas.microsoft.com/office/drawing/2014/main" id="{500E751B-C75E-409D-8E55-2C95DF86A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38352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86F5D28F-E068-4819-86A6-B731831859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2" y="4487332"/>
            <a:ext cx="8534400" cy="150706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>
                <a:solidFill>
                  <a:schemeClr val="tx1">
                    <a:lumMod val="85000"/>
                  </a:schemeClr>
                </a:solidFill>
              </a:rPr>
              <a:t>Rappelez-vous</a:t>
            </a:r>
            <a:r>
              <a:rPr lang="en-US" altLang="en-US" dirty="0">
                <a:solidFill>
                  <a:schemeClr val="tx1">
                    <a:lumMod val="85000"/>
                  </a:schemeClr>
                </a:solidFill>
              </a:rPr>
              <a:t> que …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8A42FE2-9C37-4508-A1A8-8686E06909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4212" y="685800"/>
            <a:ext cx="8534400" cy="361526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1 dans le </a:t>
            </a:r>
            <a:r>
              <a:rPr lang="en-US" altLang="en-US" dirty="0" err="1">
                <a:solidFill>
                  <a:schemeClr val="tx1"/>
                </a:solidFill>
              </a:rPr>
              <a:t>système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binaire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représente</a:t>
            </a:r>
            <a:endParaRPr lang="en-US" altLang="en-US" dirty="0">
              <a:solidFill>
                <a:schemeClr val="tx1"/>
              </a:solidFill>
            </a:endParaRPr>
          </a:p>
          <a:p>
            <a:pPr lvl="1" eaLnBrk="1" hangingPunct="1"/>
            <a:r>
              <a:rPr lang="en-US" altLang="en-US" dirty="0">
                <a:solidFill>
                  <a:schemeClr val="tx1"/>
                </a:solidFill>
              </a:rPr>
              <a:t>ON </a:t>
            </a:r>
            <a:r>
              <a:rPr lang="en-US" altLang="en-US" u="sng" dirty="0" err="1">
                <a:solidFill>
                  <a:schemeClr val="tx1"/>
                </a:solidFill>
              </a:rPr>
              <a:t>ou</a:t>
            </a:r>
            <a:r>
              <a:rPr lang="en-US" altLang="en-US" u="sng" dirty="0">
                <a:solidFill>
                  <a:schemeClr val="tx1"/>
                </a:solidFill>
              </a:rPr>
              <a:t> OUI</a:t>
            </a:r>
          </a:p>
          <a:p>
            <a:pPr lvl="1" eaLnBrk="1" hangingPunct="1"/>
            <a:endParaRPr lang="en-US" altLang="en-US" u="sng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0 dans le </a:t>
            </a:r>
            <a:r>
              <a:rPr lang="en-US" altLang="en-US" dirty="0" err="1">
                <a:solidFill>
                  <a:schemeClr val="tx1"/>
                </a:solidFill>
              </a:rPr>
              <a:t>système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binaire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représente</a:t>
            </a:r>
            <a:endParaRPr lang="en-US" altLang="en-US" dirty="0">
              <a:solidFill>
                <a:schemeClr val="tx1"/>
              </a:solidFill>
            </a:endParaRPr>
          </a:p>
          <a:p>
            <a:pPr lvl="1" eaLnBrk="1" hangingPunct="1"/>
            <a:r>
              <a:rPr lang="en-US" altLang="en-US" dirty="0">
                <a:solidFill>
                  <a:schemeClr val="tx1"/>
                </a:solidFill>
              </a:rPr>
              <a:t>OFF </a:t>
            </a:r>
            <a:r>
              <a:rPr lang="en-US" altLang="en-US" u="sng" dirty="0">
                <a:solidFill>
                  <a:schemeClr val="tx1"/>
                </a:solidFill>
              </a:rPr>
              <a:t> </a:t>
            </a:r>
            <a:r>
              <a:rPr lang="en-US" altLang="en-US" u="sng" dirty="0" err="1">
                <a:solidFill>
                  <a:schemeClr val="tx1"/>
                </a:solidFill>
              </a:rPr>
              <a:t>ou</a:t>
            </a:r>
            <a:r>
              <a:rPr lang="en-US" altLang="en-US" u="sng" dirty="0">
                <a:solidFill>
                  <a:schemeClr val="tx1"/>
                </a:solidFill>
              </a:rPr>
              <a:t> NON</a:t>
            </a:r>
          </a:p>
          <a:p>
            <a:pPr lvl="1" eaLnBrk="1" hangingPunct="1"/>
            <a:endParaRPr lang="en-US" altLang="en-US" u="sng" dirty="0">
              <a:solidFill>
                <a:schemeClr val="tx1"/>
              </a:solidFill>
            </a:endParaRPr>
          </a:p>
          <a:p>
            <a:pPr eaLnBrk="1" hangingPunct="1"/>
            <a:r>
              <a:rPr lang="fr-CA" altLang="en-US" dirty="0">
                <a:solidFill>
                  <a:schemeClr val="tx1"/>
                </a:solidFill>
              </a:rPr>
              <a:t>La logique booléenne fait partie de presque tous les aspects de </a:t>
            </a:r>
            <a:r>
              <a:rPr lang="fr-CA" altLang="en-US" u="sng" dirty="0">
                <a:solidFill>
                  <a:schemeClr val="tx1"/>
                </a:solidFill>
              </a:rPr>
              <a:t>l'ÉLECTRONIQUE INFORMATIQUE</a:t>
            </a:r>
          </a:p>
          <a:p>
            <a:pPr eaLnBrk="1" hangingPunct="1"/>
            <a:endParaRPr lang="en-US" altLang="en-US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8087396-84D6-4DC2-B9F1-7C27F9E19E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en-US" dirty="0"/>
              <a:t>Qu'est-ce que la logique booléenne ? </a:t>
            </a:r>
            <a:endParaRPr lang="en-US" altLang="en-US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ED94906-0DDE-4F26-A894-615C5539AE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453" y="735012"/>
            <a:ext cx="8837159" cy="361526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CA" altLang="en-US" dirty="0">
                <a:solidFill>
                  <a:schemeClr val="tx1">
                    <a:lumMod val="85000"/>
                  </a:schemeClr>
                </a:solidFill>
              </a:rPr>
              <a:t>Dans les années 1850, George Boole a développé une nouvelle forme d'algèbre, aujourd'hui appelée algèbre booléenne en son honneur.</a:t>
            </a:r>
          </a:p>
          <a:p>
            <a:pPr eaLnBrk="1" hangingPunct="1">
              <a:lnSpc>
                <a:spcPct val="90000"/>
              </a:lnSpc>
            </a:pPr>
            <a:r>
              <a:rPr lang="fr-CA" altLang="en-US" dirty="0">
                <a:solidFill>
                  <a:schemeClr val="tx1">
                    <a:lumMod val="85000"/>
                  </a:schemeClr>
                </a:solidFill>
              </a:rPr>
              <a:t>Les équations booléennes utilisent le système des nombres binaires pour fournir un moyen très précis d'illustrer la logique des puces informatiques.</a:t>
            </a:r>
          </a:p>
          <a:p>
            <a:pPr eaLnBrk="1" hangingPunct="1">
              <a:lnSpc>
                <a:spcPct val="90000"/>
              </a:lnSpc>
            </a:pPr>
            <a:r>
              <a:rPr lang="fr-CA" altLang="en-US" dirty="0">
                <a:solidFill>
                  <a:schemeClr val="tx1">
                    <a:lumMod val="85000"/>
                  </a:schemeClr>
                </a:solidFill>
              </a:rPr>
              <a:t>Fait intéressant : les équations booléennes étaient utilisées bien avant que les ordinateurs ou même l'électricité ne soient inventés !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885B5B45-26EF-4189-8E2A-42295AFD1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321425"/>
            <a:ext cx="643548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>
                <a:solidFill>
                  <a:schemeClr val="tx1"/>
                </a:solidFill>
              </a:rPr>
              <a:t>- </a:t>
            </a:r>
            <a:r>
              <a:rPr lang="en-US" altLang="en-US" sz="1200" dirty="0" err="1">
                <a:solidFill>
                  <a:schemeClr val="tx1"/>
                </a:solidFill>
              </a:rPr>
              <a:t>Détails</a:t>
            </a:r>
            <a:r>
              <a:rPr lang="en-US" altLang="en-US" sz="1200" dirty="0">
                <a:solidFill>
                  <a:schemeClr val="tx1"/>
                </a:solidFill>
              </a:rPr>
              <a:t> de Computer Engineering: An Activities-based approach by Smyth and Stephenson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7FBB515-3CD4-4CC2-BA0F-72908328B7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Examiner les </a:t>
            </a:r>
            <a:r>
              <a:rPr lang="en-US" altLang="en-US" dirty="0" err="1"/>
              <a:t>portes</a:t>
            </a:r>
            <a:r>
              <a:rPr lang="en-US" altLang="en-US" dirty="0"/>
              <a:t> </a:t>
            </a:r>
            <a:r>
              <a:rPr lang="en-US" altLang="en-US" dirty="0" err="1"/>
              <a:t>logiques</a:t>
            </a:r>
            <a:endParaRPr lang="en-US" altLang="en-US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6066286-FD15-425E-A409-2A86B932C2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CA" altLang="en-US" dirty="0">
                <a:solidFill>
                  <a:schemeClr val="tx1">
                    <a:lumMod val="85000"/>
                  </a:schemeClr>
                </a:solidFill>
              </a:rPr>
              <a:t>Une porte est l'endroit où les données (ou l'électricité) circulent.  La porte prend l'entrée (généralement A et/ou B) et donne une sortie (Y et/ou X)</a:t>
            </a:r>
            <a:endParaRPr lang="en-US" alt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41D34FA-8AAC-4EF7-966C-EFEFE46443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57350" y="152400"/>
            <a:ext cx="9347200" cy="12954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Sommaire</a:t>
            </a:r>
            <a:r>
              <a:rPr lang="en-US" altLang="en-US" dirty="0"/>
              <a:t> des </a:t>
            </a:r>
            <a:r>
              <a:rPr lang="en-US" altLang="en-US" dirty="0" err="1"/>
              <a:t>portes</a:t>
            </a:r>
            <a:endParaRPr lang="en-US" altLang="en-US" dirty="0"/>
          </a:p>
        </p:txBody>
      </p:sp>
      <p:graphicFrame>
        <p:nvGraphicFramePr>
          <p:cNvPr id="20560" name="Group 80">
            <a:extLst>
              <a:ext uri="{FF2B5EF4-FFF2-40B4-BE49-F238E27FC236}">
                <a16:creationId xmlns:a16="http://schemas.microsoft.com/office/drawing/2014/main" id="{71F06322-7EF4-4CE1-A4A3-58565F172C6C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71152083"/>
              </p:ext>
            </p:extLst>
          </p:nvPr>
        </p:nvGraphicFramePr>
        <p:xfrm>
          <a:off x="1905000" y="1348993"/>
          <a:ext cx="8458200" cy="5098253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8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0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52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Schéma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Porte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Symbole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Équation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Booléenne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= A 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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= A +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=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NON OU 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= A +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NON EXCLUSIF XOR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Y = A +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NON ET NAND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= A 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sym typeface="Wingdings" panose="05000000000000000000" pitchFamily="2" charset="2"/>
                        </a:rPr>
                        <a:t>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267" name="Oval 78">
            <a:extLst>
              <a:ext uri="{FF2B5EF4-FFF2-40B4-BE49-F238E27FC236}">
                <a16:creationId xmlns:a16="http://schemas.microsoft.com/office/drawing/2014/main" id="{DE979D98-7BE3-4B2E-A9EC-33BD37AA9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029200"/>
            <a:ext cx="228600" cy="228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268" name="Line 81">
            <a:extLst>
              <a:ext uri="{FF2B5EF4-FFF2-40B4-BE49-F238E27FC236}">
                <a16:creationId xmlns:a16="http://schemas.microsoft.com/office/drawing/2014/main" id="{D98F9712-E183-4C70-963E-A9C5D902C129}"/>
              </a:ext>
            </a:extLst>
          </p:cNvPr>
          <p:cNvSpPr>
            <a:spLocks noChangeShapeType="1"/>
          </p:cNvSpPr>
          <p:nvPr/>
        </p:nvSpPr>
        <p:spPr bwMode="auto">
          <a:xfrm>
            <a:off x="8686800" y="4419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9" name="Oval 82">
            <a:extLst>
              <a:ext uri="{FF2B5EF4-FFF2-40B4-BE49-F238E27FC236}">
                <a16:creationId xmlns:a16="http://schemas.microsoft.com/office/drawing/2014/main" id="{BC51DFFC-3C40-477F-9C88-ECCAAE62C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1600" y="5029200"/>
            <a:ext cx="228600" cy="228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270" name="Line 83">
            <a:extLst>
              <a:ext uri="{FF2B5EF4-FFF2-40B4-BE49-F238E27FC236}">
                <a16:creationId xmlns:a16="http://schemas.microsoft.com/office/drawing/2014/main" id="{510C3C57-F317-4E30-8C7C-882C2D8E4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686800" y="5290457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98EEAE-6D24-4C7B-AC12-31F796EE8D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8228" y="1953792"/>
            <a:ext cx="932611" cy="40230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55B5706-2898-4E27-84C3-9CBE50F06E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5560" y="2773762"/>
            <a:ext cx="975279" cy="36573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4C90F5-FD28-4BEE-B59D-A31E2A22F8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76" y="3485780"/>
            <a:ext cx="1120548" cy="49374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33A66BD-E7C7-49EC-A7E4-4EAE20D081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9717" y="4300882"/>
            <a:ext cx="975279" cy="3718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D999A10-983A-4AE3-8AA1-1BA5BA166D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07672" y="5019997"/>
            <a:ext cx="924957" cy="3867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73FE1CD-B385-432C-9773-ED8A94E52B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29984" y="5905159"/>
            <a:ext cx="975279" cy="3657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DF26CAC-FDF3-4DCE-8791-96466D9CB7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Tables de </a:t>
            </a:r>
            <a:r>
              <a:rPr lang="en-US" altLang="en-US" dirty="0" err="1"/>
              <a:t>vérité</a:t>
            </a:r>
            <a:r>
              <a:rPr lang="en-US" altLang="en-US" dirty="0"/>
              <a:t>	(</a:t>
            </a:r>
            <a:r>
              <a:rPr lang="en-US" altLang="en-US" dirty="0" err="1"/>
              <a:t>tRUTH</a:t>
            </a:r>
            <a:r>
              <a:rPr lang="en-US" altLang="en-US" dirty="0"/>
              <a:t> TABLES)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D322CE8-AE4F-47AE-9EA2-E592FEB0AC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CA" altLang="en-US" dirty="0">
                <a:solidFill>
                  <a:schemeClr val="tx1">
                    <a:lumMod val="85000"/>
                  </a:schemeClr>
                </a:solidFill>
              </a:rPr>
              <a:t>Comprendre la logique derrière les portes nous aidera à déterminer le résultat</a:t>
            </a:r>
          </a:p>
          <a:p>
            <a:pPr eaLnBrk="1" hangingPunct="1"/>
            <a:r>
              <a:rPr lang="fr-CA" altLang="en-US" dirty="0">
                <a:solidFill>
                  <a:schemeClr val="tx1">
                    <a:lumMod val="85000"/>
                  </a:schemeClr>
                </a:solidFill>
              </a:rPr>
              <a:t>Nous utilisons des tables de vérité pour déterminer les résultats en fonction des différentes entrées.</a:t>
            </a:r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16B2EB3-3E93-4E7E-A017-B626A753A0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ET /AND</a:t>
            </a:r>
          </a:p>
        </p:txBody>
      </p:sp>
      <p:graphicFrame>
        <p:nvGraphicFramePr>
          <p:cNvPr id="25644" name="Group 44">
            <a:extLst>
              <a:ext uri="{FF2B5EF4-FFF2-40B4-BE49-F238E27FC236}">
                <a16:creationId xmlns:a16="http://schemas.microsoft.com/office/drawing/2014/main" id="{1BD05B10-1569-4096-BD72-A60C16557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652505"/>
              </p:ext>
            </p:extLst>
          </p:nvPr>
        </p:nvGraphicFramePr>
        <p:xfrm>
          <a:off x="3657600" y="2209800"/>
          <a:ext cx="5410200" cy="26670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(Sortie)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294" name="Text Box 45">
            <a:extLst>
              <a:ext uri="{FF2B5EF4-FFF2-40B4-BE49-F238E27FC236}">
                <a16:creationId xmlns:a16="http://schemas.microsoft.com/office/drawing/2014/main" id="{3505FC87-E28F-4951-AF3B-45DB6C724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4114" y="5574099"/>
            <a:ext cx="78662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A" altLang="en-US" sz="1800" dirty="0">
                <a:solidFill>
                  <a:schemeClr val="tx1"/>
                </a:solidFill>
              </a:rPr>
              <a:t>Les deux entrées doivent être 1(OUI) pour obtenir un 1(OUI) comme sortie</a:t>
            </a:r>
            <a:r>
              <a:rPr lang="en-US" altLang="en-US" sz="18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4347BA-2DC4-4C5F-B4C0-490C078F4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6968" y="1027906"/>
            <a:ext cx="2311463" cy="9971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0C15D50-B32E-4D7A-BAFB-683B5E521D82}"/>
              </a:ext>
            </a:extLst>
          </p:cNvPr>
          <p:cNvSpPr txBox="1"/>
          <p:nvPr/>
        </p:nvSpPr>
        <p:spPr>
          <a:xfrm>
            <a:off x="4545723" y="4876800"/>
            <a:ext cx="3100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Arial" panose="020B0604020202020204" pitchFamily="34" charset="0"/>
              </a:rPr>
              <a:t>Y = A 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 B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19FF2AB-EAF3-4823-BAE3-9602EED8AF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Ou</a:t>
            </a:r>
            <a:r>
              <a:rPr lang="en-US" altLang="en-US" dirty="0"/>
              <a:t> / OR</a:t>
            </a:r>
          </a:p>
        </p:txBody>
      </p:sp>
      <p:graphicFrame>
        <p:nvGraphicFramePr>
          <p:cNvPr id="26632" name="Group 8">
            <a:extLst>
              <a:ext uri="{FF2B5EF4-FFF2-40B4-BE49-F238E27FC236}">
                <a16:creationId xmlns:a16="http://schemas.microsoft.com/office/drawing/2014/main" id="{C49FF6EC-76D9-4FAA-810A-904469D22B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872165"/>
              </p:ext>
            </p:extLst>
          </p:nvPr>
        </p:nvGraphicFramePr>
        <p:xfrm>
          <a:off x="3657600" y="2209800"/>
          <a:ext cx="5410200" cy="26670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(Sortie)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318" name="Text Box 34">
            <a:extLst>
              <a:ext uri="{FF2B5EF4-FFF2-40B4-BE49-F238E27FC236}">
                <a16:creationId xmlns:a16="http://schemas.microsoft.com/office/drawing/2014/main" id="{AE9EC2C1-0BA8-4569-9039-E6B342B73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9411" y="5625067"/>
            <a:ext cx="55883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A" altLang="en-US" sz="1800" dirty="0">
                <a:solidFill>
                  <a:schemeClr val="tx1"/>
                </a:solidFill>
              </a:rPr>
              <a:t>Si l'une des entrées est 1 (OUI), la sortie est 1 (OUI).</a:t>
            </a:r>
            <a:endParaRPr lang="en-US" altLang="en-US" sz="1800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D74205-6159-41A0-8E9F-D1D1A2E63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7126" y="983588"/>
            <a:ext cx="2577747" cy="9666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12B3203-1FDC-4B07-BB51-6D3E01B8667F}"/>
              </a:ext>
            </a:extLst>
          </p:cNvPr>
          <p:cNvSpPr txBox="1"/>
          <p:nvPr/>
        </p:nvSpPr>
        <p:spPr>
          <a:xfrm>
            <a:off x="4545723" y="4876800"/>
            <a:ext cx="3100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Arial" panose="020B0604020202020204" pitchFamily="34" charset="0"/>
              </a:rPr>
              <a:t>Y = A </a:t>
            </a:r>
            <a:r>
              <a:rPr lang="en-US" altLang="en-US" sz="3600" dirty="0">
                <a:solidFill>
                  <a:schemeClr val="tx1">
                    <a:lumMod val="85000"/>
                  </a:schemeClr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+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 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CEA8E0B-8728-4006-951E-41E732A417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Non / NOT</a:t>
            </a:r>
          </a:p>
        </p:txBody>
      </p:sp>
      <p:graphicFrame>
        <p:nvGraphicFramePr>
          <p:cNvPr id="27681" name="Group 33">
            <a:extLst>
              <a:ext uri="{FF2B5EF4-FFF2-40B4-BE49-F238E27FC236}">
                <a16:creationId xmlns:a16="http://schemas.microsoft.com/office/drawing/2014/main" id="{FA1F7B83-4BD3-40CE-A60A-F9D3958F1C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762755"/>
              </p:ext>
            </p:extLst>
          </p:nvPr>
        </p:nvGraphicFramePr>
        <p:xfrm>
          <a:off x="4163210" y="2537222"/>
          <a:ext cx="3200400" cy="16764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Y (Sortie)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330" name="Text Box 34">
            <a:extLst>
              <a:ext uri="{FF2B5EF4-FFF2-40B4-BE49-F238E27FC236}">
                <a16:creationId xmlns:a16="http://schemas.microsoft.com/office/drawing/2014/main" id="{76ED3D15-110C-477D-BF52-D5A1506FB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3133" y="5136649"/>
            <a:ext cx="35541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A" altLang="en-US" sz="1800" dirty="0">
                <a:solidFill>
                  <a:schemeClr val="tx1"/>
                </a:solidFill>
              </a:rPr>
              <a:t>La sortie est l'opposé de l'entrée</a:t>
            </a:r>
            <a:r>
              <a:rPr lang="en-US" altLang="en-US" sz="18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5881BF-2612-40A5-A5C5-E32251F826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3162" y="1160113"/>
            <a:ext cx="2459282" cy="108362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123D2C57-DAB6-458B-93B9-97DF123BE393}"/>
              </a:ext>
            </a:extLst>
          </p:cNvPr>
          <p:cNvGrpSpPr/>
          <p:nvPr/>
        </p:nvGrpSpPr>
        <p:grpSpPr>
          <a:xfrm>
            <a:off x="4213133" y="4351970"/>
            <a:ext cx="3100554" cy="646331"/>
            <a:chOff x="4213133" y="4351970"/>
            <a:chExt cx="3100554" cy="64633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78B4411-0714-4DDE-A03E-B9F53802B039}"/>
                </a:ext>
              </a:extLst>
            </p:cNvPr>
            <p:cNvSpPr txBox="1"/>
            <p:nvPr/>
          </p:nvSpPr>
          <p:spPr>
            <a:xfrm>
              <a:off x="4213133" y="4351970"/>
              <a:ext cx="310055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5000"/>
                <a:buFont typeface="Wingdings" panose="05000000000000000000" pitchFamily="2" charset="2"/>
                <a:buNone/>
                <a:tabLst/>
              </a:pPr>
              <a:r>
                <a:rPr kumimoji="0" lang="en-US" altLang="en-US" sz="3600" b="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85000"/>
                    </a:schemeClr>
                  </a:solidFill>
                  <a:effectLst/>
                  <a:latin typeface="Arial" panose="020B0604020202020204" pitchFamily="34" charset="0"/>
                </a:rPr>
                <a:t>Y = A</a:t>
              </a:r>
              <a:endPara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endParaRP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2E776165-21FB-42A5-9198-1AAFF6BA7F21}"/>
                </a:ext>
              </a:extLst>
            </p:cNvPr>
            <p:cNvCxnSpPr/>
            <p:nvPr/>
          </p:nvCxnSpPr>
          <p:spPr>
            <a:xfrm>
              <a:off x="6002767" y="4384244"/>
              <a:ext cx="29045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478</Words>
  <Application>Microsoft Office PowerPoint</Application>
  <PresentationFormat>Widescreen</PresentationFormat>
  <Paragraphs>150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Slice</vt:lpstr>
      <vt:lpstr>Introduction à la logique booléenne</vt:lpstr>
      <vt:lpstr>Rappelez-vous que …</vt:lpstr>
      <vt:lpstr>Qu'est-ce que la logique booléenne ? </vt:lpstr>
      <vt:lpstr>Examiner les portes logiques</vt:lpstr>
      <vt:lpstr>Sommaire des portes</vt:lpstr>
      <vt:lpstr>Tables de vérité (tRUTH TABLES)</vt:lpstr>
      <vt:lpstr>ET /AND</vt:lpstr>
      <vt:lpstr>Ou / OR</vt:lpstr>
      <vt:lpstr>Non / NOT</vt:lpstr>
      <vt:lpstr>Non ou / NOR</vt:lpstr>
      <vt:lpstr>Ou exclusive XOR</vt:lpstr>
      <vt:lpstr>Non et NAND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Boolean Logic</dc:title>
  <dc:creator>Justin St. Pierre</dc:creator>
  <cp:lastModifiedBy>Mario Blouin</cp:lastModifiedBy>
  <cp:revision>2</cp:revision>
  <dcterms:created xsi:type="dcterms:W3CDTF">2020-07-21T02:33:27Z</dcterms:created>
  <dcterms:modified xsi:type="dcterms:W3CDTF">2020-11-01T12:14:27Z</dcterms:modified>
</cp:coreProperties>
</file>