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8" r:id="rId4"/>
    <p:sldId id="268" r:id="rId5"/>
    <p:sldId id="264" r:id="rId6"/>
    <p:sldId id="283" r:id="rId7"/>
    <p:sldId id="269" r:id="rId8"/>
    <p:sldId id="272" r:id="rId9"/>
    <p:sldId id="270" r:id="rId10"/>
    <p:sldId id="273" r:id="rId11"/>
    <p:sldId id="276" r:id="rId12"/>
    <p:sldId id="277" r:id="rId13"/>
    <p:sldId id="279" r:id="rId14"/>
    <p:sldId id="280" r:id="rId15"/>
    <p:sldId id="282" r:id="rId16"/>
    <p:sldId id="281"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6B15C-FE69-4FA0-BE29-3B9361553454}" v="22" dt="2020-10-29T17:35:44.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5" d="100"/>
          <a:sy n="85"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Blouin" userId="c9e8c2cd067712e5" providerId="LiveId" clId="{5236B15C-FE69-4FA0-BE29-3B9361553454}"/>
    <pc:docChg chg="undo custSel modSld">
      <pc:chgData name="Mario Blouin" userId="c9e8c2cd067712e5" providerId="LiveId" clId="{5236B15C-FE69-4FA0-BE29-3B9361553454}" dt="2020-10-30T16:57:08.015" v="1153" actId="790"/>
      <pc:docMkLst>
        <pc:docMk/>
      </pc:docMkLst>
      <pc:sldChg chg="modSp mod">
        <pc:chgData name="Mario Blouin" userId="c9e8c2cd067712e5" providerId="LiveId" clId="{5236B15C-FE69-4FA0-BE29-3B9361553454}" dt="2020-10-29T15:36:33.514" v="0"/>
        <pc:sldMkLst>
          <pc:docMk/>
          <pc:sldMk cId="2211923999" sldId="256"/>
        </pc:sldMkLst>
        <pc:spChg chg="mod">
          <ac:chgData name="Mario Blouin" userId="c9e8c2cd067712e5" providerId="LiveId" clId="{5236B15C-FE69-4FA0-BE29-3B9361553454}" dt="2020-10-29T15:36:33.514" v="0"/>
          <ac:spMkLst>
            <pc:docMk/>
            <pc:sldMk cId="2211923999" sldId="256"/>
            <ac:spMk id="2" creationId="{D5CEE925-9540-403B-AD97-A24FE764628C}"/>
          </ac:spMkLst>
        </pc:spChg>
      </pc:sldChg>
      <pc:sldChg chg="modSp mod">
        <pc:chgData name="Mario Blouin" userId="c9e8c2cd067712e5" providerId="LiveId" clId="{5236B15C-FE69-4FA0-BE29-3B9361553454}" dt="2020-10-29T15:38:39.543" v="40" actId="207"/>
        <pc:sldMkLst>
          <pc:docMk/>
          <pc:sldMk cId="1465218590" sldId="257"/>
        </pc:sldMkLst>
        <pc:spChg chg="mod">
          <ac:chgData name="Mario Blouin" userId="c9e8c2cd067712e5" providerId="LiveId" clId="{5236B15C-FE69-4FA0-BE29-3B9361553454}" dt="2020-10-29T15:38:39.543" v="40" actId="207"/>
          <ac:spMkLst>
            <pc:docMk/>
            <pc:sldMk cId="1465218590" sldId="257"/>
            <ac:spMk id="3" creationId="{69EE93E5-4496-4618-8BC0-9324534BBEFC}"/>
          </ac:spMkLst>
        </pc:spChg>
        <pc:spChg chg="mod">
          <ac:chgData name="Mario Blouin" userId="c9e8c2cd067712e5" providerId="LiveId" clId="{5236B15C-FE69-4FA0-BE29-3B9361553454}" dt="2020-10-29T15:37:01.238" v="27" actId="20577"/>
          <ac:spMkLst>
            <pc:docMk/>
            <pc:sldMk cId="1465218590" sldId="257"/>
            <ac:spMk id="12" creationId="{7D674C7D-00CD-4A04-AE5E-0CF80D4BBBE4}"/>
          </ac:spMkLst>
        </pc:spChg>
      </pc:sldChg>
      <pc:sldChg chg="modSp mod">
        <pc:chgData name="Mario Blouin" userId="c9e8c2cd067712e5" providerId="LiveId" clId="{5236B15C-FE69-4FA0-BE29-3B9361553454}" dt="2020-10-29T17:48:58.951" v="1151" actId="790"/>
        <pc:sldMkLst>
          <pc:docMk/>
          <pc:sldMk cId="173704009" sldId="264"/>
        </pc:sldMkLst>
        <pc:spChg chg="mod">
          <ac:chgData name="Mario Blouin" userId="c9e8c2cd067712e5" providerId="LiveId" clId="{5236B15C-FE69-4FA0-BE29-3B9361553454}" dt="2020-10-29T17:48:58.951" v="1151" actId="790"/>
          <ac:spMkLst>
            <pc:docMk/>
            <pc:sldMk cId="173704009" sldId="264"/>
            <ac:spMk id="2" creationId="{3940C852-6558-4BBC-9D76-16A01C9712DB}"/>
          </ac:spMkLst>
        </pc:spChg>
        <pc:spChg chg="mod">
          <ac:chgData name="Mario Blouin" userId="c9e8c2cd067712e5" providerId="LiveId" clId="{5236B15C-FE69-4FA0-BE29-3B9361553454}" dt="2020-10-29T17:48:58.951" v="1151" actId="790"/>
          <ac:spMkLst>
            <pc:docMk/>
            <pc:sldMk cId="173704009" sldId="264"/>
            <ac:spMk id="4" creationId="{018FE35C-4E46-4820-B469-F3049B4EBD67}"/>
          </ac:spMkLst>
        </pc:spChg>
        <pc:spChg chg="mod">
          <ac:chgData name="Mario Blouin" userId="c9e8c2cd067712e5" providerId="LiveId" clId="{5236B15C-FE69-4FA0-BE29-3B9361553454}" dt="2020-10-29T17:48:58.951" v="1151" actId="790"/>
          <ac:spMkLst>
            <pc:docMk/>
            <pc:sldMk cId="173704009" sldId="264"/>
            <ac:spMk id="5" creationId="{151639CB-978A-48D5-A0CA-9660ECA341E2}"/>
          </ac:spMkLst>
        </pc:spChg>
        <pc:spChg chg="mod">
          <ac:chgData name="Mario Blouin" userId="c9e8c2cd067712e5" providerId="LiveId" clId="{5236B15C-FE69-4FA0-BE29-3B9361553454}" dt="2020-10-29T17:48:58.951" v="1151" actId="790"/>
          <ac:spMkLst>
            <pc:docMk/>
            <pc:sldMk cId="173704009" sldId="264"/>
            <ac:spMk id="6" creationId="{ABF90F31-2F58-4B00-9378-2F39994DA5DF}"/>
          </ac:spMkLst>
        </pc:spChg>
        <pc:spChg chg="mod">
          <ac:chgData name="Mario Blouin" userId="c9e8c2cd067712e5" providerId="LiveId" clId="{5236B15C-FE69-4FA0-BE29-3B9361553454}" dt="2020-10-29T17:48:58.951" v="1151" actId="790"/>
          <ac:spMkLst>
            <pc:docMk/>
            <pc:sldMk cId="173704009" sldId="264"/>
            <ac:spMk id="7" creationId="{08149DA3-8CB2-4BA9-B1BA-6A92880E9B9D}"/>
          </ac:spMkLst>
        </pc:spChg>
        <pc:spChg chg="mod">
          <ac:chgData name="Mario Blouin" userId="c9e8c2cd067712e5" providerId="LiveId" clId="{5236B15C-FE69-4FA0-BE29-3B9361553454}" dt="2020-10-29T17:48:58.951" v="1151" actId="790"/>
          <ac:spMkLst>
            <pc:docMk/>
            <pc:sldMk cId="173704009" sldId="264"/>
            <ac:spMk id="8" creationId="{D12820D0-8A6A-480C-9043-2BDDF704F72A}"/>
          </ac:spMkLst>
        </pc:spChg>
        <pc:spChg chg="mod">
          <ac:chgData name="Mario Blouin" userId="c9e8c2cd067712e5" providerId="LiveId" clId="{5236B15C-FE69-4FA0-BE29-3B9361553454}" dt="2020-10-29T17:48:58.951" v="1151" actId="790"/>
          <ac:spMkLst>
            <pc:docMk/>
            <pc:sldMk cId="173704009" sldId="264"/>
            <ac:spMk id="9" creationId="{BE706949-46F1-4850-AA7D-708C9919266C}"/>
          </ac:spMkLst>
        </pc:spChg>
        <pc:spChg chg="mod">
          <ac:chgData name="Mario Blouin" userId="c9e8c2cd067712e5" providerId="LiveId" clId="{5236B15C-FE69-4FA0-BE29-3B9361553454}" dt="2020-10-29T17:48:58.951" v="1151" actId="790"/>
          <ac:spMkLst>
            <pc:docMk/>
            <pc:sldMk cId="173704009" sldId="264"/>
            <ac:spMk id="10" creationId="{A376244C-65BC-4C99-AAE1-DDB2E445FF23}"/>
          </ac:spMkLst>
        </pc:spChg>
        <pc:spChg chg="mod">
          <ac:chgData name="Mario Blouin" userId="c9e8c2cd067712e5" providerId="LiveId" clId="{5236B15C-FE69-4FA0-BE29-3B9361553454}" dt="2020-10-29T17:48:58.951" v="1151" actId="790"/>
          <ac:spMkLst>
            <pc:docMk/>
            <pc:sldMk cId="173704009" sldId="264"/>
            <ac:spMk id="11" creationId="{40C6FE98-C9FE-4814-8A07-AA5C261DA64D}"/>
          </ac:spMkLst>
        </pc:spChg>
        <pc:spChg chg="mod">
          <ac:chgData name="Mario Blouin" userId="c9e8c2cd067712e5" providerId="LiveId" clId="{5236B15C-FE69-4FA0-BE29-3B9361553454}" dt="2020-10-29T17:48:58.951" v="1151" actId="790"/>
          <ac:spMkLst>
            <pc:docMk/>
            <pc:sldMk cId="173704009" sldId="264"/>
            <ac:spMk id="12" creationId="{EA4D2FC6-E137-471E-8201-994E36F05253}"/>
          </ac:spMkLst>
        </pc:spChg>
        <pc:spChg chg="mod">
          <ac:chgData name="Mario Blouin" userId="c9e8c2cd067712e5" providerId="LiveId" clId="{5236B15C-FE69-4FA0-BE29-3B9361553454}" dt="2020-10-29T17:48:58.951" v="1151" actId="790"/>
          <ac:spMkLst>
            <pc:docMk/>
            <pc:sldMk cId="173704009" sldId="264"/>
            <ac:spMk id="13" creationId="{29721CEA-7E3E-4C5C-835C-FF272EA4B64D}"/>
          </ac:spMkLst>
        </pc:spChg>
        <pc:spChg chg="mod">
          <ac:chgData name="Mario Blouin" userId="c9e8c2cd067712e5" providerId="LiveId" clId="{5236B15C-FE69-4FA0-BE29-3B9361553454}" dt="2020-10-29T17:48:58.951" v="1151" actId="790"/>
          <ac:spMkLst>
            <pc:docMk/>
            <pc:sldMk cId="173704009" sldId="264"/>
            <ac:spMk id="14" creationId="{8D8B930D-A19E-4707-840E-D535998F5B1C}"/>
          </ac:spMkLst>
        </pc:spChg>
        <pc:spChg chg="mod">
          <ac:chgData name="Mario Blouin" userId="c9e8c2cd067712e5" providerId="LiveId" clId="{5236B15C-FE69-4FA0-BE29-3B9361553454}" dt="2020-10-29T17:48:58.951" v="1151" actId="790"/>
          <ac:spMkLst>
            <pc:docMk/>
            <pc:sldMk cId="173704009" sldId="264"/>
            <ac:spMk id="15" creationId="{0C815EA6-C785-40DB-BFDC-83D93CD5E992}"/>
          </ac:spMkLst>
        </pc:spChg>
        <pc:spChg chg="mod">
          <ac:chgData name="Mario Blouin" userId="c9e8c2cd067712e5" providerId="LiveId" clId="{5236B15C-FE69-4FA0-BE29-3B9361553454}" dt="2020-10-29T17:48:58.951" v="1151" actId="790"/>
          <ac:spMkLst>
            <pc:docMk/>
            <pc:sldMk cId="173704009" sldId="264"/>
            <ac:spMk id="16" creationId="{00000000-0000-0000-0000-000000000000}"/>
          </ac:spMkLst>
        </pc:spChg>
        <pc:spChg chg="mod">
          <ac:chgData name="Mario Blouin" userId="c9e8c2cd067712e5" providerId="LiveId" clId="{5236B15C-FE69-4FA0-BE29-3B9361553454}" dt="2020-10-29T17:48:58.951" v="1151" actId="790"/>
          <ac:spMkLst>
            <pc:docMk/>
            <pc:sldMk cId="173704009" sldId="264"/>
            <ac:spMk id="20" creationId="{00000000-0000-0000-0000-000000000000}"/>
          </ac:spMkLst>
        </pc:spChg>
        <pc:grpChg chg="mod">
          <ac:chgData name="Mario Blouin" userId="c9e8c2cd067712e5" providerId="LiveId" clId="{5236B15C-FE69-4FA0-BE29-3B9361553454}" dt="2020-10-29T16:02:05.152" v="477" actId="1076"/>
          <ac:grpSpMkLst>
            <pc:docMk/>
            <pc:sldMk cId="173704009" sldId="264"/>
            <ac:grpSpMk id="17" creationId="{616C9C82-20F6-4269-B1E3-82C324F38054}"/>
          </ac:grpSpMkLst>
        </pc:grpChg>
      </pc:sldChg>
      <pc:sldChg chg="modSp mod">
        <pc:chgData name="Mario Blouin" userId="c9e8c2cd067712e5" providerId="LiveId" clId="{5236B15C-FE69-4FA0-BE29-3B9361553454}" dt="2020-10-29T17:45:50.404" v="1145" actId="14100"/>
        <pc:sldMkLst>
          <pc:docMk/>
          <pc:sldMk cId="3181607712" sldId="268"/>
        </pc:sldMkLst>
        <pc:spChg chg="mod">
          <ac:chgData name="Mario Blouin" userId="c9e8c2cd067712e5" providerId="LiveId" clId="{5236B15C-FE69-4FA0-BE29-3B9361553454}" dt="2020-10-29T17:43:35.313" v="1139" actId="6549"/>
          <ac:spMkLst>
            <pc:docMk/>
            <pc:sldMk cId="3181607712" sldId="268"/>
            <ac:spMk id="2" creationId="{8A16CB76-6F08-4DCE-99A8-1722389A8DC7}"/>
          </ac:spMkLst>
        </pc:spChg>
        <pc:graphicFrameChg chg="mod modGraphic">
          <ac:chgData name="Mario Blouin" userId="c9e8c2cd067712e5" providerId="LiveId" clId="{5236B15C-FE69-4FA0-BE29-3B9361553454}" dt="2020-10-29T17:45:50.404" v="1145" actId="14100"/>
          <ac:graphicFrameMkLst>
            <pc:docMk/>
            <pc:sldMk cId="3181607712" sldId="268"/>
            <ac:graphicFrameMk id="4" creationId="{731CCC70-9F5E-4242-BAD7-DD37856C73AD}"/>
          </ac:graphicFrameMkLst>
        </pc:graphicFrameChg>
      </pc:sldChg>
      <pc:sldChg chg="modSp mod">
        <pc:chgData name="Mario Blouin" userId="c9e8c2cd067712e5" providerId="LiveId" clId="{5236B15C-FE69-4FA0-BE29-3B9361553454}" dt="2020-10-29T17:48:23.112" v="1149" actId="790"/>
        <pc:sldMkLst>
          <pc:docMk/>
          <pc:sldMk cId="1272609301" sldId="269"/>
        </pc:sldMkLst>
        <pc:spChg chg="mod">
          <ac:chgData name="Mario Blouin" userId="c9e8c2cd067712e5" providerId="LiveId" clId="{5236B15C-FE69-4FA0-BE29-3B9361553454}" dt="2020-10-29T17:48:23.112" v="1149" actId="790"/>
          <ac:spMkLst>
            <pc:docMk/>
            <pc:sldMk cId="1272609301" sldId="269"/>
            <ac:spMk id="2" creationId="{3940C852-6558-4BBC-9D76-16A01C9712DB}"/>
          </ac:spMkLst>
        </pc:spChg>
        <pc:spChg chg="mod">
          <ac:chgData name="Mario Blouin" userId="c9e8c2cd067712e5" providerId="LiveId" clId="{5236B15C-FE69-4FA0-BE29-3B9361553454}" dt="2020-10-29T17:48:23.112" v="1149" actId="790"/>
          <ac:spMkLst>
            <pc:docMk/>
            <pc:sldMk cId="1272609301" sldId="269"/>
            <ac:spMk id="3" creationId="{E795CF07-86C2-4B2B-84AC-5096E3D3BC9B}"/>
          </ac:spMkLst>
        </pc:spChg>
        <pc:spChg chg="mod">
          <ac:chgData name="Mario Blouin" userId="c9e8c2cd067712e5" providerId="LiveId" clId="{5236B15C-FE69-4FA0-BE29-3B9361553454}" dt="2020-10-29T17:48:23.112" v="1149" actId="790"/>
          <ac:spMkLst>
            <pc:docMk/>
            <pc:sldMk cId="1272609301" sldId="269"/>
            <ac:spMk id="4" creationId="{018FE35C-4E46-4820-B469-F3049B4EBD67}"/>
          </ac:spMkLst>
        </pc:spChg>
        <pc:spChg chg="mod">
          <ac:chgData name="Mario Blouin" userId="c9e8c2cd067712e5" providerId="LiveId" clId="{5236B15C-FE69-4FA0-BE29-3B9361553454}" dt="2020-10-29T17:48:23.112" v="1149" actId="790"/>
          <ac:spMkLst>
            <pc:docMk/>
            <pc:sldMk cId="1272609301" sldId="269"/>
            <ac:spMk id="5" creationId="{151639CB-978A-48D5-A0CA-9660ECA341E2}"/>
          </ac:spMkLst>
        </pc:spChg>
        <pc:spChg chg="mod">
          <ac:chgData name="Mario Blouin" userId="c9e8c2cd067712e5" providerId="LiveId" clId="{5236B15C-FE69-4FA0-BE29-3B9361553454}" dt="2020-10-29T17:48:23.112" v="1149" actId="790"/>
          <ac:spMkLst>
            <pc:docMk/>
            <pc:sldMk cId="1272609301" sldId="269"/>
            <ac:spMk id="8" creationId="{D12820D0-8A6A-480C-9043-2BDDF704F72A}"/>
          </ac:spMkLst>
        </pc:spChg>
        <pc:spChg chg="mod">
          <ac:chgData name="Mario Blouin" userId="c9e8c2cd067712e5" providerId="LiveId" clId="{5236B15C-FE69-4FA0-BE29-3B9361553454}" dt="2020-10-29T17:48:23.112" v="1149" actId="790"/>
          <ac:spMkLst>
            <pc:docMk/>
            <pc:sldMk cId="1272609301" sldId="269"/>
            <ac:spMk id="10" creationId="{A376244C-65BC-4C99-AAE1-DDB2E445FF23}"/>
          </ac:spMkLst>
        </pc:spChg>
        <pc:spChg chg="mod">
          <ac:chgData name="Mario Blouin" userId="c9e8c2cd067712e5" providerId="LiveId" clId="{5236B15C-FE69-4FA0-BE29-3B9361553454}" dt="2020-10-29T17:48:23.112" v="1149" actId="790"/>
          <ac:spMkLst>
            <pc:docMk/>
            <pc:sldMk cId="1272609301" sldId="269"/>
            <ac:spMk id="11" creationId="{40C6FE98-C9FE-4814-8A07-AA5C261DA64D}"/>
          </ac:spMkLst>
        </pc:spChg>
        <pc:spChg chg="mod">
          <ac:chgData name="Mario Blouin" userId="c9e8c2cd067712e5" providerId="LiveId" clId="{5236B15C-FE69-4FA0-BE29-3B9361553454}" dt="2020-10-29T17:48:23.112" v="1149" actId="790"/>
          <ac:spMkLst>
            <pc:docMk/>
            <pc:sldMk cId="1272609301" sldId="269"/>
            <ac:spMk id="12" creationId="{EA4D2FC6-E137-471E-8201-994E36F05253}"/>
          </ac:spMkLst>
        </pc:spChg>
        <pc:spChg chg="mod">
          <ac:chgData name="Mario Blouin" userId="c9e8c2cd067712e5" providerId="LiveId" clId="{5236B15C-FE69-4FA0-BE29-3B9361553454}" dt="2020-10-29T17:48:23.112" v="1149" actId="790"/>
          <ac:spMkLst>
            <pc:docMk/>
            <pc:sldMk cId="1272609301" sldId="269"/>
            <ac:spMk id="13" creationId="{29721CEA-7E3E-4C5C-835C-FF272EA4B64D}"/>
          </ac:spMkLst>
        </pc:spChg>
        <pc:spChg chg="mod">
          <ac:chgData name="Mario Blouin" userId="c9e8c2cd067712e5" providerId="LiveId" clId="{5236B15C-FE69-4FA0-BE29-3B9361553454}" dt="2020-10-29T17:48:23.112" v="1149" actId="790"/>
          <ac:spMkLst>
            <pc:docMk/>
            <pc:sldMk cId="1272609301" sldId="269"/>
            <ac:spMk id="14" creationId="{8D8B930D-A19E-4707-840E-D535998F5B1C}"/>
          </ac:spMkLst>
        </pc:spChg>
        <pc:spChg chg="mod">
          <ac:chgData name="Mario Blouin" userId="c9e8c2cd067712e5" providerId="LiveId" clId="{5236B15C-FE69-4FA0-BE29-3B9361553454}" dt="2020-10-29T17:48:23.112" v="1149" actId="790"/>
          <ac:spMkLst>
            <pc:docMk/>
            <pc:sldMk cId="1272609301" sldId="269"/>
            <ac:spMk id="18" creationId="{BE706949-46F1-4850-AA7D-708C9919266C}"/>
          </ac:spMkLst>
        </pc:spChg>
        <pc:spChg chg="mod">
          <ac:chgData name="Mario Blouin" userId="c9e8c2cd067712e5" providerId="LiveId" clId="{5236B15C-FE69-4FA0-BE29-3B9361553454}" dt="2020-10-29T17:48:23.112" v="1149" actId="790"/>
          <ac:spMkLst>
            <pc:docMk/>
            <pc:sldMk cId="1272609301" sldId="269"/>
            <ac:spMk id="19" creationId="{00000000-0000-0000-0000-000000000000}"/>
          </ac:spMkLst>
        </pc:spChg>
        <pc:spChg chg="mod">
          <ac:chgData name="Mario Blouin" userId="c9e8c2cd067712e5" providerId="LiveId" clId="{5236B15C-FE69-4FA0-BE29-3B9361553454}" dt="2020-10-29T17:48:23.112" v="1149" actId="790"/>
          <ac:spMkLst>
            <pc:docMk/>
            <pc:sldMk cId="1272609301" sldId="269"/>
            <ac:spMk id="20" creationId="{00000000-0000-0000-0000-000000000000}"/>
          </ac:spMkLst>
        </pc:spChg>
        <pc:spChg chg="mod">
          <ac:chgData name="Mario Blouin" userId="c9e8c2cd067712e5" providerId="LiveId" clId="{5236B15C-FE69-4FA0-BE29-3B9361553454}" dt="2020-10-29T17:48:23.112" v="1149" actId="790"/>
          <ac:spMkLst>
            <pc:docMk/>
            <pc:sldMk cId="1272609301" sldId="269"/>
            <ac:spMk id="21" creationId="{C2B2C475-DB35-4DD1-A7FB-521797F3D0B5}"/>
          </ac:spMkLst>
        </pc:spChg>
        <pc:spChg chg="mod">
          <ac:chgData name="Mario Blouin" userId="c9e8c2cd067712e5" providerId="LiveId" clId="{5236B15C-FE69-4FA0-BE29-3B9361553454}" dt="2020-10-29T17:48:23.112" v="1149" actId="790"/>
          <ac:spMkLst>
            <pc:docMk/>
            <pc:sldMk cId="1272609301" sldId="269"/>
            <ac:spMk id="23" creationId="{4DC8B16C-D393-4D5B-90C7-16A5061C8823}"/>
          </ac:spMkLst>
        </pc:spChg>
      </pc:sldChg>
      <pc:sldChg chg="modSp mod">
        <pc:chgData name="Mario Blouin" userId="c9e8c2cd067712e5" providerId="LiveId" clId="{5236B15C-FE69-4FA0-BE29-3B9361553454}" dt="2020-10-29T17:47:46.516" v="1147" actId="790"/>
        <pc:sldMkLst>
          <pc:docMk/>
          <pc:sldMk cId="1612433822" sldId="270"/>
        </pc:sldMkLst>
        <pc:spChg chg="mod">
          <ac:chgData name="Mario Blouin" userId="c9e8c2cd067712e5" providerId="LiveId" clId="{5236B15C-FE69-4FA0-BE29-3B9361553454}" dt="2020-10-29T17:47:46.516" v="1147" actId="790"/>
          <ac:spMkLst>
            <pc:docMk/>
            <pc:sldMk cId="1612433822" sldId="270"/>
            <ac:spMk id="2" creationId="{3940C852-6558-4BBC-9D76-16A01C9712DB}"/>
          </ac:spMkLst>
        </pc:spChg>
        <pc:spChg chg="mod">
          <ac:chgData name="Mario Blouin" userId="c9e8c2cd067712e5" providerId="LiveId" clId="{5236B15C-FE69-4FA0-BE29-3B9361553454}" dt="2020-10-29T17:47:46.516" v="1147" actId="790"/>
          <ac:spMkLst>
            <pc:docMk/>
            <pc:sldMk cId="1612433822" sldId="270"/>
            <ac:spMk id="4" creationId="{018FE35C-4E46-4820-B469-F3049B4EBD67}"/>
          </ac:spMkLst>
        </pc:spChg>
        <pc:spChg chg="mod">
          <ac:chgData name="Mario Blouin" userId="c9e8c2cd067712e5" providerId="LiveId" clId="{5236B15C-FE69-4FA0-BE29-3B9361553454}" dt="2020-10-29T17:47:46.516" v="1147" actId="790"/>
          <ac:spMkLst>
            <pc:docMk/>
            <pc:sldMk cId="1612433822" sldId="270"/>
            <ac:spMk id="5" creationId="{151639CB-978A-48D5-A0CA-9660ECA341E2}"/>
          </ac:spMkLst>
        </pc:spChg>
        <pc:spChg chg="mod">
          <ac:chgData name="Mario Blouin" userId="c9e8c2cd067712e5" providerId="LiveId" clId="{5236B15C-FE69-4FA0-BE29-3B9361553454}" dt="2020-10-29T17:47:46.516" v="1147" actId="790"/>
          <ac:spMkLst>
            <pc:docMk/>
            <pc:sldMk cId="1612433822" sldId="270"/>
            <ac:spMk id="7" creationId="{B0BAE31F-01BD-4450-BC02-5271B3EE060F}"/>
          </ac:spMkLst>
        </pc:spChg>
        <pc:spChg chg="mod">
          <ac:chgData name="Mario Blouin" userId="c9e8c2cd067712e5" providerId="LiveId" clId="{5236B15C-FE69-4FA0-BE29-3B9361553454}" dt="2020-10-29T17:47:46.516" v="1147" actId="790"/>
          <ac:spMkLst>
            <pc:docMk/>
            <pc:sldMk cId="1612433822" sldId="270"/>
            <ac:spMk id="8" creationId="{D12820D0-8A6A-480C-9043-2BDDF704F72A}"/>
          </ac:spMkLst>
        </pc:spChg>
        <pc:spChg chg="mod">
          <ac:chgData name="Mario Blouin" userId="c9e8c2cd067712e5" providerId="LiveId" clId="{5236B15C-FE69-4FA0-BE29-3B9361553454}" dt="2020-10-29T17:47:46.516" v="1147" actId="790"/>
          <ac:spMkLst>
            <pc:docMk/>
            <pc:sldMk cId="1612433822" sldId="270"/>
            <ac:spMk id="10" creationId="{A376244C-65BC-4C99-AAE1-DDB2E445FF23}"/>
          </ac:spMkLst>
        </pc:spChg>
        <pc:spChg chg="mod">
          <ac:chgData name="Mario Blouin" userId="c9e8c2cd067712e5" providerId="LiveId" clId="{5236B15C-FE69-4FA0-BE29-3B9361553454}" dt="2020-10-29T17:47:46.516" v="1147" actId="790"/>
          <ac:spMkLst>
            <pc:docMk/>
            <pc:sldMk cId="1612433822" sldId="270"/>
            <ac:spMk id="11" creationId="{40C6FE98-C9FE-4814-8A07-AA5C261DA64D}"/>
          </ac:spMkLst>
        </pc:spChg>
        <pc:spChg chg="mod">
          <ac:chgData name="Mario Blouin" userId="c9e8c2cd067712e5" providerId="LiveId" clId="{5236B15C-FE69-4FA0-BE29-3B9361553454}" dt="2020-10-29T17:47:46.516" v="1147" actId="790"/>
          <ac:spMkLst>
            <pc:docMk/>
            <pc:sldMk cId="1612433822" sldId="270"/>
            <ac:spMk id="12" creationId="{EA4D2FC6-E137-471E-8201-994E36F05253}"/>
          </ac:spMkLst>
        </pc:spChg>
        <pc:spChg chg="mod">
          <ac:chgData name="Mario Blouin" userId="c9e8c2cd067712e5" providerId="LiveId" clId="{5236B15C-FE69-4FA0-BE29-3B9361553454}" dt="2020-10-29T17:47:46.516" v="1147" actId="790"/>
          <ac:spMkLst>
            <pc:docMk/>
            <pc:sldMk cId="1612433822" sldId="270"/>
            <ac:spMk id="13" creationId="{29721CEA-7E3E-4C5C-835C-FF272EA4B64D}"/>
          </ac:spMkLst>
        </pc:spChg>
        <pc:spChg chg="mod">
          <ac:chgData name="Mario Blouin" userId="c9e8c2cd067712e5" providerId="LiveId" clId="{5236B15C-FE69-4FA0-BE29-3B9361553454}" dt="2020-10-29T17:47:46.516" v="1147" actId="790"/>
          <ac:spMkLst>
            <pc:docMk/>
            <pc:sldMk cId="1612433822" sldId="270"/>
            <ac:spMk id="14" creationId="{8D8B930D-A19E-4707-840E-D535998F5B1C}"/>
          </ac:spMkLst>
        </pc:spChg>
        <pc:spChg chg="mod">
          <ac:chgData name="Mario Blouin" userId="c9e8c2cd067712e5" providerId="LiveId" clId="{5236B15C-FE69-4FA0-BE29-3B9361553454}" dt="2020-10-29T17:47:46.516" v="1147" actId="790"/>
          <ac:spMkLst>
            <pc:docMk/>
            <pc:sldMk cId="1612433822" sldId="270"/>
            <ac:spMk id="18" creationId="{BE706949-46F1-4850-AA7D-708C9919266C}"/>
          </ac:spMkLst>
        </pc:spChg>
        <pc:spChg chg="mod">
          <ac:chgData name="Mario Blouin" userId="c9e8c2cd067712e5" providerId="LiveId" clId="{5236B15C-FE69-4FA0-BE29-3B9361553454}" dt="2020-10-29T17:47:46.516" v="1147" actId="790"/>
          <ac:spMkLst>
            <pc:docMk/>
            <pc:sldMk cId="1612433822" sldId="270"/>
            <ac:spMk id="19" creationId="{BE376E9B-763B-4F44-8D3A-E05B968A78E1}"/>
          </ac:spMkLst>
        </pc:spChg>
        <pc:spChg chg="mod">
          <ac:chgData name="Mario Blouin" userId="c9e8c2cd067712e5" providerId="LiveId" clId="{5236B15C-FE69-4FA0-BE29-3B9361553454}" dt="2020-10-29T17:47:46.516" v="1147" actId="790"/>
          <ac:spMkLst>
            <pc:docMk/>
            <pc:sldMk cId="1612433822" sldId="270"/>
            <ac:spMk id="20" creationId="{00000000-0000-0000-0000-000000000000}"/>
          </ac:spMkLst>
        </pc:spChg>
        <pc:spChg chg="mod">
          <ac:chgData name="Mario Blouin" userId="c9e8c2cd067712e5" providerId="LiveId" clId="{5236B15C-FE69-4FA0-BE29-3B9361553454}" dt="2020-10-29T17:47:46.516" v="1147" actId="790"/>
          <ac:spMkLst>
            <pc:docMk/>
            <pc:sldMk cId="1612433822" sldId="270"/>
            <ac:spMk id="21" creationId="{324DCE34-9322-4996-B594-7DE57431B8EF}"/>
          </ac:spMkLst>
        </pc:spChg>
        <pc:spChg chg="mod">
          <ac:chgData name="Mario Blouin" userId="c9e8c2cd067712e5" providerId="LiveId" clId="{5236B15C-FE69-4FA0-BE29-3B9361553454}" dt="2020-10-29T17:47:46.516" v="1147" actId="790"/>
          <ac:spMkLst>
            <pc:docMk/>
            <pc:sldMk cId="1612433822" sldId="270"/>
            <ac:spMk id="23" creationId="{00000000-0000-0000-0000-000000000000}"/>
          </ac:spMkLst>
        </pc:spChg>
      </pc:sldChg>
      <pc:sldChg chg="modSp mod">
        <pc:chgData name="Mario Blouin" userId="c9e8c2cd067712e5" providerId="LiveId" clId="{5236B15C-FE69-4FA0-BE29-3B9361553454}" dt="2020-10-29T17:22:51.293" v="807" actId="14100"/>
        <pc:sldMkLst>
          <pc:docMk/>
          <pc:sldMk cId="596836963" sldId="272"/>
        </pc:sldMkLst>
        <pc:spChg chg="mod">
          <ac:chgData name="Mario Blouin" userId="c9e8c2cd067712e5" providerId="LiveId" clId="{5236B15C-FE69-4FA0-BE29-3B9361553454}" dt="2020-10-29T16:05:19.678" v="603" actId="313"/>
          <ac:spMkLst>
            <pc:docMk/>
            <pc:sldMk cId="596836963" sldId="272"/>
            <ac:spMk id="2" creationId="{3940C852-6558-4BBC-9D76-16A01C9712DB}"/>
          </ac:spMkLst>
        </pc:spChg>
        <pc:spChg chg="mod">
          <ac:chgData name="Mario Blouin" userId="c9e8c2cd067712e5" providerId="LiveId" clId="{5236B15C-FE69-4FA0-BE29-3B9361553454}" dt="2020-10-29T17:21:51.464" v="738"/>
          <ac:spMkLst>
            <pc:docMk/>
            <pc:sldMk cId="596836963" sldId="272"/>
            <ac:spMk id="3" creationId="{93C667CC-704F-441A-B4E0-11BC910D3C2D}"/>
          </ac:spMkLst>
        </pc:spChg>
        <pc:spChg chg="mod">
          <ac:chgData name="Mario Blouin" userId="c9e8c2cd067712e5" providerId="LiveId" clId="{5236B15C-FE69-4FA0-BE29-3B9361553454}" dt="2020-10-29T17:22:29.297" v="766" actId="1076"/>
          <ac:spMkLst>
            <pc:docMk/>
            <pc:sldMk cId="596836963" sldId="272"/>
            <ac:spMk id="10" creationId="{A376244C-65BC-4C99-AAE1-DDB2E445FF23}"/>
          </ac:spMkLst>
        </pc:spChg>
        <pc:spChg chg="mod">
          <ac:chgData name="Mario Blouin" userId="c9e8c2cd067712e5" providerId="LiveId" clId="{5236B15C-FE69-4FA0-BE29-3B9361553454}" dt="2020-10-29T17:22:17.544" v="751" actId="1037"/>
          <ac:spMkLst>
            <pc:docMk/>
            <pc:sldMk cId="596836963" sldId="272"/>
            <ac:spMk id="11" creationId="{40C6FE98-C9FE-4814-8A07-AA5C261DA64D}"/>
          </ac:spMkLst>
        </pc:spChg>
        <pc:spChg chg="mod">
          <ac:chgData name="Mario Blouin" userId="c9e8c2cd067712e5" providerId="LiveId" clId="{5236B15C-FE69-4FA0-BE29-3B9361553454}" dt="2020-10-29T17:14:10.542" v="620" actId="20577"/>
          <ac:spMkLst>
            <pc:docMk/>
            <pc:sldMk cId="596836963" sldId="272"/>
            <ac:spMk id="16" creationId="{A42820F2-88EF-401F-B755-02F0B203B34D}"/>
          </ac:spMkLst>
        </pc:spChg>
        <pc:spChg chg="mod">
          <ac:chgData name="Mario Blouin" userId="c9e8c2cd067712e5" providerId="LiveId" clId="{5236B15C-FE69-4FA0-BE29-3B9361553454}" dt="2020-10-29T17:22:51.293" v="807" actId="14100"/>
          <ac:spMkLst>
            <pc:docMk/>
            <pc:sldMk cId="596836963" sldId="272"/>
            <ac:spMk id="19" creationId="{320FFB9B-164A-4EB1-BD56-B30DDC42E1BF}"/>
          </ac:spMkLst>
        </pc:spChg>
        <pc:spChg chg="mod">
          <ac:chgData name="Mario Blouin" userId="c9e8c2cd067712e5" providerId="LiveId" clId="{5236B15C-FE69-4FA0-BE29-3B9361553454}" dt="2020-10-29T17:22:33.476" v="772" actId="20577"/>
          <ac:spMkLst>
            <pc:docMk/>
            <pc:sldMk cId="596836963" sldId="272"/>
            <ac:spMk id="21" creationId="{F6CF82FA-DE60-47DF-89D9-4D10C09A0379}"/>
          </ac:spMkLst>
        </pc:spChg>
      </pc:sldChg>
      <pc:sldChg chg="modSp mod">
        <pc:chgData name="Mario Blouin" userId="c9e8c2cd067712e5" providerId="LiveId" clId="{5236B15C-FE69-4FA0-BE29-3B9361553454}" dt="2020-10-29T17:27:41.238" v="923" actId="14100"/>
        <pc:sldMkLst>
          <pc:docMk/>
          <pc:sldMk cId="2109091740" sldId="273"/>
        </pc:sldMkLst>
        <pc:spChg chg="mod">
          <ac:chgData name="Mario Blouin" userId="c9e8c2cd067712e5" providerId="LiveId" clId="{5236B15C-FE69-4FA0-BE29-3B9361553454}" dt="2020-10-29T16:05:21.598" v="605" actId="313"/>
          <ac:spMkLst>
            <pc:docMk/>
            <pc:sldMk cId="2109091740" sldId="273"/>
            <ac:spMk id="2" creationId="{3940C852-6558-4BBC-9D76-16A01C9712DB}"/>
          </ac:spMkLst>
        </pc:spChg>
        <pc:spChg chg="mod">
          <ac:chgData name="Mario Blouin" userId="c9e8c2cd067712e5" providerId="LiveId" clId="{5236B15C-FE69-4FA0-BE29-3B9361553454}" dt="2020-10-29T17:27:21.909" v="898" actId="1038"/>
          <ac:spMkLst>
            <pc:docMk/>
            <pc:sldMk cId="2109091740" sldId="273"/>
            <ac:spMk id="10" creationId="{A376244C-65BC-4C99-AAE1-DDB2E445FF23}"/>
          </ac:spMkLst>
        </pc:spChg>
        <pc:spChg chg="mod">
          <ac:chgData name="Mario Blouin" userId="c9e8c2cd067712e5" providerId="LiveId" clId="{5236B15C-FE69-4FA0-BE29-3B9361553454}" dt="2020-10-29T17:27:06.337" v="872" actId="14100"/>
          <ac:spMkLst>
            <pc:docMk/>
            <pc:sldMk cId="2109091740" sldId="273"/>
            <ac:spMk id="11" creationId="{40C6FE98-C9FE-4814-8A07-AA5C261DA64D}"/>
          </ac:spMkLst>
        </pc:spChg>
        <pc:spChg chg="mod">
          <ac:chgData name="Mario Blouin" userId="c9e8c2cd067712e5" providerId="LiveId" clId="{5236B15C-FE69-4FA0-BE29-3B9361553454}" dt="2020-10-29T17:27:09.133" v="876" actId="1038"/>
          <ac:spMkLst>
            <pc:docMk/>
            <pc:sldMk cId="2109091740" sldId="273"/>
            <ac:spMk id="12" creationId="{EA4D2FC6-E137-471E-8201-994E36F05253}"/>
          </ac:spMkLst>
        </pc:spChg>
        <pc:spChg chg="mod">
          <ac:chgData name="Mario Blouin" userId="c9e8c2cd067712e5" providerId="LiveId" clId="{5236B15C-FE69-4FA0-BE29-3B9361553454}" dt="2020-10-29T17:16:51.221" v="644" actId="20577"/>
          <ac:spMkLst>
            <pc:docMk/>
            <pc:sldMk cId="2109091740" sldId="273"/>
            <ac:spMk id="15" creationId="{DFBB3FF3-72A8-4F57-90C8-6D2057B3654A}"/>
          </ac:spMkLst>
        </pc:spChg>
        <pc:spChg chg="mod">
          <ac:chgData name="Mario Blouin" userId="c9e8c2cd067712e5" providerId="LiveId" clId="{5236B15C-FE69-4FA0-BE29-3B9361553454}" dt="2020-10-29T17:26:44.062" v="863"/>
          <ac:spMkLst>
            <pc:docMk/>
            <pc:sldMk cId="2109091740" sldId="273"/>
            <ac:spMk id="16" creationId="{8126D90F-5058-4669-8CF4-0DBEABBC24DD}"/>
          </ac:spMkLst>
        </pc:spChg>
        <pc:spChg chg="mod">
          <ac:chgData name="Mario Blouin" userId="c9e8c2cd067712e5" providerId="LiveId" clId="{5236B15C-FE69-4FA0-BE29-3B9361553454}" dt="2020-10-29T17:27:41.238" v="923" actId="14100"/>
          <ac:spMkLst>
            <pc:docMk/>
            <pc:sldMk cId="2109091740" sldId="273"/>
            <ac:spMk id="40" creationId="{155C19F9-B8F3-4A35-A27B-5B214E9C5288}"/>
          </ac:spMkLst>
        </pc:spChg>
        <pc:spChg chg="mod">
          <ac:chgData name="Mario Blouin" userId="c9e8c2cd067712e5" providerId="LiveId" clId="{5236B15C-FE69-4FA0-BE29-3B9361553454}" dt="2020-10-29T17:27:32.062" v="908" actId="20577"/>
          <ac:spMkLst>
            <pc:docMk/>
            <pc:sldMk cId="2109091740" sldId="273"/>
            <ac:spMk id="42" creationId="{4042E823-1066-46B2-8978-662658EB3DD3}"/>
          </ac:spMkLst>
        </pc:spChg>
      </pc:sldChg>
      <pc:sldChg chg="modSp mod">
        <pc:chgData name="Mario Blouin" userId="c9e8c2cd067712e5" providerId="LiveId" clId="{5236B15C-FE69-4FA0-BE29-3B9361553454}" dt="2020-10-29T17:38:45.447" v="1114" actId="790"/>
        <pc:sldMkLst>
          <pc:docMk/>
          <pc:sldMk cId="2292340819" sldId="276"/>
        </pc:sldMkLst>
        <pc:spChg chg="mod">
          <ac:chgData name="Mario Blouin" userId="c9e8c2cd067712e5" providerId="LiveId" clId="{5236B15C-FE69-4FA0-BE29-3B9361553454}" dt="2020-10-29T17:38:45.447" v="1114" actId="790"/>
          <ac:spMkLst>
            <pc:docMk/>
            <pc:sldMk cId="2292340819" sldId="276"/>
            <ac:spMk id="2" creationId="{3940C852-6558-4BBC-9D76-16A01C9712DB}"/>
          </ac:spMkLst>
        </pc:spChg>
        <pc:spChg chg="mod">
          <ac:chgData name="Mario Blouin" userId="c9e8c2cd067712e5" providerId="LiveId" clId="{5236B15C-FE69-4FA0-BE29-3B9361553454}" dt="2020-10-29T17:38:45.447" v="1114" actId="790"/>
          <ac:spMkLst>
            <pc:docMk/>
            <pc:sldMk cId="2292340819" sldId="276"/>
            <ac:spMk id="5" creationId="{151639CB-978A-48D5-A0CA-9660ECA341E2}"/>
          </ac:spMkLst>
        </pc:spChg>
        <pc:spChg chg="mod">
          <ac:chgData name="Mario Blouin" userId="c9e8c2cd067712e5" providerId="LiveId" clId="{5236B15C-FE69-4FA0-BE29-3B9361553454}" dt="2020-10-29T17:38:45.447" v="1114" actId="790"/>
          <ac:spMkLst>
            <pc:docMk/>
            <pc:sldMk cId="2292340819" sldId="276"/>
            <ac:spMk id="8" creationId="{D12820D0-8A6A-480C-9043-2BDDF704F72A}"/>
          </ac:spMkLst>
        </pc:spChg>
        <pc:spChg chg="mod">
          <ac:chgData name="Mario Blouin" userId="c9e8c2cd067712e5" providerId="LiveId" clId="{5236B15C-FE69-4FA0-BE29-3B9361553454}" dt="2020-10-29T17:38:45.447" v="1114" actId="790"/>
          <ac:spMkLst>
            <pc:docMk/>
            <pc:sldMk cId="2292340819" sldId="276"/>
            <ac:spMk id="10" creationId="{A376244C-65BC-4C99-AAE1-DDB2E445FF23}"/>
          </ac:spMkLst>
        </pc:spChg>
        <pc:spChg chg="mod">
          <ac:chgData name="Mario Blouin" userId="c9e8c2cd067712e5" providerId="LiveId" clId="{5236B15C-FE69-4FA0-BE29-3B9361553454}" dt="2020-10-29T17:38:45.447" v="1114" actId="790"/>
          <ac:spMkLst>
            <pc:docMk/>
            <pc:sldMk cId="2292340819" sldId="276"/>
            <ac:spMk id="11" creationId="{40C6FE98-C9FE-4814-8A07-AA5C261DA64D}"/>
          </ac:spMkLst>
        </pc:spChg>
        <pc:spChg chg="mod">
          <ac:chgData name="Mario Blouin" userId="c9e8c2cd067712e5" providerId="LiveId" clId="{5236B15C-FE69-4FA0-BE29-3B9361553454}" dt="2020-10-29T17:38:45.447" v="1114" actId="790"/>
          <ac:spMkLst>
            <pc:docMk/>
            <pc:sldMk cId="2292340819" sldId="276"/>
            <ac:spMk id="12" creationId="{EA4D2FC6-E137-471E-8201-994E36F05253}"/>
          </ac:spMkLst>
        </pc:spChg>
        <pc:spChg chg="mod">
          <ac:chgData name="Mario Blouin" userId="c9e8c2cd067712e5" providerId="LiveId" clId="{5236B15C-FE69-4FA0-BE29-3B9361553454}" dt="2020-10-29T17:38:45.447" v="1114" actId="790"/>
          <ac:spMkLst>
            <pc:docMk/>
            <pc:sldMk cId="2292340819" sldId="276"/>
            <ac:spMk id="13" creationId="{29721CEA-7E3E-4C5C-835C-FF272EA4B64D}"/>
          </ac:spMkLst>
        </pc:spChg>
        <pc:spChg chg="mod">
          <ac:chgData name="Mario Blouin" userId="c9e8c2cd067712e5" providerId="LiveId" clId="{5236B15C-FE69-4FA0-BE29-3B9361553454}" dt="2020-10-29T17:38:45.447" v="1114" actId="790"/>
          <ac:spMkLst>
            <pc:docMk/>
            <pc:sldMk cId="2292340819" sldId="276"/>
            <ac:spMk id="14" creationId="{8D8B930D-A19E-4707-840E-D535998F5B1C}"/>
          </ac:spMkLst>
        </pc:spChg>
        <pc:spChg chg="mod">
          <ac:chgData name="Mario Blouin" userId="c9e8c2cd067712e5" providerId="LiveId" clId="{5236B15C-FE69-4FA0-BE29-3B9361553454}" dt="2020-10-29T17:38:45.447" v="1114" actId="790"/>
          <ac:spMkLst>
            <pc:docMk/>
            <pc:sldMk cId="2292340819" sldId="276"/>
            <ac:spMk id="15" creationId="{DFBB3FF3-72A8-4F57-90C8-6D2057B3654A}"/>
          </ac:spMkLst>
        </pc:spChg>
        <pc:spChg chg="mod">
          <ac:chgData name="Mario Blouin" userId="c9e8c2cd067712e5" providerId="LiveId" clId="{5236B15C-FE69-4FA0-BE29-3B9361553454}" dt="2020-10-29T17:38:45.447" v="1114" actId="790"/>
          <ac:spMkLst>
            <pc:docMk/>
            <pc:sldMk cId="2292340819" sldId="276"/>
            <ac:spMk id="16" creationId="{8126D90F-5058-4669-8CF4-0DBEABBC24DD}"/>
          </ac:spMkLst>
        </pc:spChg>
        <pc:spChg chg="mod">
          <ac:chgData name="Mario Blouin" userId="c9e8c2cd067712e5" providerId="LiveId" clId="{5236B15C-FE69-4FA0-BE29-3B9361553454}" dt="2020-10-29T17:38:45.447" v="1114" actId="790"/>
          <ac:spMkLst>
            <pc:docMk/>
            <pc:sldMk cId="2292340819" sldId="276"/>
            <ac:spMk id="19" creationId="{BE376E9B-763B-4F44-8D3A-E05B968A78E1}"/>
          </ac:spMkLst>
        </pc:spChg>
        <pc:spChg chg="mod">
          <ac:chgData name="Mario Blouin" userId="c9e8c2cd067712e5" providerId="LiveId" clId="{5236B15C-FE69-4FA0-BE29-3B9361553454}" dt="2020-10-29T17:38:45.447" v="1114" actId="790"/>
          <ac:spMkLst>
            <pc:docMk/>
            <pc:sldMk cId="2292340819" sldId="276"/>
            <ac:spMk id="21" creationId="{324DCE34-9322-4996-B594-7DE57431B8EF}"/>
          </ac:spMkLst>
        </pc:spChg>
        <pc:spChg chg="mod">
          <ac:chgData name="Mario Blouin" userId="c9e8c2cd067712e5" providerId="LiveId" clId="{5236B15C-FE69-4FA0-BE29-3B9361553454}" dt="2020-10-29T17:38:45.447" v="1114" actId="790"/>
          <ac:spMkLst>
            <pc:docMk/>
            <pc:sldMk cId="2292340819" sldId="276"/>
            <ac:spMk id="23" creationId="{D9F2BAFE-757F-479E-BBF7-5AA9BE42A331}"/>
          </ac:spMkLst>
        </pc:spChg>
        <pc:spChg chg="mod">
          <ac:chgData name="Mario Blouin" userId="c9e8c2cd067712e5" providerId="LiveId" clId="{5236B15C-FE69-4FA0-BE29-3B9361553454}" dt="2020-10-29T17:38:45.447" v="1114" actId="790"/>
          <ac:spMkLst>
            <pc:docMk/>
            <pc:sldMk cId="2292340819" sldId="276"/>
            <ac:spMk id="40" creationId="{155C19F9-B8F3-4A35-A27B-5B214E9C5288}"/>
          </ac:spMkLst>
        </pc:spChg>
        <pc:spChg chg="mod">
          <ac:chgData name="Mario Blouin" userId="c9e8c2cd067712e5" providerId="LiveId" clId="{5236B15C-FE69-4FA0-BE29-3B9361553454}" dt="2020-10-29T17:38:45.447" v="1114" actId="790"/>
          <ac:spMkLst>
            <pc:docMk/>
            <pc:sldMk cId="2292340819" sldId="276"/>
            <ac:spMk id="42" creationId="{4042E823-1066-46B2-8978-662658EB3DD3}"/>
          </ac:spMkLst>
        </pc:spChg>
        <pc:spChg chg="mod">
          <ac:chgData name="Mario Blouin" userId="c9e8c2cd067712e5" providerId="LiveId" clId="{5236B15C-FE69-4FA0-BE29-3B9361553454}" dt="2020-10-29T17:38:45.447" v="1114" actId="790"/>
          <ac:spMkLst>
            <pc:docMk/>
            <pc:sldMk cId="2292340819" sldId="276"/>
            <ac:spMk id="44" creationId="{A46BAEE0-061F-49AB-B4C1-33FA3C42D9A9}"/>
          </ac:spMkLst>
        </pc:spChg>
        <pc:spChg chg="mod">
          <ac:chgData name="Mario Blouin" userId="c9e8c2cd067712e5" providerId="LiveId" clId="{5236B15C-FE69-4FA0-BE29-3B9361553454}" dt="2020-10-29T17:38:45.447" v="1114" actId="790"/>
          <ac:spMkLst>
            <pc:docMk/>
            <pc:sldMk cId="2292340819" sldId="276"/>
            <ac:spMk id="46" creationId="{607603E5-F1FC-4702-BC1F-28C4C9D92A7E}"/>
          </ac:spMkLst>
        </pc:spChg>
        <pc:spChg chg="mod">
          <ac:chgData name="Mario Blouin" userId="c9e8c2cd067712e5" providerId="LiveId" clId="{5236B15C-FE69-4FA0-BE29-3B9361553454}" dt="2020-10-29T17:38:45.447" v="1114" actId="790"/>
          <ac:spMkLst>
            <pc:docMk/>
            <pc:sldMk cId="2292340819" sldId="276"/>
            <ac:spMk id="48" creationId="{7BCE87D4-587B-49E0-B1BC-299952CB140C}"/>
          </ac:spMkLst>
        </pc:spChg>
        <pc:spChg chg="mod">
          <ac:chgData name="Mario Blouin" userId="c9e8c2cd067712e5" providerId="LiveId" clId="{5236B15C-FE69-4FA0-BE29-3B9361553454}" dt="2020-10-29T17:38:45.447" v="1114" actId="790"/>
          <ac:spMkLst>
            <pc:docMk/>
            <pc:sldMk cId="2292340819" sldId="276"/>
            <ac:spMk id="50" creationId="{DBD8AACD-7B7A-4556-B3B0-36919F15283E}"/>
          </ac:spMkLst>
        </pc:spChg>
      </pc:sldChg>
      <pc:sldChg chg="modSp mod">
        <pc:chgData name="Mario Blouin" userId="c9e8c2cd067712e5" providerId="LiveId" clId="{5236B15C-FE69-4FA0-BE29-3B9361553454}" dt="2020-10-29T17:29:54.224" v="1018"/>
        <pc:sldMkLst>
          <pc:docMk/>
          <pc:sldMk cId="3896243556" sldId="277"/>
        </pc:sldMkLst>
        <pc:spChg chg="mod">
          <ac:chgData name="Mario Blouin" userId="c9e8c2cd067712e5" providerId="LiveId" clId="{5236B15C-FE69-4FA0-BE29-3B9361553454}" dt="2020-10-29T17:29:21.956" v="1017"/>
          <ac:spMkLst>
            <pc:docMk/>
            <pc:sldMk cId="3896243556" sldId="277"/>
            <ac:spMk id="2" creationId="{823C0B89-027E-419C-81F8-65633CF2C3D2}"/>
          </ac:spMkLst>
        </pc:spChg>
        <pc:spChg chg="mod">
          <ac:chgData name="Mario Blouin" userId="c9e8c2cd067712e5" providerId="LiveId" clId="{5236B15C-FE69-4FA0-BE29-3B9361553454}" dt="2020-10-29T17:29:54.224" v="1018"/>
          <ac:spMkLst>
            <pc:docMk/>
            <pc:sldMk cId="3896243556" sldId="277"/>
            <ac:spMk id="3" creationId="{1B874762-0D34-436F-AFEB-8DAA3780B19F}"/>
          </ac:spMkLst>
        </pc:spChg>
      </pc:sldChg>
      <pc:sldChg chg="modSp mod">
        <pc:chgData name="Mario Blouin" userId="c9e8c2cd067712e5" providerId="LiveId" clId="{5236B15C-FE69-4FA0-BE29-3B9361553454}" dt="2020-10-30T16:57:08.015" v="1153" actId="790"/>
        <pc:sldMkLst>
          <pc:docMk/>
          <pc:sldMk cId="3289124287" sldId="278"/>
        </pc:sldMkLst>
        <pc:spChg chg="mod">
          <ac:chgData name="Mario Blouin" userId="c9e8c2cd067712e5" providerId="LiveId" clId="{5236B15C-FE69-4FA0-BE29-3B9361553454}" dt="2020-10-29T17:43:16.608" v="1135" actId="20577"/>
          <ac:spMkLst>
            <pc:docMk/>
            <pc:sldMk cId="3289124287" sldId="278"/>
            <ac:spMk id="2" creationId="{8A16CB76-6F08-4DCE-99A8-1722389A8DC7}"/>
          </ac:spMkLst>
        </pc:spChg>
        <pc:spChg chg="mod">
          <ac:chgData name="Mario Blouin" userId="c9e8c2cd067712e5" providerId="LiveId" clId="{5236B15C-FE69-4FA0-BE29-3B9361553454}" dt="2020-10-29T17:39:33.096" v="1118" actId="20577"/>
          <ac:spMkLst>
            <pc:docMk/>
            <pc:sldMk cId="3289124287" sldId="278"/>
            <ac:spMk id="5" creationId="{449D6F7E-3AC3-4B1F-BF35-D29A3928DCE6}"/>
          </ac:spMkLst>
        </pc:spChg>
        <pc:spChg chg="mod">
          <ac:chgData name="Mario Blouin" userId="c9e8c2cd067712e5" providerId="LiveId" clId="{5236B15C-FE69-4FA0-BE29-3B9361553454}" dt="2020-10-30T16:57:08.015" v="1153" actId="790"/>
          <ac:spMkLst>
            <pc:docMk/>
            <pc:sldMk cId="3289124287" sldId="278"/>
            <ac:spMk id="8" creationId="{52CA0529-1E24-4F82-B9E8-A35F2C652D90}"/>
          </ac:spMkLst>
        </pc:spChg>
        <pc:graphicFrameChg chg="mod modGraphic">
          <ac:chgData name="Mario Blouin" userId="c9e8c2cd067712e5" providerId="LiveId" clId="{5236B15C-FE69-4FA0-BE29-3B9361553454}" dt="2020-10-29T17:44:40.985" v="1143" actId="790"/>
          <ac:graphicFrameMkLst>
            <pc:docMk/>
            <pc:sldMk cId="3289124287" sldId="278"/>
            <ac:graphicFrameMk id="4" creationId="{731CCC70-9F5E-4242-BAD7-DD37856C73AD}"/>
          </ac:graphicFrameMkLst>
        </pc:graphicFrameChg>
      </pc:sldChg>
      <pc:sldChg chg="modSp mod">
        <pc:chgData name="Mario Blouin" userId="c9e8c2cd067712e5" providerId="LiveId" clId="{5236B15C-FE69-4FA0-BE29-3B9361553454}" dt="2020-10-29T17:31:44.908" v="1056" actId="5793"/>
        <pc:sldMkLst>
          <pc:docMk/>
          <pc:sldMk cId="1752751592" sldId="279"/>
        </pc:sldMkLst>
        <pc:spChg chg="mod">
          <ac:chgData name="Mario Blouin" userId="c9e8c2cd067712e5" providerId="LiveId" clId="{5236B15C-FE69-4FA0-BE29-3B9361553454}" dt="2020-10-29T17:31:44.908" v="1056" actId="5793"/>
          <ac:spMkLst>
            <pc:docMk/>
            <pc:sldMk cId="1752751592" sldId="279"/>
            <ac:spMk id="2" creationId="{45C90773-7BAC-48B1-A565-EBE841AA484C}"/>
          </ac:spMkLst>
        </pc:spChg>
      </pc:sldChg>
      <pc:sldChg chg="modSp mod modNotesTx">
        <pc:chgData name="Mario Blouin" userId="c9e8c2cd067712e5" providerId="LiveId" clId="{5236B15C-FE69-4FA0-BE29-3B9361553454}" dt="2020-10-29T17:32:57.605" v="1075" actId="6549"/>
        <pc:sldMkLst>
          <pc:docMk/>
          <pc:sldMk cId="670179638" sldId="280"/>
        </pc:sldMkLst>
        <pc:spChg chg="mod">
          <ac:chgData name="Mario Blouin" userId="c9e8c2cd067712e5" providerId="LiveId" clId="{5236B15C-FE69-4FA0-BE29-3B9361553454}" dt="2020-10-29T15:40:07.511" v="74" actId="14100"/>
          <ac:spMkLst>
            <pc:docMk/>
            <pc:sldMk cId="670179638" sldId="280"/>
            <ac:spMk id="2" creationId="{D1555D5B-EC5A-4B4F-BB9F-A9E4859F7D3C}"/>
          </ac:spMkLst>
        </pc:spChg>
        <pc:spChg chg="mod">
          <ac:chgData name="Mario Blouin" userId="c9e8c2cd067712e5" providerId="LiveId" clId="{5236B15C-FE69-4FA0-BE29-3B9361553454}" dt="2020-10-29T15:42:07.499" v="210" actId="27636"/>
          <ac:spMkLst>
            <pc:docMk/>
            <pc:sldMk cId="670179638" sldId="280"/>
            <ac:spMk id="3" creationId="{7B621ED6-3FAD-4E38-A846-F87B1ED00AD8}"/>
          </ac:spMkLst>
        </pc:spChg>
        <pc:picChg chg="mod">
          <ac:chgData name="Mario Blouin" userId="c9e8c2cd067712e5" providerId="LiveId" clId="{5236B15C-FE69-4FA0-BE29-3B9361553454}" dt="2020-10-29T15:40:11.636" v="76" actId="27636"/>
          <ac:picMkLst>
            <pc:docMk/>
            <pc:sldMk cId="670179638" sldId="280"/>
            <ac:picMk id="5" creationId="{5C071DB7-7D1C-418E-9EFA-9795A22C2520}"/>
          </ac:picMkLst>
        </pc:picChg>
      </pc:sldChg>
      <pc:sldChg chg="modSp mod">
        <pc:chgData name="Mario Blouin" userId="c9e8c2cd067712e5" providerId="LiveId" clId="{5236B15C-FE69-4FA0-BE29-3B9361553454}" dt="2020-10-29T17:36:23.105" v="1108"/>
        <pc:sldMkLst>
          <pc:docMk/>
          <pc:sldMk cId="1843983252" sldId="281"/>
        </pc:sldMkLst>
        <pc:spChg chg="mod">
          <ac:chgData name="Mario Blouin" userId="c9e8c2cd067712e5" providerId="LiveId" clId="{5236B15C-FE69-4FA0-BE29-3B9361553454}" dt="2020-10-29T17:35:33.265" v="1104"/>
          <ac:spMkLst>
            <pc:docMk/>
            <pc:sldMk cId="1843983252" sldId="281"/>
            <ac:spMk id="3" creationId="{7B41668D-C332-4FC4-BF3A-266D898E0C73}"/>
          </ac:spMkLst>
        </pc:spChg>
        <pc:spChg chg="mod">
          <ac:chgData name="Mario Blouin" userId="c9e8c2cd067712e5" providerId="LiveId" clId="{5236B15C-FE69-4FA0-BE29-3B9361553454}" dt="2020-10-29T17:36:23.105" v="1108"/>
          <ac:spMkLst>
            <pc:docMk/>
            <pc:sldMk cId="1843983252" sldId="281"/>
            <ac:spMk id="5" creationId="{14E48F20-2287-4DCC-BEEA-7DFDA0A51F93}"/>
          </ac:spMkLst>
        </pc:spChg>
        <pc:spChg chg="mod">
          <ac:chgData name="Mario Blouin" userId="c9e8c2cd067712e5" providerId="LiveId" clId="{5236B15C-FE69-4FA0-BE29-3B9361553454}" dt="2020-10-29T17:33:20.964" v="1081" actId="20577"/>
          <ac:spMkLst>
            <pc:docMk/>
            <pc:sldMk cId="1843983252" sldId="281"/>
            <ac:spMk id="7" creationId="{C032F95A-8C8F-4D2E-8E6C-33861F513BE3}"/>
          </ac:spMkLst>
        </pc:spChg>
        <pc:picChg chg="mod">
          <ac:chgData name="Mario Blouin" userId="c9e8c2cd067712e5" providerId="LiveId" clId="{5236B15C-FE69-4FA0-BE29-3B9361553454}" dt="2020-10-29T17:35:44.434" v="1105" actId="14100"/>
          <ac:picMkLst>
            <pc:docMk/>
            <pc:sldMk cId="1843983252" sldId="281"/>
            <ac:picMk id="1026" creationId="{CEE24E34-0308-4E55-AE99-C342FDD39A95}"/>
          </ac:picMkLst>
        </pc:picChg>
      </pc:sldChg>
      <pc:sldChg chg="modSp mod modNotesTx">
        <pc:chgData name="Mario Blouin" userId="c9e8c2cd067712e5" providerId="LiveId" clId="{5236B15C-FE69-4FA0-BE29-3B9361553454}" dt="2020-10-29T17:38:23.111" v="1112" actId="20577"/>
        <pc:sldMkLst>
          <pc:docMk/>
          <pc:sldMk cId="1830471192" sldId="282"/>
        </pc:sldMkLst>
        <pc:spChg chg="mod">
          <ac:chgData name="Mario Blouin" userId="c9e8c2cd067712e5" providerId="LiveId" clId="{5236B15C-FE69-4FA0-BE29-3B9361553454}" dt="2020-10-29T17:38:23.111" v="1112" actId="20577"/>
          <ac:spMkLst>
            <pc:docMk/>
            <pc:sldMk cId="1830471192" sldId="282"/>
            <ac:spMk id="2" creationId="{D1555D5B-EC5A-4B4F-BB9F-A9E4859F7D3C}"/>
          </ac:spMkLst>
        </pc:spChg>
        <pc:spChg chg="mod">
          <ac:chgData name="Mario Blouin" userId="c9e8c2cd067712e5" providerId="LiveId" clId="{5236B15C-FE69-4FA0-BE29-3B9361553454}" dt="2020-10-29T17:35:20.043" v="1103"/>
          <ac:spMkLst>
            <pc:docMk/>
            <pc:sldMk cId="1830471192" sldId="282"/>
            <ac:spMk id="3" creationId="{7B621ED6-3FAD-4E38-A846-F87B1ED00AD8}"/>
          </ac:spMkLst>
        </pc:spChg>
        <pc:spChg chg="mod">
          <ac:chgData name="Mario Blouin" userId="c9e8c2cd067712e5" providerId="LiveId" clId="{5236B15C-FE69-4FA0-BE29-3B9361553454}" dt="2020-10-29T17:32:33.735" v="1073" actId="14100"/>
          <ac:spMkLst>
            <pc:docMk/>
            <pc:sldMk cId="1830471192" sldId="282"/>
            <ac:spMk id="8" creationId="{BFAAD6AE-0378-443A-B8D6-9CF2BFADE9A1}"/>
          </ac:spMkLst>
        </pc:spChg>
        <pc:spChg chg="mod">
          <ac:chgData name="Mario Blouin" userId="c9e8c2cd067712e5" providerId="LiveId" clId="{5236B15C-FE69-4FA0-BE29-3B9361553454}" dt="2020-10-29T17:32:29.971" v="1072" actId="20577"/>
          <ac:spMkLst>
            <pc:docMk/>
            <pc:sldMk cId="1830471192" sldId="282"/>
            <ac:spMk id="9" creationId="{EDE99E48-51BB-4BAE-9A2B-8BBA5CC04483}"/>
          </ac:spMkLst>
        </pc:spChg>
        <pc:spChg chg="mod">
          <ac:chgData name="Mario Blouin" userId="c9e8c2cd067712e5" providerId="LiveId" clId="{5236B15C-FE69-4FA0-BE29-3B9361553454}" dt="2020-10-29T17:32:17.616" v="1060" actId="20577"/>
          <ac:spMkLst>
            <pc:docMk/>
            <pc:sldMk cId="1830471192" sldId="282"/>
            <ac:spMk id="10" creationId="{B4941617-E1A6-400B-8472-592029751F7C}"/>
          </ac:spMkLst>
        </pc:spChg>
        <pc:picChg chg="mod">
          <ac:chgData name="Mario Blouin" userId="c9e8c2cd067712e5" providerId="LiveId" clId="{5236B15C-FE69-4FA0-BE29-3B9361553454}" dt="2020-10-29T17:35:06.353" v="1102" actId="14100"/>
          <ac:picMkLst>
            <pc:docMk/>
            <pc:sldMk cId="1830471192" sldId="282"/>
            <ac:picMk id="5" creationId="{5C071DB7-7D1C-418E-9EFA-9795A22C2520}"/>
          </ac:picMkLst>
        </pc:picChg>
      </pc:sldChg>
      <pc:sldChg chg="modSp mod">
        <pc:chgData name="Mario Blouin" userId="c9e8c2cd067712e5" providerId="LiveId" clId="{5236B15C-FE69-4FA0-BE29-3B9361553454}" dt="2020-10-29T17:18:17.531" v="677" actId="20577"/>
        <pc:sldMkLst>
          <pc:docMk/>
          <pc:sldMk cId="516821987" sldId="283"/>
        </pc:sldMkLst>
        <pc:spChg chg="mod">
          <ac:chgData name="Mario Blouin" userId="c9e8c2cd067712e5" providerId="LiveId" clId="{5236B15C-FE69-4FA0-BE29-3B9361553454}" dt="2020-10-29T16:05:12.060" v="601" actId="313"/>
          <ac:spMkLst>
            <pc:docMk/>
            <pc:sldMk cId="516821987" sldId="283"/>
            <ac:spMk id="2" creationId="{3940C852-6558-4BBC-9D76-16A01C9712DB}"/>
          </ac:spMkLst>
        </pc:spChg>
        <pc:spChg chg="mod">
          <ac:chgData name="Mario Blouin" userId="c9e8c2cd067712e5" providerId="LiveId" clId="{5236B15C-FE69-4FA0-BE29-3B9361553454}" dt="2020-10-29T17:13:28.694" v="608"/>
          <ac:spMkLst>
            <pc:docMk/>
            <pc:sldMk cId="516821987" sldId="283"/>
            <ac:spMk id="3" creationId="{B5A4301B-271C-4B76-891D-3103081BA29F}"/>
          </ac:spMkLst>
        </pc:spChg>
        <pc:spChg chg="mod">
          <ac:chgData name="Mario Blouin" userId="c9e8c2cd067712e5" providerId="LiveId" clId="{5236B15C-FE69-4FA0-BE29-3B9361553454}" dt="2020-10-29T17:18:17.531" v="677" actId="20577"/>
          <ac:spMkLst>
            <pc:docMk/>
            <pc:sldMk cId="516821987" sldId="283"/>
            <ac:spMk id="4" creationId="{018FE35C-4E46-4820-B469-F3049B4EBD67}"/>
          </ac:spMkLst>
        </pc:spChg>
        <pc:spChg chg="mod">
          <ac:chgData name="Mario Blouin" userId="c9e8c2cd067712e5" providerId="LiveId" clId="{5236B15C-FE69-4FA0-BE29-3B9361553454}" dt="2020-10-29T16:04:41.084" v="600" actId="1038"/>
          <ac:spMkLst>
            <pc:docMk/>
            <pc:sldMk cId="516821987" sldId="283"/>
            <ac:spMk id="6" creationId="{8F09DABA-3D8E-4E55-BBDA-1FDE02741E45}"/>
          </ac:spMkLst>
        </pc:spChg>
        <pc:spChg chg="mod">
          <ac:chgData name="Mario Blouin" userId="c9e8c2cd067712e5" providerId="LiveId" clId="{5236B15C-FE69-4FA0-BE29-3B9361553454}" dt="2020-10-29T16:04:03.747" v="548" actId="1036"/>
          <ac:spMkLst>
            <pc:docMk/>
            <pc:sldMk cId="516821987" sldId="283"/>
            <ac:spMk id="10" creationId="{A376244C-65BC-4C99-AAE1-DDB2E445FF23}"/>
          </ac:spMkLst>
        </pc:spChg>
        <pc:spChg chg="mod">
          <ac:chgData name="Mario Blouin" userId="c9e8c2cd067712e5" providerId="LiveId" clId="{5236B15C-FE69-4FA0-BE29-3B9361553454}" dt="2020-10-29T16:03:39.235" v="522" actId="14100"/>
          <ac:spMkLst>
            <pc:docMk/>
            <pc:sldMk cId="516821987" sldId="283"/>
            <ac:spMk id="11" creationId="{40C6FE98-C9FE-4814-8A07-AA5C261DA64D}"/>
          </ac:spMkLst>
        </pc:spChg>
        <pc:spChg chg="mod">
          <ac:chgData name="Mario Blouin" userId="c9e8c2cd067712e5" providerId="LiveId" clId="{5236B15C-FE69-4FA0-BE29-3B9361553454}" dt="2020-10-29T16:03:42.786" v="527" actId="1037"/>
          <ac:spMkLst>
            <pc:docMk/>
            <pc:sldMk cId="516821987" sldId="283"/>
            <ac:spMk id="12" creationId="{EA4D2FC6-E137-471E-8201-994E36F05253}"/>
          </ac:spMkLst>
        </pc:spChg>
        <pc:spChg chg="mod">
          <ac:chgData name="Mario Blouin" userId="c9e8c2cd067712e5" providerId="LiveId" clId="{5236B15C-FE69-4FA0-BE29-3B9361553454}" dt="2020-10-29T16:04:14.291" v="564" actId="20577"/>
          <ac:spMkLst>
            <pc:docMk/>
            <pc:sldMk cId="516821987" sldId="283"/>
            <ac:spMk id="18" creationId="{B2DA26C2-1F38-4FDE-AD20-D849EB21B8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B7951F6-25F8-41D2-B194-23C13C96593F}" type="datetimeFigureOut">
              <a:rPr lang="en-CA" smtClean="0"/>
              <a:t>2020-10-30</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C1FAC30-6F6F-437B-AC21-66D9A38EDE59}" type="slidenum">
              <a:rPr lang="en-CA" smtClean="0"/>
              <a:t>‹#›</a:t>
            </a:fld>
            <a:endParaRPr lang="en-CA"/>
          </a:p>
        </p:txBody>
      </p:sp>
    </p:spTree>
    <p:extLst>
      <p:ext uri="{BB962C8B-B14F-4D97-AF65-F5344CB8AC3E}">
        <p14:creationId xmlns:p14="http://schemas.microsoft.com/office/powerpoint/2010/main" val="53010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pair share to see how many levers the students can remember from previous science classes.</a:t>
            </a:r>
            <a:endParaRPr lang="en-CA" dirty="0"/>
          </a:p>
        </p:txBody>
      </p:sp>
      <p:sp>
        <p:nvSpPr>
          <p:cNvPr id="4" name="Slide Number Placeholder 3"/>
          <p:cNvSpPr>
            <a:spLocks noGrp="1"/>
          </p:cNvSpPr>
          <p:nvPr>
            <p:ph type="sldNum" sz="quarter" idx="5"/>
          </p:nvPr>
        </p:nvSpPr>
        <p:spPr/>
        <p:txBody>
          <a:bodyPr/>
          <a:lstStyle/>
          <a:p>
            <a:fld id="{6C1FAC30-6F6F-437B-AC21-66D9A38EDE59}" type="slidenum">
              <a:rPr lang="en-CA" smtClean="0"/>
              <a:t>2</a:t>
            </a:fld>
            <a:endParaRPr lang="en-CA"/>
          </a:p>
        </p:txBody>
      </p:sp>
    </p:spTree>
    <p:extLst>
      <p:ext uri="{BB962C8B-B14F-4D97-AF65-F5344CB8AC3E}">
        <p14:creationId xmlns:p14="http://schemas.microsoft.com/office/powerpoint/2010/main" val="40471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1FAC30-6F6F-437B-AC21-66D9A38EDE59}" type="slidenum">
              <a:rPr lang="en-CA" smtClean="0"/>
              <a:t>14</a:t>
            </a:fld>
            <a:endParaRPr lang="en-CA"/>
          </a:p>
        </p:txBody>
      </p:sp>
    </p:spTree>
    <p:extLst>
      <p:ext uri="{BB962C8B-B14F-4D97-AF65-F5344CB8AC3E}">
        <p14:creationId xmlns:p14="http://schemas.microsoft.com/office/powerpoint/2010/main" val="294726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1FAC30-6F6F-437B-AC21-66D9A38EDE59}" type="slidenum">
              <a:rPr lang="en-CA" smtClean="0"/>
              <a:t>15</a:t>
            </a:fld>
            <a:endParaRPr lang="en-CA"/>
          </a:p>
        </p:txBody>
      </p:sp>
    </p:spTree>
    <p:extLst>
      <p:ext uri="{BB962C8B-B14F-4D97-AF65-F5344CB8AC3E}">
        <p14:creationId xmlns:p14="http://schemas.microsoft.com/office/powerpoint/2010/main" val="21618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900" dirty="0">
                <a:solidFill>
                  <a:srgbClr val="000000"/>
                </a:solidFill>
                <a:latin typeface="Calibri" panose="020F0502020204030204" pitchFamily="34" charset="0"/>
              </a:rPr>
              <a:t>This slide shows a canoe being stored on the ceiling of a garage using a pulley system.  A similar system is used for bike storage to save on space.  This system makes it easy for anyone to lift the boat up to the ceiling, to store out of the way. The mechanical advantage is obtained by the use of the 4 pulleys.</a:t>
            </a:r>
            <a:endParaRPr lang="en-CA" dirty="0"/>
          </a:p>
        </p:txBody>
      </p:sp>
      <p:sp>
        <p:nvSpPr>
          <p:cNvPr id="4" name="Slide Number Placeholder 3"/>
          <p:cNvSpPr>
            <a:spLocks noGrp="1"/>
          </p:cNvSpPr>
          <p:nvPr>
            <p:ph type="sldNum" sz="quarter" idx="5"/>
          </p:nvPr>
        </p:nvSpPr>
        <p:spPr/>
        <p:txBody>
          <a:bodyPr/>
          <a:lstStyle/>
          <a:p>
            <a:fld id="{6C1FAC30-6F6F-437B-AC21-66D9A38EDE59}" type="slidenum">
              <a:rPr lang="en-CA" smtClean="0"/>
              <a:t>16</a:t>
            </a:fld>
            <a:endParaRPr lang="en-CA"/>
          </a:p>
        </p:txBody>
      </p:sp>
    </p:spTree>
    <p:extLst>
      <p:ext uri="{BB962C8B-B14F-4D97-AF65-F5344CB8AC3E}">
        <p14:creationId xmlns:p14="http://schemas.microsoft.com/office/powerpoint/2010/main" val="396301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E294871-942F-492B-8B97-52C17C297699}" type="datetimeFigureOut">
              <a:rPr lang="en-CA" smtClean="0"/>
              <a:t>2020-10-30</a:t>
            </a:fld>
            <a:endParaRPr lang="en-CA"/>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3415F24-8226-4DB6-AA23-BF16B5A71944}" type="slidenum">
              <a:rPr lang="en-CA" smtClean="0"/>
              <a:t>‹#›</a:t>
            </a:fld>
            <a:endParaRPr lang="en-CA"/>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745572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94871-942F-492B-8B97-52C17C297699}" type="datetimeFigureOut">
              <a:rPr lang="en-CA" smtClean="0"/>
              <a:t>2020-10-30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274489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94871-942F-492B-8B97-52C17C297699}" type="datetimeFigureOut">
              <a:rPr lang="en-CA" smtClean="0"/>
              <a:t>2020-10-30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197898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94871-942F-492B-8B97-52C17C297699}" type="datetimeFigureOut">
              <a:rPr lang="en-CA" smtClean="0"/>
              <a:t>2020-10-30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416058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E294871-942F-492B-8B97-52C17C297699}" type="datetimeFigureOut">
              <a:rPr lang="en-CA" smtClean="0"/>
              <a:t>2020-10-30</a:t>
            </a:fld>
            <a:endParaRPr lang="en-CA"/>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CA"/>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3415F24-8226-4DB6-AA23-BF16B5A71944}" type="slidenum">
              <a:rPr lang="en-CA" smtClean="0"/>
              <a:t>‹#›</a:t>
            </a:fld>
            <a:endParaRPr lang="en-CA"/>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500338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94871-942F-492B-8B97-52C17C297699}" type="datetimeFigureOut">
              <a:rPr lang="en-CA" smtClean="0"/>
              <a:t>2020-10-30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403038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294871-942F-492B-8B97-52C17C297699}" type="datetimeFigureOut">
              <a:rPr lang="en-CA" smtClean="0"/>
              <a:t>2020-10-30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8362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294871-942F-492B-8B97-52C17C297699}" type="datetimeFigureOut">
              <a:rPr lang="en-CA" smtClean="0"/>
              <a:t>2020-10-30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352391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94871-942F-492B-8B97-52C17C297699}" type="datetimeFigureOut">
              <a:rPr lang="en-CA" smtClean="0"/>
              <a:t>2020-10-30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257533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E294871-942F-492B-8B97-52C17C297699}" type="datetimeFigureOut">
              <a:rPr lang="en-CA" smtClean="0"/>
              <a:t>2020-10-30</a:t>
            </a:fld>
            <a:endParaRPr lang="en-C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3415F24-8226-4DB6-AA23-BF16B5A71944}" type="slidenum">
              <a:rPr lang="en-CA" smtClean="0"/>
              <a:t>‹#›</a:t>
            </a:fld>
            <a:endParaRPr lang="en-C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94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E294871-942F-492B-8B97-52C17C297699}" type="datetimeFigureOut">
              <a:rPr lang="en-CA" smtClean="0"/>
              <a:t>2020-10-30</a:t>
            </a:fld>
            <a:endParaRPr lang="en-C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3415F24-8226-4DB6-AA23-BF16B5A71944}" type="slidenum">
              <a:rPr lang="en-CA" smtClean="0"/>
              <a:t>‹#›</a:t>
            </a:fld>
            <a:endParaRPr lang="en-C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28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E294871-942F-492B-8B97-52C17C297699}" type="datetimeFigureOut">
              <a:rPr lang="en-CA" smtClean="0"/>
              <a:t>2020-10-30</a:t>
            </a:fld>
            <a:endParaRPr lang="en-CA"/>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CA"/>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3415F24-8226-4DB6-AA23-BF16B5A71944}" type="slidenum">
              <a:rPr lang="en-CA" smtClean="0"/>
              <a:t>‹#›</a:t>
            </a:fld>
            <a:endParaRPr lang="en-CA"/>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953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2"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itle 1">
            <a:extLst>
              <a:ext uri="{FF2B5EF4-FFF2-40B4-BE49-F238E27FC236}">
                <a16:creationId xmlns:a16="http://schemas.microsoft.com/office/drawing/2014/main" id="{D5CEE925-9540-403B-AD97-A24FE764628C}"/>
              </a:ext>
            </a:extLst>
          </p:cNvPr>
          <p:cNvSpPr>
            <a:spLocks noGrp="1"/>
          </p:cNvSpPr>
          <p:nvPr>
            <p:ph type="ctrTitle"/>
          </p:nvPr>
        </p:nvSpPr>
        <p:spPr>
          <a:xfrm>
            <a:off x="1651721" y="1788454"/>
            <a:ext cx="9236117" cy="2098226"/>
          </a:xfrm>
        </p:spPr>
        <p:txBody>
          <a:bodyPr>
            <a:normAutofit/>
          </a:bodyPr>
          <a:lstStyle/>
          <a:p>
            <a:r>
              <a:rPr lang="en-US" dirty="0"/>
              <a:t>Machines simples et complexes</a:t>
            </a:r>
            <a:endParaRPr lang="en-CA" dirty="0"/>
          </a:p>
        </p:txBody>
      </p:sp>
      <p:sp>
        <p:nvSpPr>
          <p:cNvPr id="3" name="Subtitle 2">
            <a:extLst>
              <a:ext uri="{FF2B5EF4-FFF2-40B4-BE49-F238E27FC236}">
                <a16:creationId xmlns:a16="http://schemas.microsoft.com/office/drawing/2014/main" id="{8C8FD545-19C8-4674-A127-C83F1F23CCF9}"/>
              </a:ext>
            </a:extLst>
          </p:cNvPr>
          <p:cNvSpPr>
            <a:spLocks noGrp="1"/>
          </p:cNvSpPr>
          <p:nvPr>
            <p:ph type="subTitle" idx="1"/>
          </p:nvPr>
        </p:nvSpPr>
        <p:spPr>
          <a:xfrm>
            <a:off x="2679906" y="3956279"/>
            <a:ext cx="6831673" cy="1086237"/>
          </a:xfrm>
        </p:spPr>
        <p:txBody>
          <a:bodyPr>
            <a:normAutofit/>
          </a:bodyPr>
          <a:lstStyle/>
          <a:p>
            <a:pPr>
              <a:spcAft>
                <a:spcPts val="600"/>
              </a:spcAft>
            </a:pPr>
            <a:r>
              <a:rPr lang="en-US" dirty="0"/>
              <a:t>TDJ20</a:t>
            </a:r>
          </a:p>
        </p:txBody>
      </p:sp>
      <p:pic>
        <p:nvPicPr>
          <p:cNvPr id="14" name="Graphic 14" descr="Gears">
            <a:extLst>
              <a:ext uri="{FF2B5EF4-FFF2-40B4-BE49-F238E27FC236}">
                <a16:creationId xmlns:a16="http://schemas.microsoft.com/office/drawing/2014/main" id="{488DB337-0CF1-4C2D-8601-C6E9828BC9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508949" y="3677356"/>
            <a:ext cx="2842917" cy="2842917"/>
          </a:xfrm>
          <a:prstGeom prst="rect">
            <a:avLst/>
          </a:prstGeom>
        </p:spPr>
      </p:pic>
    </p:spTree>
    <p:extLst>
      <p:ext uri="{BB962C8B-B14F-4D97-AF65-F5344CB8AC3E}">
        <p14:creationId xmlns:p14="http://schemas.microsoft.com/office/powerpoint/2010/main" val="22119239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296341" y="394170"/>
            <a:ext cx="9601200" cy="658049"/>
          </a:xfrm>
        </p:spPr>
        <p:txBody>
          <a:bodyPr vert="horz" lIns="91440" tIns="45720" rIns="91440" bIns="45720" rtlCol="0" anchor="t">
            <a:noAutofit/>
          </a:bodyPr>
          <a:lstStyle/>
          <a:p>
            <a:r>
              <a:rPr lang="en-US" sz="4900" dirty="0" err="1"/>
              <a:t>Parlons</a:t>
            </a:r>
            <a:r>
              <a:rPr lang="en-US" sz="4900" dirty="0"/>
              <a:t> des leviers</a:t>
            </a:r>
            <a:endParaRPr lang="en-US" sz="4900" b="1" dirty="0">
              <a:solidFill>
                <a:srgbClr val="0070C0"/>
              </a:solidFill>
            </a:endParaRPr>
          </a:p>
        </p:txBody>
      </p:sp>
      <p:grpSp>
        <p:nvGrpSpPr>
          <p:cNvPr id="22" name="Group 21">
            <a:extLst>
              <a:ext uri="{FF2B5EF4-FFF2-40B4-BE49-F238E27FC236}">
                <a16:creationId xmlns:a16="http://schemas.microsoft.com/office/drawing/2014/main" id="{77B375D5-7374-41FA-8726-7895F8905DD6}"/>
              </a:ext>
            </a:extLst>
          </p:cNvPr>
          <p:cNvGrpSpPr/>
          <p:nvPr/>
        </p:nvGrpSpPr>
        <p:grpSpPr>
          <a:xfrm>
            <a:off x="6438429" y="1384667"/>
            <a:ext cx="4526611" cy="1887754"/>
            <a:chOff x="4726281" y="2296898"/>
            <a:chExt cx="5991517" cy="2870868"/>
          </a:xfrm>
        </p:grpSpPr>
        <p:grpSp>
          <p:nvGrpSpPr>
            <p:cNvPr id="6" name="Group 5">
              <a:extLst>
                <a:ext uri="{FF2B5EF4-FFF2-40B4-BE49-F238E27FC236}">
                  <a16:creationId xmlns:a16="http://schemas.microsoft.com/office/drawing/2014/main" id="{C85D4DF9-E878-4683-BA22-2D3DC0544A1A}"/>
                </a:ext>
              </a:extLst>
            </p:cNvPr>
            <p:cNvGrpSpPr/>
            <p:nvPr/>
          </p:nvGrpSpPr>
          <p:grpSpPr>
            <a:xfrm>
              <a:off x="4726281" y="2297741"/>
              <a:ext cx="5991517" cy="2870025"/>
              <a:chOff x="3945467" y="2156630"/>
              <a:chExt cx="5991517" cy="2870025"/>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8333498" y="4558592"/>
                <a:ext cx="1603486" cy="4680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Point d’appui</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3997796" y="2779534"/>
                <a:ext cx="1030105"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Charge</a:t>
                </a:r>
              </a:p>
            </p:txBody>
          </p:sp>
          <p:sp>
            <p:nvSpPr>
              <p:cNvPr id="12" name="Arrow: Down 11">
                <a:extLst>
                  <a:ext uri="{FF2B5EF4-FFF2-40B4-BE49-F238E27FC236}">
                    <a16:creationId xmlns:a16="http://schemas.microsoft.com/office/drawing/2014/main" id="{EA4D2FC6-E137-471E-8201-994E36F05253}"/>
                  </a:ext>
                </a:extLst>
              </p:cNvPr>
              <p:cNvSpPr/>
              <p:nvPr/>
            </p:nvSpPr>
            <p:spPr>
              <a:xfrm>
                <a:off x="4283619" y="2222482"/>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6613330" y="2156630"/>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6415498" y="2751314"/>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Effort</a:t>
                </a:r>
              </a:p>
            </p:txBody>
          </p:sp>
        </p:grpSp>
        <p:sp>
          <p:nvSpPr>
            <p:cNvPr id="19" name="TextBox 18">
              <a:extLst>
                <a:ext uri="{FF2B5EF4-FFF2-40B4-BE49-F238E27FC236}">
                  <a16:creationId xmlns:a16="http://schemas.microsoft.com/office/drawing/2014/main" id="{BE376E9B-763B-4F44-8D3A-E05B968A78E1}"/>
                </a:ext>
              </a:extLst>
            </p:cNvPr>
            <p:cNvSpPr txBox="1"/>
            <p:nvPr/>
          </p:nvSpPr>
          <p:spPr>
            <a:xfrm>
              <a:off x="5966178" y="2296898"/>
              <a:ext cx="1139251" cy="4680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Motion</a:t>
              </a:r>
            </a:p>
          </p:txBody>
        </p:sp>
        <p:sp>
          <p:nvSpPr>
            <p:cNvPr id="21" name="Arrow: Down 20">
              <a:extLst>
                <a:ext uri="{FF2B5EF4-FFF2-40B4-BE49-F238E27FC236}">
                  <a16:creationId xmlns:a16="http://schemas.microsoft.com/office/drawing/2014/main" id="{324DCE34-9322-4996-B594-7DE57431B8EF}"/>
                </a:ext>
              </a:extLst>
            </p:cNvPr>
            <p:cNvSpPr/>
            <p:nvPr/>
          </p:nvSpPr>
          <p:spPr>
            <a:xfrm rot="10800000">
              <a:off x="6259242" y="2722173"/>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9F2BAFE-757F-479E-BBF7-5AA9BE42A331}"/>
              </a:ext>
            </a:extLst>
          </p:cNvPr>
          <p:cNvSpPr/>
          <p:nvPr/>
        </p:nvSpPr>
        <p:spPr>
          <a:xfrm>
            <a:off x="6212651" y="1278467"/>
            <a:ext cx="5098814" cy="1994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BB3FF3-72A8-4F57-90C8-6D2057B3654A}"/>
              </a:ext>
            </a:extLst>
          </p:cNvPr>
          <p:cNvSpPr txBox="1"/>
          <p:nvPr/>
        </p:nvSpPr>
        <p:spPr>
          <a:xfrm>
            <a:off x="1030817" y="1623483"/>
            <a:ext cx="2743200" cy="461665"/>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t>Levier de </a:t>
            </a:r>
            <a:r>
              <a:rPr lang="en-US" sz="2400" b="1" dirty="0" err="1"/>
              <a:t>classe</a:t>
            </a:r>
            <a:r>
              <a:rPr lang="en-US" sz="2400" b="1" dirty="0"/>
              <a:t> 3</a:t>
            </a:r>
          </a:p>
        </p:txBody>
      </p:sp>
      <p:sp>
        <p:nvSpPr>
          <p:cNvPr id="16" name="Content Placeholder 3">
            <a:extLst>
              <a:ext uri="{FF2B5EF4-FFF2-40B4-BE49-F238E27FC236}">
                <a16:creationId xmlns:a16="http://schemas.microsoft.com/office/drawing/2014/main" id="{8126D90F-5058-4669-8CF4-0DBEABBC24DD}"/>
              </a:ext>
            </a:extLst>
          </p:cNvPr>
          <p:cNvSpPr txBox="1">
            <a:spLocks/>
          </p:cNvSpPr>
          <p:nvPr/>
        </p:nvSpPr>
        <p:spPr>
          <a:xfrm>
            <a:off x="1032933" y="2220147"/>
            <a:ext cx="2965214" cy="3619028"/>
          </a:xfrm>
          <a:prstGeom prst="rect">
            <a:avLst/>
          </a:prstGeom>
          <a:ln>
            <a:solidFill>
              <a:schemeClr val="tx1"/>
            </a:solidFill>
          </a:ln>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b="1" dirty="0" err="1">
                <a:solidFill>
                  <a:schemeClr val="tx1"/>
                </a:solidFill>
                <a:latin typeface="Franklin Gothic Book" panose="020B0503020102020204"/>
                <a:cs typeface="Arial"/>
              </a:rPr>
              <a:t>Exemples</a:t>
            </a:r>
            <a:r>
              <a:rPr lang="en-US" b="1" dirty="0">
                <a:solidFill>
                  <a:schemeClr val="tx1"/>
                </a:solidFill>
                <a:latin typeface="Franklin Gothic Book" panose="020B0503020102020204"/>
                <a:cs typeface="Arial"/>
              </a:rPr>
              <a:t> – </a:t>
            </a:r>
            <a:r>
              <a:rPr lang="en-US" b="1" dirty="0">
                <a:solidFill>
                  <a:srgbClr val="FF0000"/>
                </a:solidFill>
                <a:latin typeface="Franklin Gothic Book" panose="020B0503020102020204"/>
                <a:cs typeface="Arial"/>
              </a:rPr>
              <a:t>(</a:t>
            </a:r>
            <a:r>
              <a:rPr lang="fr-CA" b="1" dirty="0">
                <a:solidFill>
                  <a:srgbClr val="FF0000"/>
                </a:solidFill>
                <a:latin typeface="Franklin Gothic Book" panose="020B0503020102020204"/>
                <a:cs typeface="Arial"/>
              </a:rPr>
              <a:t>les étudiants vont générer cette liste</a:t>
            </a:r>
            <a:r>
              <a:rPr lang="en-US" b="1" dirty="0">
                <a:solidFill>
                  <a:srgbClr val="FF0000"/>
                </a:solidFill>
                <a:latin typeface="Franklin Gothic Book" panose="020B0503020102020204"/>
                <a:cs typeface="Arial"/>
              </a:rPr>
              <a:t>)</a:t>
            </a:r>
            <a:endParaRPr lang="en-US" b="1" dirty="0">
              <a:solidFill>
                <a:srgbClr val="FF0000"/>
              </a:solidFill>
              <a:cs typeface="Arial"/>
            </a:endParaRP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Bras - soulever quelque chose</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Bâton de hockey</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Pince à épiler</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Agrafeuse</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Pinces</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Canne à pêche</a:t>
            </a: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0" indent="0">
              <a:buNone/>
            </a:pPr>
            <a:endParaRPr lang="en-US" dirty="0">
              <a:solidFill>
                <a:schemeClr val="tx1"/>
              </a:solidFill>
              <a:latin typeface="Franklin Gothic Book" panose="020B0503020102020204"/>
              <a:cs typeface="Arial"/>
            </a:endParaRPr>
          </a:p>
        </p:txBody>
      </p:sp>
      <p:pic>
        <p:nvPicPr>
          <p:cNvPr id="38" name="Graphic 38" descr="Stapler">
            <a:extLst>
              <a:ext uri="{FF2B5EF4-FFF2-40B4-BE49-F238E27FC236}">
                <a16:creationId xmlns:a16="http://schemas.microsoft.com/office/drawing/2014/main" id="{8837DED7-C6A5-4ACF-A399-86A3F99481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429" y="3432762"/>
            <a:ext cx="2965214" cy="2936991"/>
          </a:xfrm>
          <a:prstGeom prst="rect">
            <a:avLst/>
          </a:prstGeom>
        </p:spPr>
      </p:pic>
      <p:sp>
        <p:nvSpPr>
          <p:cNvPr id="40" name="TextBox 39">
            <a:extLst>
              <a:ext uri="{FF2B5EF4-FFF2-40B4-BE49-F238E27FC236}">
                <a16:creationId xmlns:a16="http://schemas.microsoft.com/office/drawing/2014/main" id="{155C19F9-B8F3-4A35-A27B-5B214E9C5288}"/>
              </a:ext>
            </a:extLst>
          </p:cNvPr>
          <p:cNvSpPr txBox="1"/>
          <p:nvPr/>
        </p:nvSpPr>
        <p:spPr>
          <a:xfrm>
            <a:off x="4933244" y="5975586"/>
            <a:ext cx="1508949" cy="369332"/>
          </a:xfrm>
          <a:prstGeom prst="rect">
            <a:avLst/>
          </a:prstGeom>
          <a:solidFill>
            <a:srgbClr val="00B050"/>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Point d’appui</a:t>
            </a:r>
          </a:p>
        </p:txBody>
      </p:sp>
      <p:sp>
        <p:nvSpPr>
          <p:cNvPr id="42" name="TextBox 41">
            <a:extLst>
              <a:ext uri="{FF2B5EF4-FFF2-40B4-BE49-F238E27FC236}">
                <a16:creationId xmlns:a16="http://schemas.microsoft.com/office/drawing/2014/main" id="{4042E823-1066-46B2-8978-662658EB3DD3}"/>
              </a:ext>
            </a:extLst>
          </p:cNvPr>
          <p:cNvSpPr txBox="1"/>
          <p:nvPr/>
        </p:nvSpPr>
        <p:spPr>
          <a:xfrm>
            <a:off x="8948326" y="5476992"/>
            <a:ext cx="1012238" cy="369332"/>
          </a:xfrm>
          <a:prstGeom prst="rect">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Charge </a:t>
            </a:r>
          </a:p>
        </p:txBody>
      </p:sp>
      <p:sp>
        <p:nvSpPr>
          <p:cNvPr id="44" name="Arrow: Right 43">
            <a:extLst>
              <a:ext uri="{FF2B5EF4-FFF2-40B4-BE49-F238E27FC236}">
                <a16:creationId xmlns:a16="http://schemas.microsoft.com/office/drawing/2014/main" id="{A46BAEE0-061F-49AB-B4C1-33FA3C42D9A9}"/>
              </a:ext>
            </a:extLst>
          </p:cNvPr>
          <p:cNvSpPr/>
          <p:nvPr/>
        </p:nvSpPr>
        <p:spPr>
          <a:xfrm rot="5400000" flipH="1">
            <a:off x="6226736" y="5747567"/>
            <a:ext cx="846667" cy="4045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07603E5-F1FC-4702-BC1F-28C4C9D92A7E}"/>
              </a:ext>
            </a:extLst>
          </p:cNvPr>
          <p:cNvSpPr txBox="1"/>
          <p:nvPr/>
        </p:nvSpPr>
        <p:spPr>
          <a:xfrm>
            <a:off x="6784621" y="3633140"/>
            <a:ext cx="777053" cy="369332"/>
          </a:xfrm>
          <a:prstGeom prst="rect">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Effort</a:t>
            </a:r>
          </a:p>
        </p:txBody>
      </p:sp>
      <p:sp>
        <p:nvSpPr>
          <p:cNvPr id="48" name="Arrow: Right 47">
            <a:extLst>
              <a:ext uri="{FF2B5EF4-FFF2-40B4-BE49-F238E27FC236}">
                <a16:creationId xmlns:a16="http://schemas.microsoft.com/office/drawing/2014/main" id="{7BCE87D4-587B-49E0-B1BC-299952CB140C}"/>
              </a:ext>
            </a:extLst>
          </p:cNvPr>
          <p:cNvSpPr/>
          <p:nvPr/>
        </p:nvSpPr>
        <p:spPr>
          <a:xfrm rot="5400000">
            <a:off x="7377152" y="3809335"/>
            <a:ext cx="677334" cy="37629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DBD8AACD-7B7A-4556-B3B0-36919F15283E}"/>
              </a:ext>
            </a:extLst>
          </p:cNvPr>
          <p:cNvSpPr/>
          <p:nvPr/>
        </p:nvSpPr>
        <p:spPr>
          <a:xfrm rot="16200000">
            <a:off x="8421375" y="5286298"/>
            <a:ext cx="677334" cy="376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09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296341" y="394170"/>
            <a:ext cx="9601200" cy="658049"/>
          </a:xfrm>
        </p:spPr>
        <p:txBody>
          <a:bodyPr vert="horz" lIns="91440" tIns="45720" rIns="91440" bIns="45720" rtlCol="0" anchor="t">
            <a:noAutofit/>
          </a:bodyPr>
          <a:lstStyle/>
          <a:p>
            <a:r>
              <a:rPr lang="fr-CA" sz="4900"/>
              <a:t>Parlons des leviers</a:t>
            </a:r>
            <a:endParaRPr lang="fr-CA" sz="4900" b="1">
              <a:solidFill>
                <a:srgbClr val="0070C0"/>
              </a:solidFill>
            </a:endParaRPr>
          </a:p>
        </p:txBody>
      </p:sp>
      <p:grpSp>
        <p:nvGrpSpPr>
          <p:cNvPr id="22" name="Group 21">
            <a:extLst>
              <a:ext uri="{FF2B5EF4-FFF2-40B4-BE49-F238E27FC236}">
                <a16:creationId xmlns:a16="http://schemas.microsoft.com/office/drawing/2014/main" id="{77B375D5-7374-41FA-8726-7895F8905DD6}"/>
              </a:ext>
            </a:extLst>
          </p:cNvPr>
          <p:cNvGrpSpPr/>
          <p:nvPr/>
        </p:nvGrpSpPr>
        <p:grpSpPr>
          <a:xfrm>
            <a:off x="6438429" y="1384667"/>
            <a:ext cx="4526612" cy="1887754"/>
            <a:chOff x="4726281" y="2296898"/>
            <a:chExt cx="5991517" cy="2870868"/>
          </a:xfrm>
        </p:grpSpPr>
        <p:grpSp>
          <p:nvGrpSpPr>
            <p:cNvPr id="6" name="Group 5">
              <a:extLst>
                <a:ext uri="{FF2B5EF4-FFF2-40B4-BE49-F238E27FC236}">
                  <a16:creationId xmlns:a16="http://schemas.microsoft.com/office/drawing/2014/main" id="{C85D4DF9-E878-4683-BA22-2D3DC0544A1A}"/>
                </a:ext>
              </a:extLst>
            </p:cNvPr>
            <p:cNvGrpSpPr/>
            <p:nvPr/>
          </p:nvGrpSpPr>
          <p:grpSpPr>
            <a:xfrm>
              <a:off x="4726281" y="2297741"/>
              <a:ext cx="5991517" cy="2870025"/>
              <a:chOff x="3945467" y="2156630"/>
              <a:chExt cx="5991517" cy="2870025"/>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extBox 9">
                <a:extLst>
                  <a:ext uri="{FF2B5EF4-FFF2-40B4-BE49-F238E27FC236}">
                    <a16:creationId xmlns:a16="http://schemas.microsoft.com/office/drawing/2014/main" id="{A376244C-65BC-4C99-AAE1-DDB2E445FF23}"/>
                  </a:ext>
                </a:extLst>
              </p:cNvPr>
              <p:cNvSpPr txBox="1"/>
              <p:nvPr/>
            </p:nvSpPr>
            <p:spPr>
              <a:xfrm>
                <a:off x="8338479" y="4558592"/>
                <a:ext cx="1598505" cy="4680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a:t>Point d’appui</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3997796" y="2779534"/>
                <a:ext cx="1030105"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t>Charge</a:t>
                </a:r>
              </a:p>
            </p:txBody>
          </p:sp>
          <p:sp>
            <p:nvSpPr>
              <p:cNvPr id="12" name="Arrow: Down 11">
                <a:extLst>
                  <a:ext uri="{FF2B5EF4-FFF2-40B4-BE49-F238E27FC236}">
                    <a16:creationId xmlns:a16="http://schemas.microsoft.com/office/drawing/2014/main" id="{EA4D2FC6-E137-471E-8201-994E36F05253}"/>
                  </a:ext>
                </a:extLst>
              </p:cNvPr>
              <p:cNvSpPr/>
              <p:nvPr/>
            </p:nvSpPr>
            <p:spPr>
              <a:xfrm>
                <a:off x="4268677" y="2222482"/>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6613330" y="2156630"/>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6415498" y="2751314"/>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t>Effort</a:t>
                </a:r>
              </a:p>
            </p:txBody>
          </p:sp>
        </p:grpSp>
        <p:sp>
          <p:nvSpPr>
            <p:cNvPr id="19" name="TextBox 18">
              <a:extLst>
                <a:ext uri="{FF2B5EF4-FFF2-40B4-BE49-F238E27FC236}">
                  <a16:creationId xmlns:a16="http://schemas.microsoft.com/office/drawing/2014/main" id="{BE376E9B-763B-4F44-8D3A-E05B968A78E1}"/>
                </a:ext>
              </a:extLst>
            </p:cNvPr>
            <p:cNvSpPr txBox="1"/>
            <p:nvPr/>
          </p:nvSpPr>
          <p:spPr>
            <a:xfrm>
              <a:off x="5966178" y="2296898"/>
              <a:ext cx="1139251" cy="4680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sz="1400"/>
                <a:t>Motion</a:t>
              </a:r>
            </a:p>
          </p:txBody>
        </p:sp>
        <p:sp>
          <p:nvSpPr>
            <p:cNvPr id="21" name="Arrow: Down 20">
              <a:extLst>
                <a:ext uri="{FF2B5EF4-FFF2-40B4-BE49-F238E27FC236}">
                  <a16:creationId xmlns:a16="http://schemas.microsoft.com/office/drawing/2014/main" id="{324DCE34-9322-4996-B594-7DE57431B8EF}"/>
                </a:ext>
              </a:extLst>
            </p:cNvPr>
            <p:cNvSpPr/>
            <p:nvPr/>
          </p:nvSpPr>
          <p:spPr>
            <a:xfrm rot="10800000">
              <a:off x="6259242" y="2722173"/>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3" name="Rectangle 22">
            <a:extLst>
              <a:ext uri="{FF2B5EF4-FFF2-40B4-BE49-F238E27FC236}">
                <a16:creationId xmlns:a16="http://schemas.microsoft.com/office/drawing/2014/main" id="{D9F2BAFE-757F-479E-BBF7-5AA9BE42A331}"/>
              </a:ext>
            </a:extLst>
          </p:cNvPr>
          <p:cNvSpPr/>
          <p:nvPr/>
        </p:nvSpPr>
        <p:spPr>
          <a:xfrm>
            <a:off x="6212651" y="1278467"/>
            <a:ext cx="5098814" cy="1994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TextBox 14">
            <a:extLst>
              <a:ext uri="{FF2B5EF4-FFF2-40B4-BE49-F238E27FC236}">
                <a16:creationId xmlns:a16="http://schemas.microsoft.com/office/drawing/2014/main" id="{DFBB3FF3-72A8-4F57-90C8-6D2057B3654A}"/>
              </a:ext>
            </a:extLst>
          </p:cNvPr>
          <p:cNvSpPr txBox="1"/>
          <p:nvPr/>
        </p:nvSpPr>
        <p:spPr>
          <a:xfrm>
            <a:off x="1030817" y="1623483"/>
            <a:ext cx="2743200" cy="461665"/>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2400" b="1"/>
              <a:t>Levier de classe 3</a:t>
            </a:r>
          </a:p>
        </p:txBody>
      </p:sp>
      <p:sp>
        <p:nvSpPr>
          <p:cNvPr id="16" name="Content Placeholder 3">
            <a:extLst>
              <a:ext uri="{FF2B5EF4-FFF2-40B4-BE49-F238E27FC236}">
                <a16:creationId xmlns:a16="http://schemas.microsoft.com/office/drawing/2014/main" id="{8126D90F-5058-4669-8CF4-0DBEABBC24DD}"/>
              </a:ext>
            </a:extLst>
          </p:cNvPr>
          <p:cNvSpPr txBox="1">
            <a:spLocks/>
          </p:cNvSpPr>
          <p:nvPr/>
        </p:nvSpPr>
        <p:spPr>
          <a:xfrm>
            <a:off x="1032933" y="2220147"/>
            <a:ext cx="2993325" cy="3722510"/>
          </a:xfrm>
          <a:prstGeom prst="rect">
            <a:avLst/>
          </a:prstGeom>
          <a:ln>
            <a:solidFill>
              <a:schemeClr val="tx1"/>
            </a:solidFill>
          </a:ln>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fr-CA" b="1">
                <a:solidFill>
                  <a:schemeClr val="tx1"/>
                </a:solidFill>
                <a:latin typeface="Franklin Gothic Book" panose="020B0503020102020204"/>
                <a:cs typeface="Arial"/>
              </a:rPr>
              <a:t>Exemples – </a:t>
            </a:r>
            <a:r>
              <a:rPr lang="fr-CA" b="1">
                <a:solidFill>
                  <a:srgbClr val="FF0000"/>
                </a:solidFill>
                <a:latin typeface="Franklin Gothic Book" panose="020B0503020102020204"/>
                <a:cs typeface="Arial"/>
              </a:rPr>
              <a:t>(les étudiants vont générer cette liste)</a:t>
            </a:r>
            <a:endParaRPr lang="fr-CA" b="1">
              <a:solidFill>
                <a:srgbClr val="FF0000"/>
              </a:solidFill>
              <a:cs typeface="Arial"/>
            </a:endParaRPr>
          </a:p>
          <a:p>
            <a:pPr marL="383540" indent="-383540">
              <a:buFont typeface="Wingdings" panose="020B0503020102020204" pitchFamily="34" charset="0"/>
              <a:buChar char="ü"/>
            </a:pPr>
            <a:r>
              <a:rPr lang="fr-CA">
                <a:solidFill>
                  <a:schemeClr val="tx1"/>
                </a:solidFill>
                <a:latin typeface="Franklin Gothic Book" panose="020B0503020102020204"/>
                <a:cs typeface="Arial"/>
              </a:rPr>
              <a:t>Bras - soulever quelque chose</a:t>
            </a:r>
          </a:p>
          <a:p>
            <a:pPr marL="383540" indent="-383540">
              <a:buFont typeface="Wingdings" panose="020B0503020102020204" pitchFamily="34" charset="0"/>
              <a:buChar char="ü"/>
            </a:pPr>
            <a:r>
              <a:rPr lang="fr-CA">
                <a:solidFill>
                  <a:schemeClr val="tx1"/>
                </a:solidFill>
                <a:latin typeface="Franklin Gothic Book" panose="020B0503020102020204"/>
                <a:cs typeface="Arial"/>
              </a:rPr>
              <a:t>Bâton de hockey</a:t>
            </a:r>
          </a:p>
          <a:p>
            <a:pPr marL="383540" indent="-383540">
              <a:buFont typeface="Wingdings" panose="020B0503020102020204" pitchFamily="34" charset="0"/>
              <a:buChar char="ü"/>
            </a:pPr>
            <a:r>
              <a:rPr lang="fr-CA">
                <a:solidFill>
                  <a:schemeClr val="tx1"/>
                </a:solidFill>
                <a:latin typeface="Franklin Gothic Book" panose="020B0503020102020204"/>
                <a:cs typeface="Arial"/>
              </a:rPr>
              <a:t>Pince à épiler</a:t>
            </a:r>
          </a:p>
          <a:p>
            <a:pPr marL="383540" indent="-383540">
              <a:buFont typeface="Wingdings" panose="020B0503020102020204" pitchFamily="34" charset="0"/>
              <a:buChar char="ü"/>
            </a:pPr>
            <a:r>
              <a:rPr lang="fr-CA">
                <a:solidFill>
                  <a:schemeClr val="tx1"/>
                </a:solidFill>
                <a:latin typeface="Franklin Gothic Book" panose="020B0503020102020204"/>
                <a:cs typeface="Arial"/>
              </a:rPr>
              <a:t>Agrafeuse</a:t>
            </a:r>
          </a:p>
          <a:p>
            <a:pPr marL="383540" indent="-383540">
              <a:buFont typeface="Wingdings" panose="020B0503020102020204" pitchFamily="34" charset="0"/>
              <a:buChar char="ü"/>
            </a:pPr>
            <a:r>
              <a:rPr lang="fr-CA">
                <a:solidFill>
                  <a:schemeClr val="tx1"/>
                </a:solidFill>
                <a:latin typeface="Franklin Gothic Book" panose="020B0503020102020204"/>
                <a:cs typeface="Arial"/>
              </a:rPr>
              <a:t>Pinces</a:t>
            </a:r>
          </a:p>
          <a:p>
            <a:pPr marL="383540" indent="-383540">
              <a:buFont typeface="Wingdings" panose="020B0503020102020204" pitchFamily="34" charset="0"/>
              <a:buChar char="ü"/>
            </a:pPr>
            <a:r>
              <a:rPr lang="fr-CA">
                <a:solidFill>
                  <a:schemeClr val="tx1"/>
                </a:solidFill>
                <a:latin typeface="Franklin Gothic Book" panose="020B0503020102020204"/>
                <a:cs typeface="Arial"/>
              </a:rPr>
              <a:t>Canne à pêche</a:t>
            </a:r>
          </a:p>
          <a:p>
            <a:pPr marL="383540" indent="-383540">
              <a:buFont typeface="Wingdings" panose="020B0503020102020204" pitchFamily="34" charset="0"/>
              <a:buChar char="ü"/>
            </a:pPr>
            <a:endParaRPr lang="fr-CA">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fr-CA">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fr-CA">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fr-CA">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fr-CA">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fr-CA">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fr-CA">
              <a:solidFill>
                <a:schemeClr val="tx1"/>
              </a:solidFill>
              <a:latin typeface="Franklin Gothic Book" panose="020B0503020102020204"/>
              <a:cs typeface="Arial"/>
            </a:endParaRPr>
          </a:p>
          <a:p>
            <a:pPr marL="0" indent="0">
              <a:buNone/>
            </a:pPr>
            <a:endParaRPr lang="fr-CA">
              <a:solidFill>
                <a:schemeClr val="tx1"/>
              </a:solidFill>
              <a:latin typeface="Franklin Gothic Book" panose="020B0503020102020204"/>
              <a:cs typeface="Arial"/>
            </a:endParaRPr>
          </a:p>
        </p:txBody>
      </p:sp>
      <p:grpSp>
        <p:nvGrpSpPr>
          <p:cNvPr id="3" name="Group 2">
            <a:extLst>
              <a:ext uri="{FF2B5EF4-FFF2-40B4-BE49-F238E27FC236}">
                <a16:creationId xmlns:a16="http://schemas.microsoft.com/office/drawing/2014/main" id="{199D8E28-0737-40E8-816F-7FC77D4B9C5E}"/>
              </a:ext>
            </a:extLst>
          </p:cNvPr>
          <p:cNvGrpSpPr/>
          <p:nvPr/>
        </p:nvGrpSpPr>
        <p:grpSpPr>
          <a:xfrm>
            <a:off x="5740401" y="3432164"/>
            <a:ext cx="4281092" cy="3041670"/>
            <a:chOff x="5740401" y="3432164"/>
            <a:chExt cx="4281092" cy="3041670"/>
          </a:xfrm>
        </p:grpSpPr>
        <p:pic>
          <p:nvPicPr>
            <p:cNvPr id="17" name="Picture 17" descr="A person standing in front of a sunset&#10;&#10;Description automatically generated">
              <a:extLst>
                <a:ext uri="{FF2B5EF4-FFF2-40B4-BE49-F238E27FC236}">
                  <a16:creationId xmlns:a16="http://schemas.microsoft.com/office/drawing/2014/main" id="{F6204254-E4F0-4A6F-B992-D479EFE090E9}"/>
                </a:ext>
              </a:extLst>
            </p:cNvPr>
            <p:cNvPicPr>
              <a:picLocks noChangeAspect="1"/>
            </p:cNvPicPr>
            <p:nvPr/>
          </p:nvPicPr>
          <p:blipFill>
            <a:blip r:embed="rId2"/>
            <a:stretch>
              <a:fillRect/>
            </a:stretch>
          </p:blipFill>
          <p:spPr>
            <a:xfrm>
              <a:off x="5740401" y="3432164"/>
              <a:ext cx="3937940" cy="3041670"/>
            </a:xfrm>
            <a:prstGeom prst="rect">
              <a:avLst/>
            </a:prstGeom>
          </p:spPr>
        </p:pic>
        <p:sp>
          <p:nvSpPr>
            <p:cNvPr id="40" name="TextBox 39">
              <a:extLst>
                <a:ext uri="{FF2B5EF4-FFF2-40B4-BE49-F238E27FC236}">
                  <a16:creationId xmlns:a16="http://schemas.microsoft.com/office/drawing/2014/main" id="{155C19F9-B8F3-4A35-A27B-5B214E9C5288}"/>
                </a:ext>
              </a:extLst>
            </p:cNvPr>
            <p:cNvSpPr txBox="1"/>
            <p:nvPr/>
          </p:nvSpPr>
          <p:spPr>
            <a:xfrm>
              <a:off x="6898449" y="5802566"/>
              <a:ext cx="1462824" cy="369332"/>
            </a:xfrm>
            <a:prstGeom prst="rect">
              <a:avLst/>
            </a:prstGeom>
            <a:solidFill>
              <a:srgbClr val="00B050"/>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a:t>Point d’appui</a:t>
              </a:r>
            </a:p>
          </p:txBody>
        </p:sp>
        <p:sp>
          <p:nvSpPr>
            <p:cNvPr id="42" name="TextBox 41">
              <a:extLst>
                <a:ext uri="{FF2B5EF4-FFF2-40B4-BE49-F238E27FC236}">
                  <a16:creationId xmlns:a16="http://schemas.microsoft.com/office/drawing/2014/main" id="{4042E823-1066-46B2-8978-662658EB3DD3}"/>
                </a:ext>
              </a:extLst>
            </p:cNvPr>
            <p:cNvSpPr txBox="1"/>
            <p:nvPr/>
          </p:nvSpPr>
          <p:spPr>
            <a:xfrm>
              <a:off x="9009255" y="4807315"/>
              <a:ext cx="1012238" cy="369332"/>
            </a:xfrm>
            <a:prstGeom prst="rect">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a:t>Charge </a:t>
              </a:r>
            </a:p>
          </p:txBody>
        </p:sp>
        <p:sp>
          <p:nvSpPr>
            <p:cNvPr id="44" name="Arrow: Right 43">
              <a:extLst>
                <a:ext uri="{FF2B5EF4-FFF2-40B4-BE49-F238E27FC236}">
                  <a16:creationId xmlns:a16="http://schemas.microsoft.com/office/drawing/2014/main" id="{A46BAEE0-061F-49AB-B4C1-33FA3C42D9A9}"/>
                </a:ext>
              </a:extLst>
            </p:cNvPr>
            <p:cNvSpPr/>
            <p:nvPr/>
          </p:nvSpPr>
          <p:spPr>
            <a:xfrm rot="3170578" flipH="1">
              <a:off x="6859171" y="5321168"/>
              <a:ext cx="882108" cy="4045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TextBox 45">
              <a:extLst>
                <a:ext uri="{FF2B5EF4-FFF2-40B4-BE49-F238E27FC236}">
                  <a16:creationId xmlns:a16="http://schemas.microsoft.com/office/drawing/2014/main" id="{607603E5-F1FC-4702-BC1F-28C4C9D92A7E}"/>
                </a:ext>
              </a:extLst>
            </p:cNvPr>
            <p:cNvSpPr txBox="1"/>
            <p:nvPr/>
          </p:nvSpPr>
          <p:spPr>
            <a:xfrm>
              <a:off x="6097881" y="3661362"/>
              <a:ext cx="777053" cy="369332"/>
            </a:xfrm>
            <a:prstGeom prst="rect">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a:solidFill>
                    <a:schemeClr val="bg1"/>
                  </a:solidFill>
                </a:rPr>
                <a:t>Effort</a:t>
              </a:r>
            </a:p>
          </p:txBody>
        </p:sp>
        <p:sp>
          <p:nvSpPr>
            <p:cNvPr id="48" name="Arrow: Right 47">
              <a:extLst>
                <a:ext uri="{FF2B5EF4-FFF2-40B4-BE49-F238E27FC236}">
                  <a16:creationId xmlns:a16="http://schemas.microsoft.com/office/drawing/2014/main" id="{7BCE87D4-587B-49E0-B1BC-299952CB140C}"/>
                </a:ext>
              </a:extLst>
            </p:cNvPr>
            <p:cNvSpPr/>
            <p:nvPr/>
          </p:nvSpPr>
          <p:spPr>
            <a:xfrm rot="16200000">
              <a:off x="6699819" y="4063335"/>
              <a:ext cx="677334" cy="37629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Arrow: Right 49">
              <a:extLst>
                <a:ext uri="{FF2B5EF4-FFF2-40B4-BE49-F238E27FC236}">
                  <a16:creationId xmlns:a16="http://schemas.microsoft.com/office/drawing/2014/main" id="{DBD8AACD-7B7A-4556-B3B0-36919F15283E}"/>
                </a:ext>
              </a:extLst>
            </p:cNvPr>
            <p:cNvSpPr/>
            <p:nvPr/>
          </p:nvSpPr>
          <p:spPr>
            <a:xfrm rot="5400000">
              <a:off x="8515558" y="4964149"/>
              <a:ext cx="677334" cy="376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8" name="Graphic 19" descr="Fish">
              <a:extLst>
                <a:ext uri="{FF2B5EF4-FFF2-40B4-BE49-F238E27FC236}">
                  <a16:creationId xmlns:a16="http://schemas.microsoft.com/office/drawing/2014/main" id="{4642B199-5E7C-4B8E-B920-AC8D3F7425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8047096" y="4834467"/>
              <a:ext cx="914400" cy="914400"/>
            </a:xfrm>
            <a:prstGeom prst="rect">
              <a:avLst/>
            </a:prstGeom>
          </p:spPr>
        </p:pic>
      </p:grpSp>
    </p:spTree>
    <p:extLst>
      <p:ext uri="{BB962C8B-B14F-4D97-AF65-F5344CB8AC3E}">
        <p14:creationId xmlns:p14="http://schemas.microsoft.com/office/powerpoint/2010/main" val="229234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C0B89-027E-419C-81F8-65633CF2C3D2}"/>
              </a:ext>
            </a:extLst>
          </p:cNvPr>
          <p:cNvSpPr>
            <a:spLocks noGrp="1"/>
          </p:cNvSpPr>
          <p:nvPr>
            <p:ph type="title"/>
          </p:nvPr>
        </p:nvSpPr>
        <p:spPr>
          <a:xfrm>
            <a:off x="784743" y="685800"/>
            <a:ext cx="5793475" cy="1485900"/>
          </a:xfrm>
        </p:spPr>
        <p:txBody>
          <a:bodyPr>
            <a:normAutofit/>
          </a:bodyPr>
          <a:lstStyle/>
          <a:p>
            <a:r>
              <a:rPr lang="en-US" b="1" dirty="0"/>
              <a:t>Appliquer </a:t>
            </a:r>
            <a:r>
              <a:rPr lang="en-US" b="1" dirty="0" err="1"/>
              <a:t>vos</a:t>
            </a:r>
            <a:r>
              <a:rPr lang="en-US" b="1" dirty="0"/>
              <a:t> </a:t>
            </a:r>
            <a:r>
              <a:rPr lang="en-US" b="1" dirty="0" err="1"/>
              <a:t>connaissances</a:t>
            </a:r>
            <a:endParaRPr lang="en-US" b="1" dirty="0"/>
          </a:p>
        </p:txBody>
      </p:sp>
      <p:sp>
        <p:nvSpPr>
          <p:cNvPr id="3" name="Content Placeholder 2">
            <a:extLst>
              <a:ext uri="{FF2B5EF4-FFF2-40B4-BE49-F238E27FC236}">
                <a16:creationId xmlns:a16="http://schemas.microsoft.com/office/drawing/2014/main" id="{1B874762-0D34-436F-AFEB-8DAA3780B19F}"/>
              </a:ext>
            </a:extLst>
          </p:cNvPr>
          <p:cNvSpPr>
            <a:spLocks noGrp="1"/>
          </p:cNvSpPr>
          <p:nvPr>
            <p:ph idx="1"/>
          </p:nvPr>
        </p:nvSpPr>
        <p:spPr>
          <a:xfrm>
            <a:off x="784743" y="2286000"/>
            <a:ext cx="5793475" cy="3581400"/>
          </a:xfrm>
        </p:spPr>
        <p:txBody>
          <a:bodyPr vert="horz" lIns="91440" tIns="45720" rIns="91440" bIns="45720" rtlCol="0" anchor="t">
            <a:normAutofit/>
          </a:bodyPr>
          <a:lstStyle/>
          <a:p>
            <a:pPr marL="0" indent="0">
              <a:buNone/>
            </a:pPr>
            <a:r>
              <a:rPr lang="fr-CA" sz="2400" dirty="0"/>
              <a:t>En travaillant en groupe, choisissez un élément de chacune des classes de leviers à esquisser. Indiquez les emplacements et les directions du point d'appui, de la charge et de l'effort, comme indiqué dans les exemples</a:t>
            </a:r>
            <a:r>
              <a:rPr lang="en-US" sz="2400" dirty="0"/>
              <a:t>.</a:t>
            </a:r>
            <a:endParaRPr lang="en-US" dirty="0"/>
          </a:p>
        </p:txBody>
      </p:sp>
      <p:sp>
        <p:nvSpPr>
          <p:cNvPr id="13" name="Rectangle 12">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phic 5" descr="Group">
            <a:extLst>
              <a:ext uri="{FF2B5EF4-FFF2-40B4-BE49-F238E27FC236}">
                <a16:creationId xmlns:a16="http://schemas.microsoft.com/office/drawing/2014/main" id="{650E876C-2406-4352-8559-3A64BF942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6320" y="3729096"/>
            <a:ext cx="3288359" cy="3288359"/>
          </a:xfrm>
          <a:prstGeom prst="rect">
            <a:avLst/>
          </a:prstGeom>
          <a:ln>
            <a:noFill/>
          </a:ln>
          <a:effectLst/>
        </p:spPr>
      </p:pic>
      <p:pic>
        <p:nvPicPr>
          <p:cNvPr id="6" name="Graphic 6" descr="Thought">
            <a:extLst>
              <a:ext uri="{FF2B5EF4-FFF2-40B4-BE49-F238E27FC236}">
                <a16:creationId xmlns:a16="http://schemas.microsoft.com/office/drawing/2014/main" id="{DB871226-177D-4873-B6FA-B57EBE0641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92098" y="2070101"/>
            <a:ext cx="2705100" cy="2705100"/>
          </a:xfrm>
          <a:prstGeom prst="rect">
            <a:avLst/>
          </a:prstGeom>
          <a:ln>
            <a:noFill/>
          </a:ln>
          <a:effectLst/>
        </p:spPr>
      </p:pic>
      <p:sp>
        <p:nvSpPr>
          <p:cNvPr id="12" name="TextBox 11">
            <a:extLst>
              <a:ext uri="{FF2B5EF4-FFF2-40B4-BE49-F238E27FC236}">
                <a16:creationId xmlns:a16="http://schemas.microsoft.com/office/drawing/2014/main" id="{1481AF69-C5A1-40C8-9B6D-4125DF357E08}"/>
              </a:ext>
            </a:extLst>
          </p:cNvPr>
          <p:cNvSpPr txBox="1"/>
          <p:nvPr/>
        </p:nvSpPr>
        <p:spPr>
          <a:xfrm>
            <a:off x="3047260" y="3322013"/>
            <a:ext cx="6094520" cy="369332"/>
          </a:xfrm>
          <a:prstGeom prst="rect">
            <a:avLst/>
          </a:prstGeom>
          <a:noFill/>
        </p:spPr>
        <p:txBody>
          <a:bodyPr wrap="square">
            <a:spAutoFit/>
          </a:bodyPr>
          <a:lstStyle/>
          <a:p>
            <a:r>
              <a:rPr lang="en-CA" b="0" dirty="0">
                <a:effectLst/>
              </a:rPr>
              <a:t> </a:t>
            </a:r>
            <a:endParaRPr lang="en-CA" dirty="0"/>
          </a:p>
        </p:txBody>
      </p:sp>
    </p:spTree>
    <p:extLst>
      <p:ext uri="{BB962C8B-B14F-4D97-AF65-F5344CB8AC3E}">
        <p14:creationId xmlns:p14="http://schemas.microsoft.com/office/powerpoint/2010/main" val="389624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0773-7BAC-48B1-A565-EBE841AA484C}"/>
              </a:ext>
            </a:extLst>
          </p:cNvPr>
          <p:cNvSpPr>
            <a:spLocks noGrp="1"/>
          </p:cNvSpPr>
          <p:nvPr>
            <p:ph type="title"/>
          </p:nvPr>
        </p:nvSpPr>
        <p:spPr>
          <a:xfrm>
            <a:off x="1753340" y="2541233"/>
            <a:ext cx="9601200" cy="1485900"/>
          </a:xfrm>
        </p:spPr>
        <p:txBody>
          <a:bodyPr>
            <a:normAutofit fontScale="90000"/>
          </a:bodyPr>
          <a:lstStyle/>
          <a:p>
            <a:r>
              <a:rPr lang="fr-CA" sz="4800" b="0" i="0" u="none" strike="noStrike" dirty="0">
                <a:solidFill>
                  <a:srgbClr val="191B0E"/>
                </a:solidFill>
                <a:effectLst/>
                <a:latin typeface="Libre Franklin"/>
              </a:rPr>
              <a:t>Diapositives supplémentaires pour des présenter d’autres possibilités en classe ou en ligne</a:t>
            </a:r>
            <a:endParaRPr lang="en-CA" sz="9600" dirty="0"/>
          </a:p>
        </p:txBody>
      </p:sp>
    </p:spTree>
    <p:extLst>
      <p:ext uri="{BB962C8B-B14F-4D97-AF65-F5344CB8AC3E}">
        <p14:creationId xmlns:p14="http://schemas.microsoft.com/office/powerpoint/2010/main" val="175275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5D5B-EC5A-4B4F-BB9F-A9E4859F7D3C}"/>
              </a:ext>
            </a:extLst>
          </p:cNvPr>
          <p:cNvSpPr>
            <a:spLocks noGrp="1"/>
          </p:cNvSpPr>
          <p:nvPr>
            <p:ph type="title"/>
          </p:nvPr>
        </p:nvSpPr>
        <p:spPr>
          <a:xfrm>
            <a:off x="1043126" y="247650"/>
            <a:ext cx="9557141" cy="1485900"/>
          </a:xfrm>
        </p:spPr>
        <p:txBody>
          <a:bodyPr>
            <a:normAutofit/>
          </a:bodyPr>
          <a:lstStyle/>
          <a:p>
            <a:r>
              <a:rPr lang="fr-CA" sz="3600" b="0" i="0" u="none" strike="noStrike" dirty="0">
                <a:solidFill>
                  <a:srgbClr val="191B0E"/>
                </a:solidFill>
                <a:effectLst/>
                <a:latin typeface="Libre Franklin"/>
              </a:rPr>
              <a:t>Regardez cette scie pour branche, pouvez-vous identifier toutes les machines simples utilisées ?</a:t>
            </a:r>
            <a:endParaRPr lang="en-CA" sz="7200" dirty="0"/>
          </a:p>
        </p:txBody>
      </p:sp>
      <p:sp>
        <p:nvSpPr>
          <p:cNvPr id="3" name="Content Placeholder 2">
            <a:extLst>
              <a:ext uri="{FF2B5EF4-FFF2-40B4-BE49-F238E27FC236}">
                <a16:creationId xmlns:a16="http://schemas.microsoft.com/office/drawing/2014/main" id="{7B621ED6-3FAD-4E38-A846-F87B1ED00AD8}"/>
              </a:ext>
            </a:extLst>
          </p:cNvPr>
          <p:cNvSpPr>
            <a:spLocks noGrp="1"/>
          </p:cNvSpPr>
          <p:nvPr>
            <p:ph idx="1"/>
          </p:nvPr>
        </p:nvSpPr>
        <p:spPr>
          <a:xfrm>
            <a:off x="1043126" y="1543051"/>
            <a:ext cx="5914242" cy="1614718"/>
          </a:xfrm>
        </p:spPr>
        <p:txBody>
          <a:bodyPr>
            <a:normAutofit lnSpcReduction="10000"/>
          </a:bodyPr>
          <a:lstStyle/>
          <a:p>
            <a:r>
              <a:rPr kumimoji="0" lang="fr-CA" altLang="en-US" sz="2800" b="0" i="0" u="none" strike="noStrike" cap="none" normalizeH="0" baseline="0" dirty="0">
                <a:ln>
                  <a:noFill/>
                </a:ln>
                <a:solidFill>
                  <a:srgbClr val="000000"/>
                </a:solidFill>
                <a:effectLst/>
                <a:latin typeface="Libre Franklin"/>
              </a:rPr>
              <a:t>Une scie à branche est utilisée pour couper les branches de taille moyenne et trop haute pour l’utilisation d’une scie à main.</a:t>
            </a:r>
            <a:endParaRPr lang="en-CA" dirty="0"/>
          </a:p>
        </p:txBody>
      </p:sp>
      <p:pic>
        <p:nvPicPr>
          <p:cNvPr id="4" name="Picture 2">
            <a:extLst>
              <a:ext uri="{FF2B5EF4-FFF2-40B4-BE49-F238E27FC236}">
                <a16:creationId xmlns:a16="http://schemas.microsoft.com/office/drawing/2014/main" id="{26BCEAAE-6BB2-404D-90D0-C1B5C9AC1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57" b="28412"/>
          <a:stretch/>
        </p:blipFill>
        <p:spPr bwMode="auto">
          <a:xfrm>
            <a:off x="966170" y="3157769"/>
            <a:ext cx="7340623" cy="2930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5C071DB7-7D1C-418E-9EFA-9795A22C25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4" t="6470" r="18336"/>
          <a:stretch/>
        </p:blipFill>
        <p:spPr bwMode="auto">
          <a:xfrm>
            <a:off x="8424910" y="1399822"/>
            <a:ext cx="3537766" cy="533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7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5D5B-EC5A-4B4F-BB9F-A9E4859F7D3C}"/>
              </a:ext>
            </a:extLst>
          </p:cNvPr>
          <p:cNvSpPr>
            <a:spLocks noGrp="1"/>
          </p:cNvSpPr>
          <p:nvPr>
            <p:ph type="title"/>
          </p:nvPr>
        </p:nvSpPr>
        <p:spPr>
          <a:xfrm>
            <a:off x="1043126" y="247650"/>
            <a:ext cx="9601200" cy="1485900"/>
          </a:xfrm>
        </p:spPr>
        <p:txBody>
          <a:bodyPr>
            <a:normAutofit fontScale="90000"/>
          </a:bodyPr>
          <a:lstStyle/>
          <a:p>
            <a:r>
              <a:rPr lang="fr-CA" sz="3600" b="0" i="0" u="none" strike="noStrike" dirty="0">
                <a:solidFill>
                  <a:srgbClr val="191B0E"/>
                </a:solidFill>
                <a:effectLst/>
                <a:latin typeface="Libre Franklin"/>
              </a:rPr>
              <a:t>Regardez cette scie pour branche, pouvez-vous identifier toutes les machines simples utilisées ?</a:t>
            </a:r>
            <a:r>
              <a:rPr lang="en-CA" sz="3600" dirty="0">
                <a:solidFill>
                  <a:srgbClr val="191B0E"/>
                </a:solidFill>
                <a:latin typeface="Libre Franklin"/>
              </a:rPr>
              <a:t>  </a:t>
            </a:r>
            <a:r>
              <a:rPr lang="en-CA" sz="3600" b="0" i="0" u="none" strike="noStrike" dirty="0" err="1">
                <a:solidFill>
                  <a:srgbClr val="FF0000"/>
                </a:solidFill>
                <a:effectLst/>
                <a:latin typeface="Libre Franklin"/>
              </a:rPr>
              <a:t>Réponses</a:t>
            </a:r>
            <a:endParaRPr lang="en-CA" sz="7200" dirty="0">
              <a:solidFill>
                <a:srgbClr val="FF0000"/>
              </a:solidFill>
            </a:endParaRPr>
          </a:p>
        </p:txBody>
      </p:sp>
      <p:sp>
        <p:nvSpPr>
          <p:cNvPr id="3" name="Content Placeholder 2">
            <a:extLst>
              <a:ext uri="{FF2B5EF4-FFF2-40B4-BE49-F238E27FC236}">
                <a16:creationId xmlns:a16="http://schemas.microsoft.com/office/drawing/2014/main" id="{7B621ED6-3FAD-4E38-A846-F87B1ED00AD8}"/>
              </a:ext>
            </a:extLst>
          </p:cNvPr>
          <p:cNvSpPr>
            <a:spLocks noGrp="1"/>
          </p:cNvSpPr>
          <p:nvPr>
            <p:ph idx="1"/>
          </p:nvPr>
        </p:nvSpPr>
        <p:spPr>
          <a:xfrm>
            <a:off x="1043126" y="1543051"/>
            <a:ext cx="5914242" cy="3581400"/>
          </a:xfrm>
        </p:spPr>
        <p:txBody>
          <a:bodyPr/>
          <a:lstStyle/>
          <a:p>
            <a:r>
              <a:rPr kumimoji="0" lang="fr-CA" altLang="en-US" sz="2800" b="0" i="0" u="none" strike="noStrike" cap="none" normalizeH="0" baseline="0" dirty="0">
                <a:ln>
                  <a:noFill/>
                </a:ln>
                <a:solidFill>
                  <a:srgbClr val="000000"/>
                </a:solidFill>
                <a:effectLst/>
                <a:latin typeface="Libre Franklin"/>
              </a:rPr>
              <a:t>Une scie à branche est utilisée pour couper les branches de taille moyenne et trop haute pour l’utilisation d’une scie à main.</a:t>
            </a:r>
            <a:endParaRPr lang="en-CA" sz="2800" dirty="0"/>
          </a:p>
          <a:p>
            <a:endParaRPr lang="en-CA" dirty="0"/>
          </a:p>
        </p:txBody>
      </p:sp>
      <p:pic>
        <p:nvPicPr>
          <p:cNvPr id="4" name="Picture 2">
            <a:extLst>
              <a:ext uri="{FF2B5EF4-FFF2-40B4-BE49-F238E27FC236}">
                <a16:creationId xmlns:a16="http://schemas.microsoft.com/office/drawing/2014/main" id="{26BCEAAE-6BB2-404D-90D0-C1B5C9AC1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57" b="28412"/>
          <a:stretch/>
        </p:blipFill>
        <p:spPr bwMode="auto">
          <a:xfrm>
            <a:off x="915611" y="3253157"/>
            <a:ext cx="7340623" cy="2930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5C071DB7-7D1C-418E-9EFA-9795A22C25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4" t="6470" r="18336"/>
          <a:stretch/>
        </p:blipFill>
        <p:spPr bwMode="auto">
          <a:xfrm>
            <a:off x="8424910" y="1286932"/>
            <a:ext cx="3537766" cy="5452237"/>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BFAAD6AE-0378-443A-B8D6-9CF2BFADE9A1}"/>
              </a:ext>
            </a:extLst>
          </p:cNvPr>
          <p:cNvSpPr/>
          <p:nvPr/>
        </p:nvSpPr>
        <p:spPr>
          <a:xfrm rot="815361">
            <a:off x="3274904" y="4215829"/>
            <a:ext cx="920595" cy="5060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Levier</a:t>
            </a:r>
            <a:endParaRPr lang="en-CA" dirty="0"/>
          </a:p>
        </p:txBody>
      </p:sp>
      <p:sp>
        <p:nvSpPr>
          <p:cNvPr id="9" name="Arrow: Right 8">
            <a:extLst>
              <a:ext uri="{FF2B5EF4-FFF2-40B4-BE49-F238E27FC236}">
                <a16:creationId xmlns:a16="http://schemas.microsoft.com/office/drawing/2014/main" id="{EDE99E48-51BB-4BAE-9A2B-8BBA5CC04483}"/>
              </a:ext>
            </a:extLst>
          </p:cNvPr>
          <p:cNvSpPr/>
          <p:nvPr/>
        </p:nvSpPr>
        <p:spPr>
          <a:xfrm rot="20939794" flipH="1">
            <a:off x="4939515" y="3656859"/>
            <a:ext cx="1253972" cy="5060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Poulie</a:t>
            </a:r>
            <a:endParaRPr lang="en-CA" dirty="0"/>
          </a:p>
        </p:txBody>
      </p:sp>
      <p:sp>
        <p:nvSpPr>
          <p:cNvPr id="10" name="Arrow: Right 9">
            <a:extLst>
              <a:ext uri="{FF2B5EF4-FFF2-40B4-BE49-F238E27FC236}">
                <a16:creationId xmlns:a16="http://schemas.microsoft.com/office/drawing/2014/main" id="{B4941617-E1A6-400B-8472-592029751F7C}"/>
              </a:ext>
            </a:extLst>
          </p:cNvPr>
          <p:cNvSpPr/>
          <p:nvPr/>
        </p:nvSpPr>
        <p:spPr>
          <a:xfrm rot="832198" flipH="1">
            <a:off x="4456589" y="5148444"/>
            <a:ext cx="985422" cy="5060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Coin</a:t>
            </a:r>
            <a:endParaRPr lang="en-CA" dirty="0"/>
          </a:p>
        </p:txBody>
      </p:sp>
    </p:spTree>
    <p:extLst>
      <p:ext uri="{BB962C8B-B14F-4D97-AF65-F5344CB8AC3E}">
        <p14:creationId xmlns:p14="http://schemas.microsoft.com/office/powerpoint/2010/main" val="183047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41668D-C332-4FC4-BF3A-266D898E0C73}"/>
              </a:ext>
            </a:extLst>
          </p:cNvPr>
          <p:cNvSpPr>
            <a:spLocks noGrp="1"/>
          </p:cNvSpPr>
          <p:nvPr>
            <p:ph idx="1"/>
          </p:nvPr>
        </p:nvSpPr>
        <p:spPr>
          <a:xfrm>
            <a:off x="1078636" y="261891"/>
            <a:ext cx="10817442" cy="1069759"/>
          </a:xfrm>
        </p:spPr>
        <p:txBody>
          <a:bodyPr>
            <a:noAutofit/>
          </a:bodyPr>
          <a:lstStyle/>
          <a:p>
            <a:pPr marL="0" indent="0">
              <a:buNone/>
            </a:pPr>
            <a:r>
              <a:rPr lang="fr-CA" sz="3600" b="0" i="0" u="none" strike="noStrike" dirty="0">
                <a:solidFill>
                  <a:srgbClr val="191B0E"/>
                </a:solidFill>
                <a:effectLst/>
                <a:latin typeface="Libre Franklin"/>
              </a:rPr>
              <a:t>Regardez ce SYSTÈME DE POULIE DE GARAGE, pouvez-vous expliquer comment cette simple machine offre un avantage mécanique ? </a:t>
            </a:r>
            <a:endParaRPr lang="en-CA" sz="3600" dirty="0"/>
          </a:p>
        </p:txBody>
      </p:sp>
      <p:sp>
        <p:nvSpPr>
          <p:cNvPr id="5" name="Content Placeholder 2">
            <a:extLst>
              <a:ext uri="{FF2B5EF4-FFF2-40B4-BE49-F238E27FC236}">
                <a16:creationId xmlns:a16="http://schemas.microsoft.com/office/drawing/2014/main" id="{14E48F20-2287-4DCC-BEEA-7DFDA0A51F93}"/>
              </a:ext>
            </a:extLst>
          </p:cNvPr>
          <p:cNvSpPr txBox="1">
            <a:spLocks/>
          </p:cNvSpPr>
          <p:nvPr/>
        </p:nvSpPr>
        <p:spPr>
          <a:xfrm>
            <a:off x="1069759" y="2097904"/>
            <a:ext cx="3688672" cy="4557574"/>
          </a:xfrm>
          <a:prstGeom prst="rect">
            <a:avLst/>
          </a:prstGeom>
          <a:ln>
            <a:solidFill>
              <a:schemeClr val="tx1"/>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rtl="0">
              <a:spcBef>
                <a:spcPts val="0"/>
              </a:spcBef>
              <a:spcAft>
                <a:spcPts val="0"/>
              </a:spcAft>
              <a:buNone/>
            </a:pPr>
            <a:r>
              <a:rPr lang="fr-CA" sz="3200" b="0" i="0" u="none" strike="noStrike" dirty="0">
                <a:solidFill>
                  <a:srgbClr val="000000"/>
                </a:solidFill>
                <a:effectLst/>
                <a:latin typeface="Libre Franklin"/>
              </a:rPr>
              <a:t>Où d'autre un système de poulie pourrait-il être utilisé chez vous ou à l'école ?</a:t>
            </a:r>
          </a:p>
          <a:p>
            <a:pPr marL="0" indent="0" rtl="0">
              <a:spcBef>
                <a:spcPts val="0"/>
              </a:spcBef>
              <a:spcAft>
                <a:spcPts val="0"/>
              </a:spcAft>
              <a:buNone/>
            </a:pPr>
            <a:br>
              <a:rPr lang="en-CA" sz="4800" b="0" dirty="0">
                <a:effectLst/>
              </a:rPr>
            </a:br>
            <a:r>
              <a:rPr lang="en-CA" sz="3200" b="0" i="0" u="none" strike="noStrike" dirty="0">
                <a:solidFill>
                  <a:srgbClr val="000000"/>
                </a:solidFill>
                <a:effectLst/>
                <a:latin typeface="Libre Franklin"/>
              </a:rPr>
              <a:t>À quoi </a:t>
            </a:r>
            <a:r>
              <a:rPr lang="en-CA" sz="3200" b="0" i="0" u="none" strike="noStrike" dirty="0" err="1">
                <a:solidFill>
                  <a:srgbClr val="000000"/>
                </a:solidFill>
                <a:effectLst/>
                <a:latin typeface="Libre Franklin"/>
              </a:rPr>
              <a:t>servirait</a:t>
            </a:r>
            <a:r>
              <a:rPr lang="en-CA" sz="3200" b="0" i="0" u="none" strike="noStrike" dirty="0">
                <a:solidFill>
                  <a:srgbClr val="000000"/>
                </a:solidFill>
                <a:effectLst/>
                <a:latin typeface="Libre Franklin"/>
              </a:rPr>
              <a:t>-il ?</a:t>
            </a:r>
            <a:endParaRPr lang="en-CA" sz="3600" dirty="0"/>
          </a:p>
        </p:txBody>
      </p:sp>
      <p:pic>
        <p:nvPicPr>
          <p:cNvPr id="1026" name="Picture 2">
            <a:extLst>
              <a:ext uri="{FF2B5EF4-FFF2-40B4-BE49-F238E27FC236}">
                <a16:creationId xmlns:a16="http://schemas.microsoft.com/office/drawing/2014/main" id="{CEE24E34-0308-4E55-AE99-C342FDD39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640" y="1885244"/>
            <a:ext cx="6968970" cy="4770234"/>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B91556F0-4344-49A5-83B0-A8E0611ADA5C}"/>
              </a:ext>
            </a:extLst>
          </p:cNvPr>
          <p:cNvSpPr/>
          <p:nvPr/>
        </p:nvSpPr>
        <p:spPr>
          <a:xfrm rot="10800000">
            <a:off x="6375390" y="2223119"/>
            <a:ext cx="1129004" cy="391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Arrow: Right 5">
            <a:extLst>
              <a:ext uri="{FF2B5EF4-FFF2-40B4-BE49-F238E27FC236}">
                <a16:creationId xmlns:a16="http://schemas.microsoft.com/office/drawing/2014/main" id="{6484F20E-2E37-47D4-922B-85B276B81209}"/>
              </a:ext>
            </a:extLst>
          </p:cNvPr>
          <p:cNvSpPr/>
          <p:nvPr/>
        </p:nvSpPr>
        <p:spPr>
          <a:xfrm rot="10800000">
            <a:off x="6845031" y="3696881"/>
            <a:ext cx="1129004" cy="391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Right 6">
            <a:extLst>
              <a:ext uri="{FF2B5EF4-FFF2-40B4-BE49-F238E27FC236}">
                <a16:creationId xmlns:a16="http://schemas.microsoft.com/office/drawing/2014/main" id="{C032F95A-8C8F-4D2E-8E6C-33861F513BE3}"/>
              </a:ext>
            </a:extLst>
          </p:cNvPr>
          <p:cNvSpPr/>
          <p:nvPr/>
        </p:nvSpPr>
        <p:spPr>
          <a:xfrm>
            <a:off x="8636509" y="4268754"/>
            <a:ext cx="1129004" cy="391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Poulie</a:t>
            </a:r>
            <a:endParaRPr lang="en-CA" dirty="0"/>
          </a:p>
        </p:txBody>
      </p:sp>
      <p:sp>
        <p:nvSpPr>
          <p:cNvPr id="8" name="Arrow: Right 7">
            <a:extLst>
              <a:ext uri="{FF2B5EF4-FFF2-40B4-BE49-F238E27FC236}">
                <a16:creationId xmlns:a16="http://schemas.microsoft.com/office/drawing/2014/main" id="{E81F1E16-F23B-45F7-B15B-813ED72D5998}"/>
              </a:ext>
            </a:extLst>
          </p:cNvPr>
          <p:cNvSpPr/>
          <p:nvPr/>
        </p:nvSpPr>
        <p:spPr>
          <a:xfrm rot="10800000">
            <a:off x="10129406" y="4537787"/>
            <a:ext cx="1129004" cy="391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398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EE93E5-4496-4618-8BC0-9324534BBEFC}"/>
              </a:ext>
            </a:extLst>
          </p:cNvPr>
          <p:cNvSpPr>
            <a:spLocks noGrp="1"/>
          </p:cNvSpPr>
          <p:nvPr>
            <p:ph idx="1"/>
          </p:nvPr>
        </p:nvSpPr>
        <p:spPr>
          <a:xfrm>
            <a:off x="1352785" y="1431337"/>
            <a:ext cx="9601200" cy="4947058"/>
          </a:xfrm>
        </p:spPr>
        <p:txBody>
          <a:bodyPr vert="horz" lIns="91440" tIns="45720" rIns="91440" bIns="45720" rtlCol="0" anchor="t">
            <a:normAutofit/>
          </a:bodyPr>
          <a:lstStyle/>
          <a:p>
            <a:pPr marL="0" indent="0">
              <a:lnSpc>
                <a:spcPct val="100000"/>
              </a:lnSpc>
              <a:spcBef>
                <a:spcPts val="0"/>
              </a:spcBef>
              <a:spcAft>
                <a:spcPts val="1600"/>
              </a:spcAft>
              <a:buNone/>
            </a:pPr>
            <a:r>
              <a:rPr lang="fr-CA" sz="2400" b="1" i="0" u="none" strike="noStrike" dirty="0">
                <a:effectLst/>
                <a:latin typeface="Arial"/>
                <a:cs typeface="Arial"/>
              </a:rPr>
              <a:t>Une machine simple </a:t>
            </a:r>
            <a:r>
              <a:rPr lang="fr-CA" sz="2400" b="0" i="0" u="none" strike="noStrike" dirty="0">
                <a:effectLst/>
                <a:latin typeface="Arial"/>
                <a:cs typeface="Arial"/>
              </a:rPr>
              <a:t>est un dispositif non motorisé qui facilite l'accomplissement d'une tâche en réduisant la force nécessaire.  Une machine simple modifie la direction ou l'amplitude (taille) de la force d'entrée </a:t>
            </a:r>
          </a:p>
          <a:p>
            <a:pPr marL="0" indent="0">
              <a:lnSpc>
                <a:spcPct val="100000"/>
              </a:lnSpc>
              <a:spcBef>
                <a:spcPts val="0"/>
              </a:spcBef>
              <a:spcAft>
                <a:spcPts val="1600"/>
              </a:spcAft>
              <a:buNone/>
            </a:pPr>
            <a:r>
              <a:rPr lang="fr-CA" sz="2400" b="0" i="0" u="none" strike="noStrike" dirty="0">
                <a:effectLst/>
                <a:latin typeface="Arial" panose="020B0604020202020204" pitchFamily="34" charset="0"/>
                <a:cs typeface="Arial" panose="020B0604020202020204" pitchFamily="34" charset="0"/>
              </a:rPr>
              <a:t>Il y a</a:t>
            </a:r>
            <a:r>
              <a:rPr lang="fr-CA" sz="2400" b="0" i="0" u="none" strike="noStrike" dirty="0">
                <a:solidFill>
                  <a:srgbClr val="0070C0"/>
                </a:solidFill>
                <a:effectLst/>
                <a:latin typeface="Arial" panose="020B0604020202020204" pitchFamily="34" charset="0"/>
                <a:cs typeface="Arial" panose="020B0604020202020204" pitchFamily="34" charset="0"/>
              </a:rPr>
              <a:t> 6 types </a:t>
            </a:r>
            <a:r>
              <a:rPr lang="fr-CA" sz="2400" b="0" i="0" u="none" strike="noStrike" dirty="0">
                <a:effectLst/>
                <a:latin typeface="Arial" panose="020B0604020202020204" pitchFamily="34" charset="0"/>
                <a:cs typeface="Arial" panose="020B0604020202020204" pitchFamily="34" charset="0"/>
              </a:rPr>
              <a:t>de machines simples, pouvez-vous les nommer ? </a:t>
            </a:r>
          </a:p>
          <a:p>
            <a:pPr marL="0" indent="0">
              <a:buNone/>
            </a:pPr>
            <a:br>
              <a:rPr lang="en-CA" dirty="0">
                <a:solidFill>
                  <a:schemeClr val="accent1"/>
                </a:solidFill>
              </a:rPr>
            </a:br>
            <a:endParaRPr lang="en-CA" dirty="0">
              <a:solidFill>
                <a:schemeClr val="accent1"/>
              </a:solidFill>
            </a:endParaRPr>
          </a:p>
        </p:txBody>
      </p:sp>
      <p:graphicFrame>
        <p:nvGraphicFramePr>
          <p:cNvPr id="4" name="Table 4">
            <a:extLst>
              <a:ext uri="{FF2B5EF4-FFF2-40B4-BE49-F238E27FC236}">
                <a16:creationId xmlns:a16="http://schemas.microsoft.com/office/drawing/2014/main" id="{731CCC70-9F5E-4242-BAD7-DD37856C73AD}"/>
              </a:ext>
            </a:extLst>
          </p:cNvPr>
          <p:cNvGraphicFramePr>
            <a:graphicFrameLocks noGrp="1"/>
          </p:cNvGraphicFramePr>
          <p:nvPr>
            <p:extLst>
              <p:ext uri="{D42A27DB-BD31-4B8C-83A1-F6EECF244321}">
                <p14:modId xmlns:p14="http://schemas.microsoft.com/office/powerpoint/2010/main" val="2586190361"/>
              </p:ext>
            </p:extLst>
          </p:nvPr>
        </p:nvGraphicFramePr>
        <p:xfrm>
          <a:off x="1394247" y="3622249"/>
          <a:ext cx="9777988" cy="2869035"/>
        </p:xfrm>
        <a:graphic>
          <a:graphicData uri="http://schemas.openxmlformats.org/drawingml/2006/table">
            <a:tbl>
              <a:tblPr firstRow="1" bandRow="1">
                <a:tableStyleId>{5C22544A-7EE6-4342-B048-85BDC9FD1C3A}</a:tableStyleId>
              </a:tblPr>
              <a:tblGrid>
                <a:gridCol w="4888994">
                  <a:extLst>
                    <a:ext uri="{9D8B030D-6E8A-4147-A177-3AD203B41FA5}">
                      <a16:colId xmlns:a16="http://schemas.microsoft.com/office/drawing/2014/main" val="2376799316"/>
                    </a:ext>
                  </a:extLst>
                </a:gridCol>
                <a:gridCol w="4888994">
                  <a:extLst>
                    <a:ext uri="{9D8B030D-6E8A-4147-A177-3AD203B41FA5}">
                      <a16:colId xmlns:a16="http://schemas.microsoft.com/office/drawing/2014/main" val="1972082798"/>
                    </a:ext>
                  </a:extLst>
                </a:gridCol>
              </a:tblGrid>
              <a:tr h="956345">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625394"/>
                  </a:ext>
                </a:extLst>
              </a:tr>
              <a:tr h="956345">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38461"/>
                  </a:ext>
                </a:extLst>
              </a:tr>
              <a:tr h="956345">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687660"/>
                  </a:ext>
                </a:extLst>
              </a:tr>
            </a:tbl>
          </a:graphicData>
        </a:graphic>
      </p:graphicFrame>
      <p:sp>
        <p:nvSpPr>
          <p:cNvPr id="12" name="Title 1">
            <a:extLst>
              <a:ext uri="{FF2B5EF4-FFF2-40B4-BE49-F238E27FC236}">
                <a16:creationId xmlns:a16="http://schemas.microsoft.com/office/drawing/2014/main" id="{7D674C7D-00CD-4A04-AE5E-0CF80D4BBBE4}"/>
              </a:ext>
            </a:extLst>
          </p:cNvPr>
          <p:cNvSpPr txBox="1">
            <a:spLocks/>
          </p:cNvSpPr>
          <p:nvPr/>
        </p:nvSpPr>
        <p:spPr>
          <a:xfrm>
            <a:off x="946760" y="414684"/>
            <a:ext cx="10931562" cy="801555"/>
          </a:xfrm>
          <a:prstGeom prst="rect">
            <a:avLst/>
          </a:prstGeom>
          <a:solidFill>
            <a:srgbClr val="00B0F0"/>
          </a:solidFill>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a:t>Machines simples– </a:t>
            </a:r>
            <a:r>
              <a:rPr lang="en-US" dirty="0" err="1"/>
              <a:t>C’est</a:t>
            </a:r>
            <a:r>
              <a:rPr lang="en-US" dirty="0"/>
              <a:t> quoi</a:t>
            </a:r>
            <a:endParaRPr lang="en-CA" dirty="0"/>
          </a:p>
        </p:txBody>
      </p:sp>
    </p:spTree>
    <p:extLst>
      <p:ext uri="{BB962C8B-B14F-4D97-AF65-F5344CB8AC3E}">
        <p14:creationId xmlns:p14="http://schemas.microsoft.com/office/powerpoint/2010/main" val="146521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CB76-6F08-4DCE-99A8-1722389A8DC7}"/>
              </a:ext>
            </a:extLst>
          </p:cNvPr>
          <p:cNvSpPr>
            <a:spLocks noGrp="1"/>
          </p:cNvSpPr>
          <p:nvPr>
            <p:ph type="title"/>
          </p:nvPr>
        </p:nvSpPr>
        <p:spPr>
          <a:xfrm>
            <a:off x="946760" y="414684"/>
            <a:ext cx="10931562" cy="801555"/>
          </a:xfrm>
          <a:solidFill>
            <a:srgbClr val="00B0F0"/>
          </a:solidFill>
        </p:spPr>
        <p:txBody>
          <a:bodyPr/>
          <a:lstStyle/>
          <a:p>
            <a:pPr algn="ctr"/>
            <a:r>
              <a:rPr lang="en-US" dirty="0"/>
              <a:t>Machines simple- </a:t>
            </a:r>
            <a:r>
              <a:rPr lang="en-US" sz="3600" dirty="0"/>
              <a:t>6 types</a:t>
            </a:r>
            <a:endParaRPr lang="en-CA" sz="3600" dirty="0"/>
          </a:p>
        </p:txBody>
      </p:sp>
      <p:graphicFrame>
        <p:nvGraphicFramePr>
          <p:cNvPr id="4" name="Table 4">
            <a:extLst>
              <a:ext uri="{FF2B5EF4-FFF2-40B4-BE49-F238E27FC236}">
                <a16:creationId xmlns:a16="http://schemas.microsoft.com/office/drawing/2014/main" id="{731CCC70-9F5E-4242-BAD7-DD37856C73AD}"/>
              </a:ext>
            </a:extLst>
          </p:cNvPr>
          <p:cNvGraphicFramePr>
            <a:graphicFrameLocks noGrp="1"/>
          </p:cNvGraphicFramePr>
          <p:nvPr>
            <p:extLst>
              <p:ext uri="{D42A27DB-BD31-4B8C-83A1-F6EECF244321}">
                <p14:modId xmlns:p14="http://schemas.microsoft.com/office/powerpoint/2010/main" val="917148994"/>
              </p:ext>
            </p:extLst>
          </p:nvPr>
        </p:nvGraphicFramePr>
        <p:xfrm>
          <a:off x="950148" y="1307629"/>
          <a:ext cx="10931552" cy="5558475"/>
        </p:xfrm>
        <a:graphic>
          <a:graphicData uri="http://schemas.openxmlformats.org/drawingml/2006/table">
            <a:tbl>
              <a:tblPr firstRow="1" bandRow="1">
                <a:tableStyleId>{5C22544A-7EE6-4342-B048-85BDC9FD1C3A}</a:tableStyleId>
              </a:tblPr>
              <a:tblGrid>
                <a:gridCol w="4148666">
                  <a:extLst>
                    <a:ext uri="{9D8B030D-6E8A-4147-A177-3AD203B41FA5}">
                      <a16:colId xmlns:a16="http://schemas.microsoft.com/office/drawing/2014/main" val="2376799316"/>
                    </a:ext>
                  </a:extLst>
                </a:gridCol>
                <a:gridCol w="2844799">
                  <a:extLst>
                    <a:ext uri="{9D8B030D-6E8A-4147-A177-3AD203B41FA5}">
                      <a16:colId xmlns:a16="http://schemas.microsoft.com/office/drawing/2014/main" val="1972082798"/>
                    </a:ext>
                  </a:extLst>
                </a:gridCol>
                <a:gridCol w="3938087">
                  <a:extLst>
                    <a:ext uri="{9D8B030D-6E8A-4147-A177-3AD203B41FA5}">
                      <a16:colId xmlns:a16="http://schemas.microsoft.com/office/drawing/2014/main" val="4130024122"/>
                    </a:ext>
                  </a:extLst>
                </a:gridCol>
              </a:tblGrid>
              <a:tr h="1755664">
                <a:tc>
                  <a:txBody>
                    <a:bodyPr/>
                    <a:lstStyle/>
                    <a:p>
                      <a:r>
                        <a:rPr lang="fr-CA" sz="1800" b="1" noProof="0">
                          <a:solidFill>
                            <a:srgbClr val="0070C0"/>
                          </a:solidFill>
                          <a:latin typeface="Arial"/>
                          <a:cs typeface="Arial"/>
                        </a:rPr>
                        <a:t>Levier </a:t>
                      </a:r>
                      <a:r>
                        <a:rPr lang="fr-CA" sz="1800" b="1" noProof="0">
                          <a:solidFill>
                            <a:schemeClr val="tx1"/>
                          </a:solidFill>
                          <a:latin typeface="Arial"/>
                          <a:cs typeface="Arial"/>
                        </a:rPr>
                        <a:t>- </a:t>
                      </a:r>
                      <a:r>
                        <a:rPr lang="fr-CA" sz="1800" b="0" noProof="0">
                          <a:solidFill>
                            <a:schemeClr val="tx1"/>
                          </a:solidFill>
                          <a:latin typeface="Arial"/>
                          <a:cs typeface="Arial"/>
                        </a:rPr>
                        <a:t>Une barre rigide qui peut tourner librement autour d'un point d'appui (point fixe). Les leviers facilitent le travail en éloignant la force nécessaire du point d'appui. Il existe 3 classes de leviers.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800" b="1" i="0" u="none" strike="noStrike" noProof="0">
                          <a:solidFill>
                            <a:srgbClr val="0070C0"/>
                          </a:solidFill>
                        </a:rPr>
                        <a:t>Exemples:</a:t>
                      </a:r>
                      <a:r>
                        <a:rPr lang="fr-CA" sz="1800" b="0" i="0" u="none" strike="noStrike" noProof="0">
                          <a:solidFill>
                            <a:schemeClr val="tx1"/>
                          </a:solidFill>
                        </a:rPr>
                        <a:t> brouette, balançoire, bâton de hockey, agrafeuse, ciseaux.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fr-CA" sz="2000" b="0" noProof="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625394"/>
                  </a:ext>
                </a:extLst>
              </a:tr>
              <a:tr h="1710266">
                <a:tc>
                  <a:txBody>
                    <a:bodyPr/>
                    <a:lstStyle/>
                    <a:p>
                      <a:r>
                        <a:rPr lang="fr-CA" sz="1800" b="1" noProof="0">
                          <a:solidFill>
                            <a:srgbClr val="0070C0"/>
                          </a:solidFill>
                          <a:latin typeface="Arial"/>
                          <a:cs typeface="Arial"/>
                        </a:rPr>
                        <a:t>Roue et essieu (engrenage) </a:t>
                      </a:r>
                      <a:r>
                        <a:rPr lang="fr-CA" sz="1800" b="0" noProof="0">
                          <a:solidFill>
                            <a:schemeClr val="tx1"/>
                          </a:solidFill>
                          <a:latin typeface="Arial"/>
                          <a:cs typeface="Arial"/>
                        </a:rPr>
                        <a:t>- Est constitué d'un disque rond (roue), avec une tige passant par le centre (essieu). Cette simple machine réduit la friction et amplifie la force d'entrée dans l’essieu en faisant tourner une roue de plus grand diamètre. </a:t>
                      </a:r>
                      <a:endParaRPr lang="fr-CA" sz="1800" b="0" i="0" kern="1200" noProof="0">
                        <a:solidFill>
                          <a:schemeClr val="dk1"/>
                        </a:solidFill>
                        <a:effectLst/>
                        <a:latin typeface="Arial"/>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fr-CA" sz="1800" b="1" i="0" u="none" strike="noStrike" kern="1200" noProof="0">
                          <a:solidFill>
                            <a:srgbClr val="0070C0"/>
                          </a:solidFill>
                          <a:effectLst/>
                          <a:latin typeface="Franklin Gothic Book"/>
                        </a:rPr>
                        <a:t>Exemples: </a:t>
                      </a:r>
                      <a:r>
                        <a:rPr lang="fr-CA" sz="1800" b="0" i="0" u="none" strike="noStrike" kern="1200" noProof="0">
                          <a:effectLst/>
                        </a:rPr>
                        <a:t>voiture, ouvre-boîtes, vélo, brouette, chariot, roues de valise.</a:t>
                      </a:r>
                      <a:endParaRPr lang="fr-CA" sz="18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a:lnSpc>
                          <a:spcPct val="100000"/>
                        </a:lnSpc>
                        <a:spcBef>
                          <a:spcPts val="0"/>
                        </a:spcBef>
                        <a:spcAft>
                          <a:spcPts val="0"/>
                        </a:spcAft>
                        <a:buClrTx/>
                        <a:buSzTx/>
                        <a:buNone/>
                        <a:tabLst/>
                        <a:defRPr/>
                      </a:pPr>
                      <a:endParaRPr lang="fr-CA" sz="2000" b="0" i="0" u="none" strike="noStrike" kern="1200" noProof="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38461"/>
                  </a:ext>
                </a:extLst>
              </a:tr>
              <a:tr h="1791131">
                <a:tc>
                  <a:txBody>
                    <a:bodyPr/>
                    <a:lstStyle/>
                    <a:p>
                      <a:pPr lvl="0">
                        <a:buNone/>
                      </a:pPr>
                      <a:r>
                        <a:rPr lang="fr-CA" sz="1800" b="1" noProof="0">
                          <a:solidFill>
                            <a:srgbClr val="0070C0"/>
                          </a:solidFill>
                          <a:latin typeface="Arial"/>
                          <a:cs typeface="Arial"/>
                        </a:rPr>
                        <a:t>Poulie – </a:t>
                      </a:r>
                      <a:r>
                        <a:rPr lang="fr-CA" sz="1800" b="0" noProof="0">
                          <a:solidFill>
                            <a:schemeClr val="tx1"/>
                          </a:solidFill>
                          <a:latin typeface="Arial"/>
                          <a:cs typeface="Arial"/>
                        </a:rPr>
                        <a:t>Consiste d’une roue avec une rainure dans laquelle une corde peut reposer pour changer la direction ou le point d'application d'une force appliquée à la corde.</a:t>
                      </a:r>
                      <a:endParaRPr lang="fr-CA" sz="18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800" b="1" i="0" u="none" strike="noStrike" noProof="0">
                          <a:solidFill>
                            <a:srgbClr val="0070C0"/>
                          </a:solidFill>
                        </a:rPr>
                        <a:t>Exemples:</a:t>
                      </a:r>
                      <a:r>
                        <a:rPr lang="fr-CA" sz="1800" b="0" i="0" u="none" strike="noStrike" noProof="0">
                          <a:solidFill>
                            <a:schemeClr val="tx1"/>
                          </a:solidFill>
                        </a:rPr>
                        <a:t> voiles, mâts de drapeau, corde à linge, rideaux de fenêtres, matériel d'escalade, ascenseurs.</a:t>
                      </a:r>
                      <a:endParaRPr lang="fr-CA" sz="18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defTabSz="914400">
                        <a:buClrTx/>
                        <a:buSzTx/>
                        <a:buNone/>
                        <a:tabLst/>
                        <a:defRPr/>
                      </a:pPr>
                      <a:endParaRPr lang="fr-CA" sz="2000" b="0" noProof="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687660"/>
                  </a:ext>
                </a:extLst>
              </a:tr>
            </a:tbl>
          </a:graphicData>
        </a:graphic>
      </p:graphicFrame>
      <p:pic>
        <p:nvPicPr>
          <p:cNvPr id="3" name="Picture 4" descr="A picture containing drawing&#10;&#10;Description automatically generated">
            <a:extLst>
              <a:ext uri="{FF2B5EF4-FFF2-40B4-BE49-F238E27FC236}">
                <a16:creationId xmlns:a16="http://schemas.microsoft.com/office/drawing/2014/main" id="{38801CE8-FFFE-46A1-8A81-2D5C18A429E3}"/>
              </a:ext>
            </a:extLst>
          </p:cNvPr>
          <p:cNvPicPr>
            <a:picLocks noChangeAspect="1"/>
          </p:cNvPicPr>
          <p:nvPr/>
        </p:nvPicPr>
        <p:blipFill>
          <a:blip r:embed="rId2"/>
          <a:stretch>
            <a:fillRect/>
          </a:stretch>
        </p:blipFill>
        <p:spPr>
          <a:xfrm>
            <a:off x="8495654" y="3120436"/>
            <a:ext cx="2764248" cy="1576680"/>
          </a:xfrm>
          <a:prstGeom prst="rect">
            <a:avLst/>
          </a:prstGeom>
        </p:spPr>
      </p:pic>
      <p:sp>
        <p:nvSpPr>
          <p:cNvPr id="5" name="TextBox 4">
            <a:extLst>
              <a:ext uri="{FF2B5EF4-FFF2-40B4-BE49-F238E27FC236}">
                <a16:creationId xmlns:a16="http://schemas.microsoft.com/office/drawing/2014/main" id="{449D6F7E-3AC3-4B1F-BF35-D29A3928DCE6}"/>
              </a:ext>
            </a:extLst>
          </p:cNvPr>
          <p:cNvSpPr txBox="1"/>
          <p:nvPr/>
        </p:nvSpPr>
        <p:spPr>
          <a:xfrm>
            <a:off x="8844845" y="3059289"/>
            <a:ext cx="11063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Roue</a:t>
            </a:r>
          </a:p>
        </p:txBody>
      </p:sp>
      <p:sp>
        <p:nvSpPr>
          <p:cNvPr id="8" name="TextBox 7">
            <a:extLst>
              <a:ext uri="{FF2B5EF4-FFF2-40B4-BE49-F238E27FC236}">
                <a16:creationId xmlns:a16="http://schemas.microsoft.com/office/drawing/2014/main" id="{52CA0529-1E24-4F82-B9E8-A35F2C652D90}"/>
              </a:ext>
            </a:extLst>
          </p:cNvPr>
          <p:cNvSpPr txBox="1"/>
          <p:nvPr/>
        </p:nvSpPr>
        <p:spPr>
          <a:xfrm>
            <a:off x="10851576" y="3822870"/>
            <a:ext cx="9154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dirty="0"/>
              <a:t>Essieu</a:t>
            </a:r>
          </a:p>
        </p:txBody>
      </p:sp>
      <p:pic>
        <p:nvPicPr>
          <p:cNvPr id="6" name="Picture 6" descr="An image of two children sitting on a see-saw.  ">
            <a:extLst>
              <a:ext uri="{FF2B5EF4-FFF2-40B4-BE49-F238E27FC236}">
                <a16:creationId xmlns:a16="http://schemas.microsoft.com/office/drawing/2014/main" id="{BE7D8E22-19AE-4431-A3DC-9F691A48B32D}"/>
              </a:ext>
            </a:extLst>
          </p:cNvPr>
          <p:cNvPicPr>
            <a:picLocks noChangeAspect="1"/>
          </p:cNvPicPr>
          <p:nvPr/>
        </p:nvPicPr>
        <p:blipFill rotWithShape="1">
          <a:blip r:embed="rId3"/>
          <a:srcRect l="14516" t="34248" r="71960" b="49726"/>
          <a:stretch/>
        </p:blipFill>
        <p:spPr>
          <a:xfrm>
            <a:off x="8741735" y="1352367"/>
            <a:ext cx="2347652" cy="1570675"/>
          </a:xfrm>
          <a:prstGeom prst="rect">
            <a:avLst/>
          </a:prstGeom>
        </p:spPr>
      </p:pic>
      <p:pic>
        <p:nvPicPr>
          <p:cNvPr id="7" name="Picture 6" descr="A picture of a person using a pulley system to lift a large weight">
            <a:extLst>
              <a:ext uri="{FF2B5EF4-FFF2-40B4-BE49-F238E27FC236}">
                <a16:creationId xmlns:a16="http://schemas.microsoft.com/office/drawing/2014/main" id="{365694BC-0923-4FCF-BF6A-D3887172FE94}"/>
              </a:ext>
            </a:extLst>
          </p:cNvPr>
          <p:cNvPicPr>
            <a:picLocks noChangeAspect="1"/>
          </p:cNvPicPr>
          <p:nvPr/>
        </p:nvPicPr>
        <p:blipFill rotWithShape="1">
          <a:blip r:embed="rId4"/>
          <a:srcRect l="6339" t="13483" r="45483" b="5337"/>
          <a:stretch/>
        </p:blipFill>
        <p:spPr>
          <a:xfrm>
            <a:off x="9099612" y="4959528"/>
            <a:ext cx="1695259" cy="1600348"/>
          </a:xfrm>
          <a:prstGeom prst="rect">
            <a:avLst/>
          </a:prstGeom>
        </p:spPr>
      </p:pic>
    </p:spTree>
    <p:extLst>
      <p:ext uri="{BB962C8B-B14F-4D97-AF65-F5344CB8AC3E}">
        <p14:creationId xmlns:p14="http://schemas.microsoft.com/office/powerpoint/2010/main" val="328912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CB76-6F08-4DCE-99A8-1722389A8DC7}"/>
              </a:ext>
            </a:extLst>
          </p:cNvPr>
          <p:cNvSpPr>
            <a:spLocks noGrp="1"/>
          </p:cNvSpPr>
          <p:nvPr>
            <p:ph type="title"/>
          </p:nvPr>
        </p:nvSpPr>
        <p:spPr>
          <a:xfrm>
            <a:off x="946760" y="414684"/>
            <a:ext cx="10931562" cy="801555"/>
          </a:xfrm>
          <a:solidFill>
            <a:srgbClr val="00B0F0"/>
          </a:solidFill>
        </p:spPr>
        <p:txBody>
          <a:bodyPr/>
          <a:lstStyle/>
          <a:p>
            <a:pPr algn="ctr"/>
            <a:r>
              <a:rPr lang="en-US" dirty="0"/>
              <a:t>Machines simple- </a:t>
            </a:r>
            <a:r>
              <a:rPr lang="en-US" sz="4400" dirty="0"/>
              <a:t>6 types</a:t>
            </a:r>
            <a:endParaRPr lang="en-US" dirty="0"/>
          </a:p>
        </p:txBody>
      </p:sp>
      <p:graphicFrame>
        <p:nvGraphicFramePr>
          <p:cNvPr id="4" name="Table 4">
            <a:extLst>
              <a:ext uri="{FF2B5EF4-FFF2-40B4-BE49-F238E27FC236}">
                <a16:creationId xmlns:a16="http://schemas.microsoft.com/office/drawing/2014/main" id="{731CCC70-9F5E-4242-BAD7-DD37856C73AD}"/>
              </a:ext>
            </a:extLst>
          </p:cNvPr>
          <p:cNvGraphicFramePr>
            <a:graphicFrameLocks noGrp="1"/>
          </p:cNvGraphicFramePr>
          <p:nvPr>
            <p:extLst>
              <p:ext uri="{D42A27DB-BD31-4B8C-83A1-F6EECF244321}">
                <p14:modId xmlns:p14="http://schemas.microsoft.com/office/powerpoint/2010/main" val="3813400295"/>
              </p:ext>
            </p:extLst>
          </p:nvPr>
        </p:nvGraphicFramePr>
        <p:xfrm>
          <a:off x="950148" y="1298222"/>
          <a:ext cx="11065524" cy="5145094"/>
        </p:xfrm>
        <a:graphic>
          <a:graphicData uri="http://schemas.openxmlformats.org/drawingml/2006/table">
            <a:tbl>
              <a:tblPr firstRow="1" bandRow="1">
                <a:tableStyleId>{5C22544A-7EE6-4342-B048-85BDC9FD1C3A}</a:tableStyleId>
              </a:tblPr>
              <a:tblGrid>
                <a:gridCol w="4129852">
                  <a:extLst>
                    <a:ext uri="{9D8B030D-6E8A-4147-A177-3AD203B41FA5}">
                      <a16:colId xmlns:a16="http://schemas.microsoft.com/office/drawing/2014/main" val="1972082798"/>
                    </a:ext>
                  </a:extLst>
                </a:gridCol>
                <a:gridCol w="3114654">
                  <a:extLst>
                    <a:ext uri="{9D8B030D-6E8A-4147-A177-3AD203B41FA5}">
                      <a16:colId xmlns:a16="http://schemas.microsoft.com/office/drawing/2014/main" val="3072780220"/>
                    </a:ext>
                  </a:extLst>
                </a:gridCol>
                <a:gridCol w="3821018">
                  <a:extLst>
                    <a:ext uri="{9D8B030D-6E8A-4147-A177-3AD203B41FA5}">
                      <a16:colId xmlns:a16="http://schemas.microsoft.com/office/drawing/2014/main" val="1551171475"/>
                    </a:ext>
                  </a:extLst>
                </a:gridCol>
              </a:tblGrid>
              <a:tr h="1979562">
                <a:tc>
                  <a:txBody>
                    <a:bodyPr/>
                    <a:lstStyle/>
                    <a:p>
                      <a:pPr marL="0" marR="0" lvl="0" indent="0" algn="l" rtl="0">
                        <a:lnSpc>
                          <a:spcPct val="100000"/>
                        </a:lnSpc>
                        <a:spcBef>
                          <a:spcPts val="0"/>
                        </a:spcBef>
                        <a:spcAft>
                          <a:spcPts val="0"/>
                        </a:spcAft>
                        <a:buFontTx/>
                        <a:buNone/>
                      </a:pPr>
                      <a:r>
                        <a:rPr lang="fr-CA" sz="1800" b="1" noProof="0" dirty="0">
                          <a:solidFill>
                            <a:srgbClr val="0070C0"/>
                          </a:solidFill>
                          <a:latin typeface="Arial"/>
                          <a:cs typeface="Arial"/>
                        </a:rPr>
                        <a:t>Coin « Wedge » - </a:t>
                      </a:r>
                      <a:r>
                        <a:rPr lang="fr-CA" sz="1800" b="0" i="0" kern="1200" noProof="0" dirty="0">
                          <a:solidFill>
                            <a:schemeClr val="dk1"/>
                          </a:solidFill>
                          <a:effectLst/>
                          <a:latin typeface="Arial"/>
                          <a:ea typeface="+mn-ea"/>
                          <a:cs typeface="Arial"/>
                        </a:rPr>
                        <a:t>Un coin est constituée de 2 plans inclinés utilisés pour écarter des objets, les soulever ou les maintenir en place. Une force vers le bas ou vers le haut est redirigée dans une direction latérale.</a:t>
                      </a:r>
                      <a:endParaRPr lang="fr-CA" sz="1800" b="1" i="0" kern="1200" noProof="0" dirty="0">
                        <a:solidFill>
                          <a:schemeClr val="dk1"/>
                        </a:solidFill>
                        <a:effectLst/>
                        <a:latin typeface="Arial"/>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fr-CA" sz="1800" b="1" i="0" u="none" strike="noStrike" kern="1200" noProof="0" dirty="0">
                          <a:solidFill>
                            <a:schemeClr val="tx1"/>
                          </a:solidFill>
                          <a:effectLst/>
                          <a:latin typeface="Franklin Gothic Book"/>
                        </a:rPr>
                        <a:t>Exemples: </a:t>
                      </a:r>
                      <a:r>
                        <a:rPr lang="fr-CA" sz="1800" b="0" i="0" u="none" strike="noStrike" kern="1200" noProof="0" dirty="0">
                          <a:solidFill>
                            <a:schemeClr val="tx1"/>
                          </a:solidFill>
                          <a:effectLst/>
                        </a:rPr>
                        <a:t>hache, couple ongle, fermeture éclair, couteau, râpe à fromage, taille-crayon.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fr-CA" sz="2000" b="0" noProof="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625394"/>
                  </a:ext>
                </a:extLst>
              </a:tr>
              <a:tr h="1352111">
                <a:tc>
                  <a:txBody>
                    <a:bodyPr/>
                    <a:lstStyle/>
                    <a:p>
                      <a:pPr marL="0" marR="0" lvl="0" indent="0" algn="l">
                        <a:lnSpc>
                          <a:spcPct val="100000"/>
                        </a:lnSpc>
                        <a:spcBef>
                          <a:spcPts val="0"/>
                        </a:spcBef>
                        <a:spcAft>
                          <a:spcPts val="0"/>
                        </a:spcAft>
                        <a:buNone/>
                      </a:pPr>
                      <a:r>
                        <a:rPr lang="fr-CA" sz="1800" b="1" i="0" u="none" strike="noStrike" kern="1200" noProof="0" dirty="0">
                          <a:solidFill>
                            <a:srgbClr val="0070C0"/>
                          </a:solidFill>
                          <a:effectLst/>
                          <a:latin typeface="Arial"/>
                        </a:rPr>
                        <a:t>Plan incliné–</a:t>
                      </a:r>
                      <a:r>
                        <a:rPr lang="fr-CA" sz="1800" b="0" i="0" u="none" strike="noStrike" kern="1200" noProof="0" dirty="0">
                          <a:solidFill>
                            <a:schemeClr val="tx1"/>
                          </a:solidFill>
                          <a:effectLst/>
                          <a:latin typeface="Arial"/>
                        </a:rPr>
                        <a:t> Une rampe ou une pente qui facilite le déplacement d'une charge vers le haut ou le bas d'une hauteur (pour effectuer un travail).</a:t>
                      </a:r>
                      <a:endParaRPr lang="fr-CA" sz="1800" u="none" strike="noStrike"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fr-CA" sz="1800" b="1" i="0" u="none" strike="noStrike" kern="1200" noProof="0" dirty="0">
                          <a:solidFill>
                            <a:srgbClr val="0070C0"/>
                          </a:solidFill>
                          <a:effectLst/>
                          <a:latin typeface="Franklin Gothic Book"/>
                        </a:rPr>
                        <a:t>Exemples: </a:t>
                      </a:r>
                      <a:r>
                        <a:rPr lang="fr-CA" sz="1800" b="0" i="0" u="none" strike="noStrike" kern="1200" noProof="0" dirty="0">
                          <a:effectLst/>
                        </a:rPr>
                        <a:t>les rampes, les escaliers, les routes inclinées ou les trottoirs.</a:t>
                      </a:r>
                      <a:endParaRPr lang="fr-CA" sz="18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fr-CA" sz="2000" b="0" i="0" kern="1200" noProof="0">
                        <a:solidFill>
                          <a:schemeClr val="dk1"/>
                        </a:solidFill>
                        <a:effectLst/>
                        <a:latin typeface="Arial"/>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38461"/>
                  </a:ext>
                </a:extLst>
              </a:tr>
              <a:tr h="1813421">
                <a:tc>
                  <a:txBody>
                    <a:bodyPr/>
                    <a:lstStyle/>
                    <a:p>
                      <a:pPr lvl="0" algn="l">
                        <a:lnSpc>
                          <a:spcPct val="100000"/>
                        </a:lnSpc>
                        <a:spcBef>
                          <a:spcPts val="0"/>
                        </a:spcBef>
                        <a:spcAft>
                          <a:spcPts val="0"/>
                        </a:spcAft>
                        <a:buNone/>
                      </a:pPr>
                      <a:r>
                        <a:rPr lang="fr-CA" sz="1800" b="1" i="0" u="none" strike="noStrike" noProof="0" dirty="0">
                          <a:solidFill>
                            <a:srgbClr val="0070C0"/>
                          </a:solidFill>
                          <a:latin typeface="Arial"/>
                        </a:rPr>
                        <a:t>Vis– </a:t>
                      </a:r>
                      <a:r>
                        <a:rPr lang="fr-CA" sz="1800" b="0" i="0" u="none" strike="noStrike" noProof="0" dirty="0">
                          <a:solidFill>
                            <a:schemeClr val="tx1"/>
                          </a:solidFill>
                          <a:latin typeface="Arial"/>
                        </a:rPr>
                        <a:t>Un plan incliné enroulé autour d'un cylindre. Permettant à un petit couple d'exercer une grande force axiale sur une charge. Il transforme un mouvement et une force de rotation en un mouvement et une force linéaire.</a:t>
                      </a:r>
                      <a:endParaRPr lang="fr-CA" sz="1800" b="0" i="0" u="none" strike="noStrik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fr-CA" sz="1800" b="1" i="0" u="none" strike="noStrike" noProof="0" dirty="0">
                          <a:solidFill>
                            <a:srgbClr val="0070C0"/>
                          </a:solidFill>
                          <a:latin typeface="Franklin Gothic Book"/>
                        </a:rPr>
                        <a:t>Exemples: </a:t>
                      </a:r>
                      <a:r>
                        <a:rPr lang="fr-CA" sz="1800" b="0" i="0" u="none" strike="noStrike" noProof="0" dirty="0">
                          <a:latin typeface="+mn-lt"/>
                        </a:rPr>
                        <a:t>vis, ampoule, pinces, pots et couvercles, tire-bouchon, tarière.</a:t>
                      </a:r>
                      <a:endParaRPr lang="fr-CA" sz="18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fr-CA" sz="2000" b="0" noProof="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687660"/>
                  </a:ext>
                </a:extLst>
              </a:tr>
            </a:tbl>
          </a:graphicData>
        </a:graphic>
      </p:graphicFrame>
      <p:pic>
        <p:nvPicPr>
          <p:cNvPr id="5" name="Picture 5" descr="An image of a box being moved down a ramp or inclined plane">
            <a:extLst>
              <a:ext uri="{FF2B5EF4-FFF2-40B4-BE49-F238E27FC236}">
                <a16:creationId xmlns:a16="http://schemas.microsoft.com/office/drawing/2014/main" id="{87C2A89C-E070-4726-A175-65FE668C09AE}"/>
              </a:ext>
            </a:extLst>
          </p:cNvPr>
          <p:cNvPicPr>
            <a:picLocks noChangeAspect="1"/>
          </p:cNvPicPr>
          <p:nvPr/>
        </p:nvPicPr>
        <p:blipFill rotWithShape="1">
          <a:blip r:embed="rId2"/>
          <a:srcRect l="13471" t="56741" r="39937" b="8708"/>
          <a:stretch/>
        </p:blipFill>
        <p:spPr>
          <a:xfrm>
            <a:off x="8646348" y="3271954"/>
            <a:ext cx="2769291" cy="1155126"/>
          </a:xfrm>
          <a:prstGeom prst="rect">
            <a:avLst/>
          </a:prstGeom>
        </p:spPr>
      </p:pic>
      <p:pic>
        <p:nvPicPr>
          <p:cNvPr id="7" name="Picture 7" descr="A picture of a knife cutting through a watermelon.">
            <a:extLst>
              <a:ext uri="{FF2B5EF4-FFF2-40B4-BE49-F238E27FC236}">
                <a16:creationId xmlns:a16="http://schemas.microsoft.com/office/drawing/2014/main" id="{5F438BDF-06A2-44E0-BFA2-E98E941907AE}"/>
              </a:ext>
            </a:extLst>
          </p:cNvPr>
          <p:cNvPicPr>
            <a:picLocks noChangeAspect="1"/>
          </p:cNvPicPr>
          <p:nvPr/>
        </p:nvPicPr>
        <p:blipFill rotWithShape="1">
          <a:blip r:embed="rId3"/>
          <a:srcRect t="16223" r="-324" b="14770"/>
          <a:stretch/>
        </p:blipFill>
        <p:spPr>
          <a:xfrm>
            <a:off x="9038900" y="1406801"/>
            <a:ext cx="1883753" cy="1726575"/>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31BD40B8-6F09-4C22-AC23-21EBD6AAFA40}"/>
              </a:ext>
            </a:extLst>
          </p:cNvPr>
          <p:cNvPicPr>
            <a:picLocks noChangeAspect="1"/>
          </p:cNvPicPr>
          <p:nvPr/>
        </p:nvPicPr>
        <p:blipFill rotWithShape="1">
          <a:blip r:embed="rId4"/>
          <a:srcRect l="32404" t="44129" r="40853" b="20833"/>
          <a:stretch/>
        </p:blipFill>
        <p:spPr>
          <a:xfrm>
            <a:off x="8299216" y="4668407"/>
            <a:ext cx="3068352" cy="1740418"/>
          </a:xfrm>
          <a:prstGeom prst="rect">
            <a:avLst/>
          </a:prstGeom>
        </p:spPr>
      </p:pic>
      <p:sp>
        <p:nvSpPr>
          <p:cNvPr id="9" name="Arrow: Down 8">
            <a:extLst>
              <a:ext uri="{FF2B5EF4-FFF2-40B4-BE49-F238E27FC236}">
                <a16:creationId xmlns:a16="http://schemas.microsoft.com/office/drawing/2014/main" id="{32D536B6-62EC-4B1E-AAF1-8AD96825982C}"/>
              </a:ext>
            </a:extLst>
          </p:cNvPr>
          <p:cNvSpPr/>
          <p:nvPr/>
        </p:nvSpPr>
        <p:spPr>
          <a:xfrm rot="5400000">
            <a:off x="11380536" y="5446870"/>
            <a:ext cx="489185" cy="68674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8160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136415" y="394170"/>
            <a:ext cx="9601200" cy="658049"/>
          </a:xfrm>
        </p:spPr>
        <p:txBody>
          <a:bodyPr vert="horz" lIns="91440" tIns="45720" rIns="91440" bIns="45720" rtlCol="0" anchor="t">
            <a:noAutofit/>
          </a:bodyPr>
          <a:lstStyle/>
          <a:p>
            <a:r>
              <a:rPr lang="fr-CA" sz="4900"/>
              <a:t>Parlons des </a:t>
            </a:r>
            <a:r>
              <a:rPr lang="fr-CA" sz="4900">
                <a:solidFill>
                  <a:srgbClr val="0070C0"/>
                </a:solidFill>
              </a:rPr>
              <a:t>leviers</a:t>
            </a:r>
            <a:endParaRPr lang="fr-CA" sz="4900" b="1">
              <a:solidFill>
                <a:srgbClr val="0070C0"/>
              </a:solidFill>
            </a:endParaRPr>
          </a:p>
        </p:txBody>
      </p:sp>
      <p:sp>
        <p:nvSpPr>
          <p:cNvPr id="4" name="Content Placeholder 3">
            <a:extLst>
              <a:ext uri="{FF2B5EF4-FFF2-40B4-BE49-F238E27FC236}">
                <a16:creationId xmlns:a16="http://schemas.microsoft.com/office/drawing/2014/main" id="{018FE35C-4E46-4820-B469-F3049B4EBD67}"/>
              </a:ext>
            </a:extLst>
          </p:cNvPr>
          <p:cNvSpPr>
            <a:spLocks noGrp="1"/>
          </p:cNvSpPr>
          <p:nvPr>
            <p:ph idx="1"/>
          </p:nvPr>
        </p:nvSpPr>
        <p:spPr>
          <a:xfrm>
            <a:off x="1032933" y="1194740"/>
            <a:ext cx="10908829" cy="1126067"/>
          </a:xfrm>
        </p:spPr>
        <p:txBody>
          <a:bodyPr vert="horz" lIns="91440" tIns="45720" rIns="91440" bIns="45720" rtlCol="0" anchor="t">
            <a:normAutofit/>
          </a:bodyPr>
          <a:lstStyle/>
          <a:p>
            <a:pPr marL="0" indent="0">
              <a:buNone/>
            </a:pPr>
            <a:r>
              <a:rPr lang="fr-CA" sz="2200">
                <a:ea typeface="+mn-lt"/>
                <a:cs typeface="+mn-lt"/>
              </a:rPr>
              <a:t>Le </a:t>
            </a:r>
            <a:r>
              <a:rPr lang="fr-CA" sz="2200" b="1">
                <a:ea typeface="+mn-lt"/>
                <a:cs typeface="+mn-lt"/>
              </a:rPr>
              <a:t>point d'appui </a:t>
            </a:r>
            <a:r>
              <a:rPr lang="fr-CA" sz="2200">
                <a:ea typeface="+mn-lt"/>
                <a:cs typeface="+mn-lt"/>
              </a:rPr>
              <a:t>est situé entre </a:t>
            </a:r>
            <a:r>
              <a:rPr lang="fr-CA" sz="2200" b="1">
                <a:ea typeface="+mn-lt"/>
                <a:cs typeface="+mn-lt"/>
              </a:rPr>
              <a:t>l'effort </a:t>
            </a:r>
            <a:r>
              <a:rPr lang="fr-CA" sz="2200">
                <a:ea typeface="+mn-lt"/>
                <a:cs typeface="+mn-lt"/>
              </a:rPr>
              <a:t>et la </a:t>
            </a:r>
            <a:r>
              <a:rPr lang="fr-CA" sz="2200" b="1">
                <a:ea typeface="+mn-lt"/>
                <a:cs typeface="+mn-lt"/>
              </a:rPr>
              <a:t>charge</a:t>
            </a:r>
            <a:r>
              <a:rPr lang="fr-CA" sz="2200">
                <a:ea typeface="+mn-lt"/>
                <a:cs typeface="+mn-lt"/>
              </a:rPr>
              <a:t>, qui se déplacent dans des directions opposées</a:t>
            </a:r>
            <a:endParaRPr lang="fr-CA">
              <a:solidFill>
                <a:schemeClr val="tx1"/>
              </a:solidFill>
              <a:latin typeface="Arial"/>
              <a:cs typeface="Arial"/>
            </a:endParaRPr>
          </a:p>
        </p:txBody>
      </p:sp>
      <p:sp>
        <p:nvSpPr>
          <p:cNvPr id="9" name="TextBox 8">
            <a:extLst>
              <a:ext uri="{FF2B5EF4-FFF2-40B4-BE49-F238E27FC236}">
                <a16:creationId xmlns:a16="http://schemas.microsoft.com/office/drawing/2014/main" id="{BE706949-46F1-4850-AA7D-708C9919266C}"/>
              </a:ext>
            </a:extLst>
          </p:cNvPr>
          <p:cNvSpPr txBox="1"/>
          <p:nvPr/>
        </p:nvSpPr>
        <p:spPr>
          <a:xfrm>
            <a:off x="1047984" y="2831831"/>
            <a:ext cx="25628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b="1"/>
              <a:t>Levier de classe 1</a:t>
            </a:r>
          </a:p>
        </p:txBody>
      </p:sp>
      <p:grpSp>
        <p:nvGrpSpPr>
          <p:cNvPr id="17" name="Group 16">
            <a:extLst>
              <a:ext uri="{FF2B5EF4-FFF2-40B4-BE49-F238E27FC236}">
                <a16:creationId xmlns:a16="http://schemas.microsoft.com/office/drawing/2014/main" id="{616C9C82-20F6-4269-B1E3-82C324F38054}"/>
              </a:ext>
            </a:extLst>
          </p:cNvPr>
          <p:cNvGrpSpPr/>
          <p:nvPr/>
        </p:nvGrpSpPr>
        <p:grpSpPr>
          <a:xfrm>
            <a:off x="4312357" y="1893221"/>
            <a:ext cx="5794962" cy="2773374"/>
            <a:chOff x="3606801" y="2184851"/>
            <a:chExt cx="5794962" cy="2773374"/>
          </a:xfrm>
        </p:grpSpPr>
        <p:sp>
          <p:nvSpPr>
            <p:cNvPr id="5" name="Rectangle 4">
              <a:extLst>
                <a:ext uri="{FF2B5EF4-FFF2-40B4-BE49-F238E27FC236}">
                  <a16:creationId xmlns:a16="http://schemas.microsoft.com/office/drawing/2014/main" id="{151639CB-978A-48D5-A0CA-9660ECA341E2}"/>
                </a:ext>
              </a:extLst>
            </p:cNvPr>
            <p:cNvSpPr/>
            <p:nvPr/>
          </p:nvSpPr>
          <p:spPr>
            <a:xfrm>
              <a:off x="3606801" y="3630318"/>
              <a:ext cx="5794962" cy="141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Isosceles Triangle 7">
              <a:extLst>
                <a:ext uri="{FF2B5EF4-FFF2-40B4-BE49-F238E27FC236}">
                  <a16:creationId xmlns:a16="http://schemas.microsoft.com/office/drawing/2014/main" id="{D12820D0-8A6A-480C-9043-2BDDF704F72A}"/>
                </a:ext>
              </a:extLst>
            </p:cNvPr>
            <p:cNvSpPr/>
            <p:nvPr/>
          </p:nvSpPr>
          <p:spPr>
            <a:xfrm>
              <a:off x="5849633" y="3773193"/>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extBox 9">
              <a:extLst>
                <a:ext uri="{FF2B5EF4-FFF2-40B4-BE49-F238E27FC236}">
                  <a16:creationId xmlns:a16="http://schemas.microsoft.com/office/drawing/2014/main" id="{A376244C-65BC-4C99-AAE1-DDB2E445FF23}"/>
                </a:ext>
              </a:extLst>
            </p:cNvPr>
            <p:cNvSpPr txBox="1"/>
            <p:nvPr/>
          </p:nvSpPr>
          <p:spPr>
            <a:xfrm>
              <a:off x="5543774" y="4558115"/>
              <a:ext cx="164653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b="1"/>
                <a:t>Point d’appui</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8325555" y="2817165"/>
              <a:ext cx="1034462"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Charge</a:t>
              </a:r>
            </a:p>
          </p:txBody>
        </p:sp>
        <p:sp>
          <p:nvSpPr>
            <p:cNvPr id="12" name="Arrow: Down 11">
              <a:extLst>
                <a:ext uri="{FF2B5EF4-FFF2-40B4-BE49-F238E27FC236}">
                  <a16:creationId xmlns:a16="http://schemas.microsoft.com/office/drawing/2014/main" id="{EA4D2FC6-E137-471E-8201-994E36F05253}"/>
                </a:ext>
              </a:extLst>
            </p:cNvPr>
            <p:cNvSpPr/>
            <p:nvPr/>
          </p:nvSpPr>
          <p:spPr>
            <a:xfrm>
              <a:off x="8594531" y="2184851"/>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Arrow: Down 12">
              <a:extLst>
                <a:ext uri="{FF2B5EF4-FFF2-40B4-BE49-F238E27FC236}">
                  <a16:creationId xmlns:a16="http://schemas.microsoft.com/office/drawing/2014/main" id="{29721CEA-7E3E-4C5C-835C-FF272EA4B64D}"/>
                </a:ext>
              </a:extLst>
            </p:cNvPr>
            <p:cNvSpPr/>
            <p:nvPr/>
          </p:nvSpPr>
          <p:spPr>
            <a:xfrm>
              <a:off x="3969849" y="2269518"/>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3772017" y="2817165"/>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Effort</a:t>
              </a:r>
            </a:p>
          </p:txBody>
        </p:sp>
      </p:grpSp>
      <p:sp>
        <p:nvSpPr>
          <p:cNvPr id="15" name="TextBox 14">
            <a:extLst>
              <a:ext uri="{FF2B5EF4-FFF2-40B4-BE49-F238E27FC236}">
                <a16:creationId xmlns:a16="http://schemas.microsoft.com/office/drawing/2014/main" id="{0C815EA6-C785-40DB-BFDC-83D93CD5E992}"/>
              </a:ext>
            </a:extLst>
          </p:cNvPr>
          <p:cNvSpPr txBox="1"/>
          <p:nvPr/>
        </p:nvSpPr>
        <p:spPr>
          <a:xfrm>
            <a:off x="3049294" y="5307070"/>
            <a:ext cx="8735716"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t>Pouvez-vous penser à un levier de classe 1 ? </a:t>
            </a:r>
          </a:p>
          <a:p>
            <a:r>
              <a:rPr lang="fr-CA" sz="2400"/>
              <a:t>Prenez une minute pour en discuter dans votre groupe et produire des exemples qu’on retrouvent dans la vie quotidienne.</a:t>
            </a:r>
          </a:p>
        </p:txBody>
      </p:sp>
      <p:pic>
        <p:nvPicPr>
          <p:cNvPr id="19" name="Graphic 19" descr="Stopwatch">
            <a:extLst>
              <a:ext uri="{FF2B5EF4-FFF2-40B4-BE49-F238E27FC236}">
                <a16:creationId xmlns:a16="http://schemas.microsoft.com/office/drawing/2014/main" id="{E9FAC701-364E-4233-B0D3-8C5C076C22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9615" y="5191947"/>
            <a:ext cx="1441214" cy="1431808"/>
          </a:xfrm>
          <a:prstGeom prst="rect">
            <a:avLst/>
          </a:prstGeom>
        </p:spPr>
      </p:pic>
      <p:sp>
        <p:nvSpPr>
          <p:cNvPr id="6" name="TextBox 5">
            <a:extLst>
              <a:ext uri="{FF2B5EF4-FFF2-40B4-BE49-F238E27FC236}">
                <a16:creationId xmlns:a16="http://schemas.microsoft.com/office/drawing/2014/main" id="{ABF90F31-2F58-4B00-9378-2F39994DA5DF}"/>
              </a:ext>
            </a:extLst>
          </p:cNvPr>
          <p:cNvSpPr txBox="1"/>
          <p:nvPr/>
        </p:nvSpPr>
        <p:spPr>
          <a:xfrm>
            <a:off x="10265363" y="2400770"/>
            <a:ext cx="927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a:t>Motion</a:t>
            </a:r>
          </a:p>
        </p:txBody>
      </p:sp>
      <p:sp>
        <p:nvSpPr>
          <p:cNvPr id="7" name="Arrow: Down 6">
            <a:extLst>
              <a:ext uri="{FF2B5EF4-FFF2-40B4-BE49-F238E27FC236}">
                <a16:creationId xmlns:a16="http://schemas.microsoft.com/office/drawing/2014/main" id="{08149DA3-8CB2-4BA9-B1BA-6A92880E9B9D}"/>
              </a:ext>
            </a:extLst>
          </p:cNvPr>
          <p:cNvSpPr/>
          <p:nvPr/>
        </p:nvSpPr>
        <p:spPr>
          <a:xfrm rot="10800000">
            <a:off x="10505849" y="2798215"/>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ounded Rectangle 15"/>
          <p:cNvSpPr/>
          <p:nvPr/>
        </p:nvSpPr>
        <p:spPr>
          <a:xfrm>
            <a:off x="1011385" y="2751347"/>
            <a:ext cx="2286000" cy="60101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ounded Rectangle 19"/>
          <p:cNvSpPr/>
          <p:nvPr/>
        </p:nvSpPr>
        <p:spPr>
          <a:xfrm>
            <a:off x="950423" y="2693157"/>
            <a:ext cx="2410693" cy="7122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370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296341" y="394170"/>
            <a:ext cx="9601200" cy="658049"/>
          </a:xfrm>
        </p:spPr>
        <p:txBody>
          <a:bodyPr vert="horz" lIns="91440" tIns="45720" rIns="91440" bIns="45720" rtlCol="0" anchor="t">
            <a:noAutofit/>
          </a:bodyPr>
          <a:lstStyle/>
          <a:p>
            <a:r>
              <a:rPr lang="en-US" sz="4900" dirty="0" err="1"/>
              <a:t>Parlons</a:t>
            </a:r>
            <a:r>
              <a:rPr lang="en-US" sz="4900" dirty="0"/>
              <a:t> des leviers</a:t>
            </a:r>
            <a:endParaRPr lang="en-US" sz="4900" b="1" dirty="0">
              <a:solidFill>
                <a:srgbClr val="0070C0"/>
              </a:solidFill>
            </a:endParaRPr>
          </a:p>
        </p:txBody>
      </p:sp>
      <p:sp>
        <p:nvSpPr>
          <p:cNvPr id="4" name="Content Placeholder 3">
            <a:extLst>
              <a:ext uri="{FF2B5EF4-FFF2-40B4-BE49-F238E27FC236}">
                <a16:creationId xmlns:a16="http://schemas.microsoft.com/office/drawing/2014/main" id="{018FE35C-4E46-4820-B469-F3049B4EBD67}"/>
              </a:ext>
            </a:extLst>
          </p:cNvPr>
          <p:cNvSpPr>
            <a:spLocks noGrp="1"/>
          </p:cNvSpPr>
          <p:nvPr>
            <p:ph idx="1"/>
          </p:nvPr>
        </p:nvSpPr>
        <p:spPr>
          <a:xfrm>
            <a:off x="873007" y="2427110"/>
            <a:ext cx="2959571" cy="4221103"/>
          </a:xfrm>
          <a:ln>
            <a:solidFill>
              <a:schemeClr val="tx1"/>
            </a:solidFill>
          </a:ln>
        </p:spPr>
        <p:txBody>
          <a:bodyPr vert="horz" lIns="91440" tIns="45720" rIns="91440" bIns="45720" rtlCol="0" anchor="t">
            <a:normAutofit/>
          </a:bodyPr>
          <a:lstStyle/>
          <a:p>
            <a:pPr marL="0" indent="0">
              <a:buNone/>
            </a:pPr>
            <a:r>
              <a:rPr lang="en-US" b="1" dirty="0" err="1">
                <a:solidFill>
                  <a:schemeClr val="tx1"/>
                </a:solidFill>
                <a:latin typeface="Franklin Gothic Book" panose="020B0503020102020204"/>
                <a:cs typeface="Arial"/>
              </a:rPr>
              <a:t>Exemples</a:t>
            </a:r>
            <a:r>
              <a:rPr lang="en-US" b="1" dirty="0">
                <a:solidFill>
                  <a:schemeClr val="tx1"/>
                </a:solidFill>
                <a:latin typeface="Franklin Gothic Book" panose="020B0503020102020204"/>
                <a:cs typeface="Arial"/>
              </a:rPr>
              <a:t> – </a:t>
            </a:r>
            <a:r>
              <a:rPr lang="en-US" b="1" dirty="0">
                <a:solidFill>
                  <a:srgbClr val="FF0000"/>
                </a:solidFill>
                <a:latin typeface="Franklin Gothic Book" panose="020B0503020102020204"/>
                <a:cs typeface="Arial"/>
              </a:rPr>
              <a:t>(</a:t>
            </a:r>
            <a:r>
              <a:rPr lang="fr-CA" b="1" dirty="0">
                <a:solidFill>
                  <a:srgbClr val="FF0000"/>
                </a:solidFill>
                <a:latin typeface="Franklin Gothic Book" panose="020B0503020102020204"/>
                <a:cs typeface="Arial"/>
              </a:rPr>
              <a:t>les étudiants vont générer cette liste</a:t>
            </a:r>
            <a:r>
              <a:rPr lang="en-US" b="1" dirty="0">
                <a:solidFill>
                  <a:srgbClr val="FF0000"/>
                </a:solidFill>
                <a:latin typeface="Franklin Gothic Book" panose="020B0503020102020204"/>
                <a:cs typeface="Arial"/>
              </a:rPr>
              <a:t>)</a:t>
            </a:r>
            <a:endParaRPr lang="en-US" b="1" dirty="0">
              <a:solidFill>
                <a:srgbClr val="FF0000"/>
              </a:solidFill>
              <a:cs typeface="Arial"/>
            </a:endParaRP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Pince (double levier)</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Ciseaux (double levier)</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Barre à clous</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Clé</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Les rames de bateaux</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0" indent="0">
              <a:buNone/>
            </a:pPr>
            <a:endParaRPr lang="en-US" dirty="0">
              <a:solidFill>
                <a:schemeClr val="tx1"/>
              </a:solidFill>
              <a:latin typeface="Franklin Gothic Book" panose="020B0503020102020204"/>
              <a:cs typeface="Arial"/>
            </a:endParaRPr>
          </a:p>
        </p:txBody>
      </p:sp>
      <p:grpSp>
        <p:nvGrpSpPr>
          <p:cNvPr id="30" name="Group 29">
            <a:extLst>
              <a:ext uri="{FF2B5EF4-FFF2-40B4-BE49-F238E27FC236}">
                <a16:creationId xmlns:a16="http://schemas.microsoft.com/office/drawing/2014/main" id="{22C33EA4-81CB-4645-8D5D-5F31F537C293}"/>
              </a:ext>
            </a:extLst>
          </p:cNvPr>
          <p:cNvGrpSpPr/>
          <p:nvPr/>
        </p:nvGrpSpPr>
        <p:grpSpPr>
          <a:xfrm>
            <a:off x="5747676" y="3413026"/>
            <a:ext cx="4372947" cy="2911080"/>
            <a:chOff x="5141600" y="3622647"/>
            <a:chExt cx="4372947" cy="2911080"/>
          </a:xfrm>
        </p:grpSpPr>
        <p:pic>
          <p:nvPicPr>
            <p:cNvPr id="28" name="Picture 27">
              <a:extLst>
                <a:ext uri="{FF2B5EF4-FFF2-40B4-BE49-F238E27FC236}">
                  <a16:creationId xmlns:a16="http://schemas.microsoft.com/office/drawing/2014/main" id="{CCABACD5-CBF1-4B31-AA0F-CB51A1BAE926}"/>
                </a:ext>
              </a:extLst>
            </p:cNvPr>
            <p:cNvPicPr>
              <a:picLocks noChangeAspect="1"/>
            </p:cNvPicPr>
            <p:nvPr/>
          </p:nvPicPr>
          <p:blipFill>
            <a:blip r:embed="rId2"/>
            <a:stretch>
              <a:fillRect/>
            </a:stretch>
          </p:blipFill>
          <p:spPr>
            <a:xfrm>
              <a:off x="5141600" y="3622647"/>
              <a:ext cx="4372947" cy="2622565"/>
            </a:xfrm>
            <a:prstGeom prst="rect">
              <a:avLst/>
            </a:prstGeom>
          </p:spPr>
        </p:pic>
        <p:sp>
          <p:nvSpPr>
            <p:cNvPr id="6" name="TextBox 5">
              <a:extLst>
                <a:ext uri="{FF2B5EF4-FFF2-40B4-BE49-F238E27FC236}">
                  <a16:creationId xmlns:a16="http://schemas.microsoft.com/office/drawing/2014/main" id="{8F09DABA-3D8E-4E55-BBDA-1FDE02741E45}"/>
                </a:ext>
              </a:extLst>
            </p:cNvPr>
            <p:cNvSpPr txBox="1"/>
            <p:nvPr/>
          </p:nvSpPr>
          <p:spPr>
            <a:xfrm>
              <a:off x="6120383" y="5765265"/>
              <a:ext cx="1514432" cy="369332"/>
            </a:xfrm>
            <a:prstGeom prst="rect">
              <a:avLst/>
            </a:prstGeom>
            <a:solidFill>
              <a:srgbClr val="00B050"/>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Point d’appui</a:t>
              </a:r>
            </a:p>
          </p:txBody>
        </p:sp>
        <p:sp>
          <p:nvSpPr>
            <p:cNvPr id="18" name="TextBox 17">
              <a:extLst>
                <a:ext uri="{FF2B5EF4-FFF2-40B4-BE49-F238E27FC236}">
                  <a16:creationId xmlns:a16="http://schemas.microsoft.com/office/drawing/2014/main" id="{B2DA26C2-1F38-4FDE-AD20-D849EB21B841}"/>
                </a:ext>
              </a:extLst>
            </p:cNvPr>
            <p:cNvSpPr txBox="1"/>
            <p:nvPr/>
          </p:nvSpPr>
          <p:spPr>
            <a:xfrm>
              <a:off x="8292264" y="6164395"/>
              <a:ext cx="1012238" cy="369332"/>
            </a:xfrm>
            <a:prstGeom prst="rect">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Charge </a:t>
              </a:r>
            </a:p>
          </p:txBody>
        </p:sp>
        <p:sp>
          <p:nvSpPr>
            <p:cNvPr id="16" name="Arrow: Right 15">
              <a:extLst>
                <a:ext uri="{FF2B5EF4-FFF2-40B4-BE49-F238E27FC236}">
                  <a16:creationId xmlns:a16="http://schemas.microsoft.com/office/drawing/2014/main" id="{588CB8D4-620D-4BA6-99EC-1D82822474D6}"/>
                </a:ext>
              </a:extLst>
            </p:cNvPr>
            <p:cNvSpPr/>
            <p:nvPr/>
          </p:nvSpPr>
          <p:spPr>
            <a:xfrm rot="19253150">
              <a:off x="7043183" y="5316091"/>
              <a:ext cx="725578" cy="42333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5FBF961D-77D8-4F10-BAAC-43041CE7455D}"/>
                </a:ext>
              </a:extLst>
            </p:cNvPr>
            <p:cNvSpPr/>
            <p:nvPr/>
          </p:nvSpPr>
          <p:spPr>
            <a:xfrm rot="19163733">
              <a:off x="7861900" y="5901498"/>
              <a:ext cx="677334" cy="376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101BC9-11A3-4F85-A440-8DA34BD4A92F}"/>
                </a:ext>
              </a:extLst>
            </p:cNvPr>
            <p:cNvSpPr txBox="1"/>
            <p:nvPr/>
          </p:nvSpPr>
          <p:spPr>
            <a:xfrm>
              <a:off x="5778665" y="4574635"/>
              <a:ext cx="777053" cy="369332"/>
            </a:xfrm>
            <a:prstGeom prst="rect">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rPr>
                <a:t>Effort</a:t>
              </a:r>
            </a:p>
          </p:txBody>
        </p:sp>
        <p:sp>
          <p:nvSpPr>
            <p:cNvPr id="25" name="Arrow: Right 24">
              <a:extLst>
                <a:ext uri="{FF2B5EF4-FFF2-40B4-BE49-F238E27FC236}">
                  <a16:creationId xmlns:a16="http://schemas.microsoft.com/office/drawing/2014/main" id="{8F6AE0C7-6E15-4E54-842B-8CE5424A0128}"/>
                </a:ext>
              </a:extLst>
            </p:cNvPr>
            <p:cNvSpPr/>
            <p:nvPr/>
          </p:nvSpPr>
          <p:spPr>
            <a:xfrm rot="19462113">
              <a:off x="6462841" y="4758818"/>
              <a:ext cx="677334" cy="37629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5A4301B-271C-4B76-891D-3103081BA29F}"/>
              </a:ext>
            </a:extLst>
          </p:cNvPr>
          <p:cNvSpPr txBox="1"/>
          <p:nvPr/>
        </p:nvSpPr>
        <p:spPr>
          <a:xfrm>
            <a:off x="870891" y="1858668"/>
            <a:ext cx="2959570"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Levier de </a:t>
            </a:r>
            <a:r>
              <a:rPr lang="en-US" sz="2400" b="1" dirty="0" err="1"/>
              <a:t>classe</a:t>
            </a:r>
            <a:r>
              <a:rPr lang="en-US" sz="2400" b="1" dirty="0"/>
              <a:t> 1</a:t>
            </a:r>
          </a:p>
        </p:txBody>
      </p:sp>
      <p:grpSp>
        <p:nvGrpSpPr>
          <p:cNvPr id="20" name="Group 19">
            <a:extLst>
              <a:ext uri="{FF2B5EF4-FFF2-40B4-BE49-F238E27FC236}">
                <a16:creationId xmlns:a16="http://schemas.microsoft.com/office/drawing/2014/main" id="{0CAA3E50-6C08-4D81-9B66-68DC388C6CF6}"/>
              </a:ext>
            </a:extLst>
          </p:cNvPr>
          <p:cNvGrpSpPr/>
          <p:nvPr/>
        </p:nvGrpSpPr>
        <p:grpSpPr>
          <a:xfrm>
            <a:off x="6146800" y="1146763"/>
            <a:ext cx="5729110" cy="1890888"/>
            <a:chOff x="6137393" y="1174985"/>
            <a:chExt cx="5729110" cy="1890888"/>
          </a:xfrm>
        </p:grpSpPr>
        <p:grpSp>
          <p:nvGrpSpPr>
            <p:cNvPr id="19" name="Group 18">
              <a:extLst>
                <a:ext uri="{FF2B5EF4-FFF2-40B4-BE49-F238E27FC236}">
                  <a16:creationId xmlns:a16="http://schemas.microsoft.com/office/drawing/2014/main" id="{684E354C-D611-4795-BCE3-EEBDC013368D}"/>
                </a:ext>
              </a:extLst>
            </p:cNvPr>
            <p:cNvGrpSpPr/>
            <p:nvPr/>
          </p:nvGrpSpPr>
          <p:grpSpPr>
            <a:xfrm>
              <a:off x="6551320" y="1234251"/>
              <a:ext cx="5074355" cy="1598115"/>
              <a:chOff x="5168431" y="1460029"/>
              <a:chExt cx="5723466" cy="1968617"/>
            </a:xfrm>
          </p:grpSpPr>
          <p:grpSp>
            <p:nvGrpSpPr>
              <p:cNvPr id="17" name="Group 16">
                <a:extLst>
                  <a:ext uri="{FF2B5EF4-FFF2-40B4-BE49-F238E27FC236}">
                    <a16:creationId xmlns:a16="http://schemas.microsoft.com/office/drawing/2014/main" id="{616C9C82-20F6-4269-B1E3-82C324F38054}"/>
                  </a:ext>
                </a:extLst>
              </p:cNvPr>
              <p:cNvGrpSpPr/>
              <p:nvPr/>
            </p:nvGrpSpPr>
            <p:grpSpPr>
              <a:xfrm>
                <a:off x="5168431" y="1526332"/>
                <a:ext cx="4778962" cy="1902314"/>
                <a:chOff x="3606801" y="2184851"/>
                <a:chExt cx="5794962" cy="3076330"/>
              </a:xfrm>
            </p:grpSpPr>
            <p:sp>
              <p:nvSpPr>
                <p:cNvPr id="5" name="Rectangle 4">
                  <a:extLst>
                    <a:ext uri="{FF2B5EF4-FFF2-40B4-BE49-F238E27FC236}">
                      <a16:creationId xmlns:a16="http://schemas.microsoft.com/office/drawing/2014/main" id="{151639CB-978A-48D5-A0CA-9660ECA341E2}"/>
                    </a:ext>
                  </a:extLst>
                </p:cNvPr>
                <p:cNvSpPr/>
                <p:nvPr/>
              </p:nvSpPr>
              <p:spPr>
                <a:xfrm>
                  <a:off x="3606801" y="3630318"/>
                  <a:ext cx="5794962" cy="141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5849633" y="3773193"/>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5463802" y="4586759"/>
                  <a:ext cx="1806477" cy="674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Point d’appui</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8297978" y="2817166"/>
                  <a:ext cx="1062038"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Charge</a:t>
                  </a:r>
                </a:p>
              </p:txBody>
            </p:sp>
            <p:sp>
              <p:nvSpPr>
                <p:cNvPr id="12" name="Arrow: Down 11">
                  <a:extLst>
                    <a:ext uri="{FF2B5EF4-FFF2-40B4-BE49-F238E27FC236}">
                      <a16:creationId xmlns:a16="http://schemas.microsoft.com/office/drawing/2014/main" id="{EA4D2FC6-E137-471E-8201-994E36F05253}"/>
                    </a:ext>
                  </a:extLst>
                </p:cNvPr>
                <p:cNvSpPr/>
                <p:nvPr/>
              </p:nvSpPr>
              <p:spPr>
                <a:xfrm>
                  <a:off x="8596353" y="2184851"/>
                  <a:ext cx="479778" cy="54563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a:off x="3969849" y="2269519"/>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3772017" y="2817165"/>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Effort</a:t>
                  </a:r>
                </a:p>
              </p:txBody>
            </p:sp>
          </p:grpSp>
          <p:sp>
            <p:nvSpPr>
              <p:cNvPr id="7" name="TextBox 6">
                <a:extLst>
                  <a:ext uri="{FF2B5EF4-FFF2-40B4-BE49-F238E27FC236}">
                    <a16:creationId xmlns:a16="http://schemas.microsoft.com/office/drawing/2014/main" id="{D058C459-D36B-4718-A1D0-A2A37D8DD186}"/>
                  </a:ext>
                </a:extLst>
              </p:cNvPr>
              <p:cNvSpPr txBox="1"/>
              <p:nvPr/>
            </p:nvSpPr>
            <p:spPr>
              <a:xfrm>
                <a:off x="9964326" y="1460029"/>
                <a:ext cx="927571" cy="417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Motion</a:t>
                </a:r>
              </a:p>
            </p:txBody>
          </p:sp>
          <p:sp>
            <p:nvSpPr>
              <p:cNvPr id="15" name="Arrow: Down 14">
                <a:extLst>
                  <a:ext uri="{FF2B5EF4-FFF2-40B4-BE49-F238E27FC236}">
                    <a16:creationId xmlns:a16="http://schemas.microsoft.com/office/drawing/2014/main" id="{64C21D5E-8E92-4E01-A094-172ABEA31F5B}"/>
                  </a:ext>
                </a:extLst>
              </p:cNvPr>
              <p:cNvSpPr/>
              <p:nvPr/>
            </p:nvSpPr>
            <p:spPr>
              <a:xfrm rot="10800000">
                <a:off x="10204812" y="1857474"/>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B44F1A9-5401-416D-94D8-ADAEB08519DE}"/>
                </a:ext>
              </a:extLst>
            </p:cNvPr>
            <p:cNvSpPr/>
            <p:nvPr/>
          </p:nvSpPr>
          <p:spPr>
            <a:xfrm>
              <a:off x="6137393" y="1174985"/>
              <a:ext cx="5729110" cy="1890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68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098785" y="375355"/>
            <a:ext cx="9601200" cy="658049"/>
          </a:xfrm>
        </p:spPr>
        <p:txBody>
          <a:bodyPr vert="horz" lIns="91440" tIns="45720" rIns="91440" bIns="45720" rtlCol="0" anchor="t">
            <a:noAutofit/>
          </a:bodyPr>
          <a:lstStyle/>
          <a:p>
            <a:r>
              <a:rPr lang="fr-CA" sz="4900"/>
              <a:t>Parlons des leviers</a:t>
            </a:r>
            <a:endParaRPr lang="fr-CA" sz="4900" b="1">
              <a:solidFill>
                <a:srgbClr val="0070C0"/>
              </a:solidFill>
            </a:endParaRPr>
          </a:p>
        </p:txBody>
      </p:sp>
      <p:sp>
        <p:nvSpPr>
          <p:cNvPr id="4" name="Content Placeholder 3">
            <a:extLst>
              <a:ext uri="{FF2B5EF4-FFF2-40B4-BE49-F238E27FC236}">
                <a16:creationId xmlns:a16="http://schemas.microsoft.com/office/drawing/2014/main" id="{018FE35C-4E46-4820-B469-F3049B4EBD67}"/>
              </a:ext>
            </a:extLst>
          </p:cNvPr>
          <p:cNvSpPr>
            <a:spLocks noGrp="1"/>
          </p:cNvSpPr>
          <p:nvPr>
            <p:ph idx="1"/>
          </p:nvPr>
        </p:nvSpPr>
        <p:spPr>
          <a:xfrm>
            <a:off x="1014119" y="1194740"/>
            <a:ext cx="11040531" cy="1126067"/>
          </a:xfrm>
        </p:spPr>
        <p:txBody>
          <a:bodyPr vert="horz" lIns="91440" tIns="45720" rIns="91440" bIns="45720" rtlCol="0" anchor="t">
            <a:normAutofit lnSpcReduction="10000"/>
          </a:bodyPr>
          <a:lstStyle/>
          <a:p>
            <a:pPr marL="0" indent="0">
              <a:buNone/>
            </a:pPr>
            <a:r>
              <a:rPr lang="fr-CA">
                <a:ea typeface="+mn-lt"/>
                <a:cs typeface="+mn-lt"/>
              </a:rPr>
              <a:t>La </a:t>
            </a:r>
            <a:r>
              <a:rPr lang="fr-CA" b="1">
                <a:ea typeface="+mn-lt"/>
                <a:cs typeface="+mn-lt"/>
              </a:rPr>
              <a:t>charge</a:t>
            </a:r>
            <a:r>
              <a:rPr lang="fr-CA">
                <a:ea typeface="+mn-lt"/>
                <a:cs typeface="+mn-lt"/>
              </a:rPr>
              <a:t> est située entre </a:t>
            </a:r>
            <a:r>
              <a:rPr lang="fr-CA" b="1">
                <a:ea typeface="+mn-lt"/>
                <a:cs typeface="+mn-lt"/>
              </a:rPr>
              <a:t>l'effort</a:t>
            </a:r>
            <a:r>
              <a:rPr lang="fr-CA">
                <a:ea typeface="+mn-lt"/>
                <a:cs typeface="+mn-lt"/>
              </a:rPr>
              <a:t> et le </a:t>
            </a:r>
            <a:r>
              <a:rPr lang="fr-CA" b="1">
                <a:ea typeface="+mn-lt"/>
                <a:cs typeface="+mn-lt"/>
              </a:rPr>
              <a:t>point d'appui</a:t>
            </a:r>
            <a:r>
              <a:rPr lang="fr-CA">
                <a:ea typeface="+mn-lt"/>
                <a:cs typeface="+mn-lt"/>
              </a:rPr>
              <a:t>, et la charge et l'effort se déplacent dans la même direction</a:t>
            </a:r>
          </a:p>
          <a:p>
            <a:pPr marL="0" indent="0">
              <a:buNone/>
            </a:pPr>
            <a:r>
              <a:rPr lang="fr-CA">
                <a:ea typeface="+mn-lt"/>
                <a:cs typeface="+mn-lt"/>
              </a:rPr>
              <a:t>La longueur du </a:t>
            </a:r>
            <a:r>
              <a:rPr lang="fr-CA" b="1">
                <a:ea typeface="+mn-lt"/>
                <a:cs typeface="+mn-lt"/>
              </a:rPr>
              <a:t>bras d'effort </a:t>
            </a:r>
            <a:r>
              <a:rPr lang="fr-CA">
                <a:ea typeface="+mn-lt"/>
                <a:cs typeface="+mn-lt"/>
              </a:rPr>
              <a:t>est </a:t>
            </a:r>
            <a:r>
              <a:rPr lang="fr-CA" u="sng">
                <a:ea typeface="+mn-lt"/>
                <a:cs typeface="+mn-lt"/>
              </a:rPr>
              <a:t>toujours supérieure </a:t>
            </a:r>
            <a:r>
              <a:rPr lang="fr-CA">
                <a:ea typeface="+mn-lt"/>
                <a:cs typeface="+mn-lt"/>
              </a:rPr>
              <a:t>à la longueur du </a:t>
            </a:r>
            <a:r>
              <a:rPr lang="fr-CA" b="1">
                <a:ea typeface="+mn-lt"/>
                <a:cs typeface="+mn-lt"/>
              </a:rPr>
              <a:t>bras de charge.</a:t>
            </a:r>
          </a:p>
          <a:p>
            <a:pPr marL="383540" indent="-383540"/>
            <a:endParaRPr lang="fr-CA">
              <a:solidFill>
                <a:schemeClr val="tx1"/>
              </a:solidFill>
              <a:latin typeface="Franklin Gothic Book" panose="020B0503020102020204"/>
              <a:cs typeface="Arial"/>
            </a:endParaRPr>
          </a:p>
        </p:txBody>
      </p:sp>
      <p:sp>
        <p:nvSpPr>
          <p:cNvPr id="3" name="TextBox 2">
            <a:extLst>
              <a:ext uri="{FF2B5EF4-FFF2-40B4-BE49-F238E27FC236}">
                <a16:creationId xmlns:a16="http://schemas.microsoft.com/office/drawing/2014/main" id="{E795CF07-86C2-4B2B-84AC-5096E3D3BC9B}"/>
              </a:ext>
            </a:extLst>
          </p:cNvPr>
          <p:cNvSpPr txBox="1"/>
          <p:nvPr/>
        </p:nvSpPr>
        <p:spPr>
          <a:xfrm>
            <a:off x="2729442" y="5316477"/>
            <a:ext cx="8735716"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t>Pouvez-vous penser à un levier de classe 2 ? </a:t>
            </a:r>
          </a:p>
          <a:p>
            <a:r>
              <a:rPr lang="fr-CA" sz="2400"/>
              <a:t>Prenez une minute pour en discuter dans votre groupe et produire des exemples qu’on retrouvent dans la vie quotidienne.</a:t>
            </a:r>
          </a:p>
        </p:txBody>
      </p:sp>
      <p:pic>
        <p:nvPicPr>
          <p:cNvPr id="7" name="Graphic 19" descr="Stopwatch">
            <a:extLst>
              <a:ext uri="{FF2B5EF4-FFF2-40B4-BE49-F238E27FC236}">
                <a16:creationId xmlns:a16="http://schemas.microsoft.com/office/drawing/2014/main" id="{86439A94-CC34-4C02-BEA5-18C980AF6C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63" y="5201354"/>
            <a:ext cx="1441214" cy="1431808"/>
          </a:xfrm>
          <a:prstGeom prst="rect">
            <a:avLst/>
          </a:prstGeom>
        </p:spPr>
      </p:pic>
      <p:grpSp>
        <p:nvGrpSpPr>
          <p:cNvPr id="9" name="Group 8">
            <a:extLst>
              <a:ext uri="{FF2B5EF4-FFF2-40B4-BE49-F238E27FC236}">
                <a16:creationId xmlns:a16="http://schemas.microsoft.com/office/drawing/2014/main" id="{C4B1850C-4F61-45A7-B568-ED5C1D898C2A}"/>
              </a:ext>
            </a:extLst>
          </p:cNvPr>
          <p:cNvGrpSpPr/>
          <p:nvPr/>
        </p:nvGrpSpPr>
        <p:grpSpPr>
          <a:xfrm>
            <a:off x="4336461" y="2523518"/>
            <a:ext cx="6003928" cy="2792667"/>
            <a:chOff x="4336461" y="2523518"/>
            <a:chExt cx="6003928" cy="2792667"/>
          </a:xfrm>
        </p:grpSpPr>
        <p:grpSp>
          <p:nvGrpSpPr>
            <p:cNvPr id="6" name="Group 5">
              <a:extLst>
                <a:ext uri="{FF2B5EF4-FFF2-40B4-BE49-F238E27FC236}">
                  <a16:creationId xmlns:a16="http://schemas.microsoft.com/office/drawing/2014/main" id="{C85D4DF9-E878-4683-BA22-2D3DC0544A1A}"/>
                </a:ext>
              </a:extLst>
            </p:cNvPr>
            <p:cNvGrpSpPr/>
            <p:nvPr/>
          </p:nvGrpSpPr>
          <p:grpSpPr>
            <a:xfrm>
              <a:off x="4336461" y="2523518"/>
              <a:ext cx="6003928" cy="2792667"/>
              <a:chOff x="3941350" y="2166037"/>
              <a:chExt cx="6003928" cy="2792667"/>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extBox 9">
                <a:extLst>
                  <a:ext uri="{FF2B5EF4-FFF2-40B4-BE49-F238E27FC236}">
                    <a16:creationId xmlns:a16="http://schemas.microsoft.com/office/drawing/2014/main" id="{A376244C-65BC-4C99-AAE1-DDB2E445FF23}"/>
                  </a:ext>
                </a:extLst>
              </p:cNvPr>
              <p:cNvSpPr txBox="1"/>
              <p:nvPr/>
            </p:nvSpPr>
            <p:spPr>
              <a:xfrm>
                <a:off x="8297335" y="4558594"/>
                <a:ext cx="16479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b="1"/>
                  <a:t>Point d’appui</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6848240" y="2760721"/>
                <a:ext cx="997538"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Charge</a:t>
                </a:r>
              </a:p>
            </p:txBody>
          </p:sp>
          <p:sp>
            <p:nvSpPr>
              <p:cNvPr id="12" name="Arrow: Down 11">
                <a:extLst>
                  <a:ext uri="{FF2B5EF4-FFF2-40B4-BE49-F238E27FC236}">
                    <a16:creationId xmlns:a16="http://schemas.microsoft.com/office/drawing/2014/main" id="{EA4D2FC6-E137-471E-8201-994E36F05253}"/>
                  </a:ext>
                </a:extLst>
              </p:cNvPr>
              <p:cNvSpPr/>
              <p:nvPr/>
            </p:nvSpPr>
            <p:spPr>
              <a:xfrm>
                <a:off x="7130739" y="2203666"/>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4139182" y="2166037"/>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3941350" y="2760721"/>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Effort</a:t>
                </a:r>
              </a:p>
            </p:txBody>
          </p:sp>
        </p:grpSp>
        <p:sp>
          <p:nvSpPr>
            <p:cNvPr id="21" name="TextBox 20">
              <a:extLst>
                <a:ext uri="{FF2B5EF4-FFF2-40B4-BE49-F238E27FC236}">
                  <a16:creationId xmlns:a16="http://schemas.microsoft.com/office/drawing/2014/main" id="{C2B2C475-DB35-4DD1-A7FB-521797F3D0B5}"/>
                </a:ext>
              </a:extLst>
            </p:cNvPr>
            <p:cNvSpPr txBox="1"/>
            <p:nvPr/>
          </p:nvSpPr>
          <p:spPr>
            <a:xfrm>
              <a:off x="5740400" y="2692400"/>
              <a:ext cx="927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a:t>Motion</a:t>
              </a:r>
            </a:p>
          </p:txBody>
        </p:sp>
        <p:sp>
          <p:nvSpPr>
            <p:cNvPr id="23" name="Arrow: Down 22">
              <a:extLst>
                <a:ext uri="{FF2B5EF4-FFF2-40B4-BE49-F238E27FC236}">
                  <a16:creationId xmlns:a16="http://schemas.microsoft.com/office/drawing/2014/main" id="{4DC8B16C-D393-4D5B-90C7-16A5061C8823}"/>
                </a:ext>
              </a:extLst>
            </p:cNvPr>
            <p:cNvSpPr/>
            <p:nvPr/>
          </p:nvSpPr>
          <p:spPr>
            <a:xfrm rot="10800000">
              <a:off x="5933849" y="3146289"/>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8" name="TextBox 17">
            <a:extLst>
              <a:ext uri="{FF2B5EF4-FFF2-40B4-BE49-F238E27FC236}">
                <a16:creationId xmlns:a16="http://schemas.microsoft.com/office/drawing/2014/main" id="{BE706949-46F1-4850-AA7D-708C9919266C}"/>
              </a:ext>
            </a:extLst>
          </p:cNvPr>
          <p:cNvSpPr txBox="1"/>
          <p:nvPr/>
        </p:nvSpPr>
        <p:spPr>
          <a:xfrm>
            <a:off x="1098785" y="3416588"/>
            <a:ext cx="21835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b="1"/>
              <a:t>Levier de classe 2</a:t>
            </a:r>
          </a:p>
        </p:txBody>
      </p:sp>
      <p:sp>
        <p:nvSpPr>
          <p:cNvPr id="19" name="Rounded Rectangle 18"/>
          <p:cNvSpPr/>
          <p:nvPr/>
        </p:nvSpPr>
        <p:spPr>
          <a:xfrm>
            <a:off x="984114" y="3320561"/>
            <a:ext cx="2286000" cy="60101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ounded Rectangle 19"/>
          <p:cNvSpPr/>
          <p:nvPr/>
        </p:nvSpPr>
        <p:spPr>
          <a:xfrm>
            <a:off x="923152" y="3262371"/>
            <a:ext cx="2410693" cy="7122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7260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136415" y="365948"/>
            <a:ext cx="9601200" cy="658049"/>
          </a:xfrm>
        </p:spPr>
        <p:txBody>
          <a:bodyPr vert="horz" lIns="91440" tIns="45720" rIns="91440" bIns="45720" rtlCol="0" anchor="t">
            <a:noAutofit/>
          </a:bodyPr>
          <a:lstStyle/>
          <a:p>
            <a:r>
              <a:rPr lang="en-US" sz="4900" dirty="0" err="1"/>
              <a:t>Parlons</a:t>
            </a:r>
            <a:r>
              <a:rPr lang="en-US" sz="4900" dirty="0"/>
              <a:t> des leviers</a:t>
            </a:r>
            <a:endParaRPr lang="en-US" sz="4900" b="1" dirty="0">
              <a:solidFill>
                <a:srgbClr val="0070C0"/>
              </a:solidFill>
            </a:endParaRPr>
          </a:p>
        </p:txBody>
      </p:sp>
      <p:sp>
        <p:nvSpPr>
          <p:cNvPr id="16" name="TextBox 1">
            <a:extLst>
              <a:ext uri="{FF2B5EF4-FFF2-40B4-BE49-F238E27FC236}">
                <a16:creationId xmlns:a16="http://schemas.microsoft.com/office/drawing/2014/main" id="{A42820F2-88EF-401F-B755-02F0B203B34D}"/>
              </a:ext>
            </a:extLst>
          </p:cNvPr>
          <p:cNvSpPr txBox="1"/>
          <p:nvPr/>
        </p:nvSpPr>
        <p:spPr>
          <a:xfrm>
            <a:off x="870891" y="1839853"/>
            <a:ext cx="2743200" cy="461665"/>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t>Levier de </a:t>
            </a:r>
            <a:r>
              <a:rPr lang="en-US" sz="2400" b="1" dirty="0" err="1"/>
              <a:t>classe</a:t>
            </a:r>
            <a:r>
              <a:rPr lang="en-US" sz="2400" b="1" dirty="0"/>
              <a:t> 2</a:t>
            </a:r>
          </a:p>
        </p:txBody>
      </p:sp>
      <p:sp>
        <p:nvSpPr>
          <p:cNvPr id="3" name="Content Placeholder 3">
            <a:extLst>
              <a:ext uri="{FF2B5EF4-FFF2-40B4-BE49-F238E27FC236}">
                <a16:creationId xmlns:a16="http://schemas.microsoft.com/office/drawing/2014/main" id="{93C667CC-704F-441A-B4E0-11BC910D3C2D}"/>
              </a:ext>
            </a:extLst>
          </p:cNvPr>
          <p:cNvSpPr txBox="1">
            <a:spLocks/>
          </p:cNvSpPr>
          <p:nvPr/>
        </p:nvSpPr>
        <p:spPr>
          <a:xfrm>
            <a:off x="873007" y="2427110"/>
            <a:ext cx="2944382" cy="4221103"/>
          </a:xfrm>
          <a:prstGeom prst="rect">
            <a:avLst/>
          </a:prstGeom>
          <a:ln>
            <a:solidFill>
              <a:schemeClr val="tx1"/>
            </a:solidFill>
          </a:ln>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b="1" dirty="0" err="1">
                <a:solidFill>
                  <a:schemeClr val="tx1"/>
                </a:solidFill>
                <a:latin typeface="Franklin Gothic Book" panose="020B0503020102020204"/>
                <a:cs typeface="Arial"/>
              </a:rPr>
              <a:t>Exemples</a:t>
            </a:r>
            <a:r>
              <a:rPr lang="en-US" b="1" dirty="0">
                <a:solidFill>
                  <a:schemeClr val="tx1"/>
                </a:solidFill>
                <a:latin typeface="Franklin Gothic Book" panose="020B0503020102020204"/>
                <a:cs typeface="Arial"/>
              </a:rPr>
              <a:t> – </a:t>
            </a:r>
            <a:r>
              <a:rPr lang="en-US" b="1" dirty="0">
                <a:solidFill>
                  <a:srgbClr val="FF0000"/>
                </a:solidFill>
                <a:latin typeface="Franklin Gothic Book" panose="020B0503020102020204"/>
                <a:cs typeface="Arial"/>
              </a:rPr>
              <a:t>(</a:t>
            </a:r>
            <a:r>
              <a:rPr lang="fr-CA" b="1" dirty="0">
                <a:solidFill>
                  <a:srgbClr val="FF0000"/>
                </a:solidFill>
                <a:latin typeface="Franklin Gothic Book" panose="020B0503020102020204"/>
                <a:cs typeface="Arial"/>
              </a:rPr>
              <a:t>les étudiants vont générer cette liste</a:t>
            </a:r>
            <a:r>
              <a:rPr lang="en-US" b="1" dirty="0">
                <a:solidFill>
                  <a:srgbClr val="FF0000"/>
                </a:solidFill>
                <a:latin typeface="Franklin Gothic Book" panose="020B0503020102020204"/>
                <a:cs typeface="Arial"/>
              </a:rPr>
              <a:t>)</a:t>
            </a:r>
            <a:endParaRPr lang="en-US" b="1" dirty="0">
              <a:solidFill>
                <a:srgbClr val="FF0000"/>
              </a:solidFill>
              <a:cs typeface="Arial"/>
            </a:endParaRP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Casse-Noisette</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Brouette</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Une porte</a:t>
            </a:r>
          </a:p>
          <a:p>
            <a:pPr marL="383540" indent="-383540">
              <a:buFont typeface="Wingdings" panose="020B0503020102020204" pitchFamily="34" charset="0"/>
              <a:buChar char="ü"/>
            </a:pPr>
            <a:r>
              <a:rPr lang="fr-CA" dirty="0">
                <a:solidFill>
                  <a:schemeClr val="tx1"/>
                </a:solidFill>
                <a:latin typeface="Franklin Gothic Book" panose="020B0503020102020204"/>
                <a:cs typeface="Arial"/>
              </a:rPr>
              <a:t>Clé</a:t>
            </a: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0" indent="0">
              <a:buNone/>
            </a:pPr>
            <a:endParaRPr lang="en-US" dirty="0">
              <a:solidFill>
                <a:schemeClr val="tx1"/>
              </a:solidFill>
              <a:latin typeface="Franklin Gothic Book" panose="020B0503020102020204"/>
              <a:cs typeface="Arial"/>
            </a:endParaRPr>
          </a:p>
        </p:txBody>
      </p:sp>
      <p:pic>
        <p:nvPicPr>
          <p:cNvPr id="9" name="Graphic 17" descr="Wheelbarrow">
            <a:extLst>
              <a:ext uri="{FF2B5EF4-FFF2-40B4-BE49-F238E27FC236}">
                <a16:creationId xmlns:a16="http://schemas.microsoft.com/office/drawing/2014/main" id="{7F3BA81A-3969-4057-BA67-94EC350B54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2875" y="3122318"/>
            <a:ext cx="3567288" cy="3539066"/>
          </a:xfrm>
          <a:prstGeom prst="rect">
            <a:avLst/>
          </a:prstGeom>
        </p:spPr>
      </p:pic>
      <p:sp>
        <p:nvSpPr>
          <p:cNvPr id="19" name="TextBox 18">
            <a:extLst>
              <a:ext uri="{FF2B5EF4-FFF2-40B4-BE49-F238E27FC236}">
                <a16:creationId xmlns:a16="http://schemas.microsoft.com/office/drawing/2014/main" id="{320FFB9B-164A-4EB1-BD56-B30DDC42E1BF}"/>
              </a:ext>
            </a:extLst>
          </p:cNvPr>
          <p:cNvSpPr txBox="1"/>
          <p:nvPr/>
        </p:nvSpPr>
        <p:spPr>
          <a:xfrm>
            <a:off x="8647288" y="6333067"/>
            <a:ext cx="1614312" cy="369332"/>
          </a:xfrm>
          <a:prstGeom prst="rect">
            <a:avLst/>
          </a:prstGeom>
          <a:solidFill>
            <a:srgbClr val="00B050"/>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Point d’appui</a:t>
            </a:r>
          </a:p>
        </p:txBody>
      </p:sp>
      <p:sp>
        <p:nvSpPr>
          <p:cNvPr id="21" name="TextBox 20">
            <a:extLst>
              <a:ext uri="{FF2B5EF4-FFF2-40B4-BE49-F238E27FC236}">
                <a16:creationId xmlns:a16="http://schemas.microsoft.com/office/drawing/2014/main" id="{F6CF82FA-DE60-47DF-89D9-4D10C09A0379}"/>
              </a:ext>
            </a:extLst>
          </p:cNvPr>
          <p:cNvSpPr txBox="1"/>
          <p:nvPr/>
        </p:nvSpPr>
        <p:spPr>
          <a:xfrm>
            <a:off x="7866474" y="3642547"/>
            <a:ext cx="1012238" cy="369332"/>
          </a:xfrm>
          <a:prstGeom prst="rect">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Charge </a:t>
            </a:r>
          </a:p>
        </p:txBody>
      </p:sp>
      <p:sp>
        <p:nvSpPr>
          <p:cNvPr id="23" name="Arrow: Right 22">
            <a:extLst>
              <a:ext uri="{FF2B5EF4-FFF2-40B4-BE49-F238E27FC236}">
                <a16:creationId xmlns:a16="http://schemas.microsoft.com/office/drawing/2014/main" id="{ADB10D72-D5F0-46F8-AF7E-4429D404090F}"/>
              </a:ext>
            </a:extLst>
          </p:cNvPr>
          <p:cNvSpPr/>
          <p:nvPr/>
        </p:nvSpPr>
        <p:spPr>
          <a:xfrm rot="5400000" flipH="1">
            <a:off x="8079996" y="6105048"/>
            <a:ext cx="846667" cy="4045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B49058A-E19B-4680-B5CA-0AF1C4ED0075}"/>
              </a:ext>
            </a:extLst>
          </p:cNvPr>
          <p:cNvSpPr txBox="1"/>
          <p:nvPr/>
        </p:nvSpPr>
        <p:spPr>
          <a:xfrm>
            <a:off x="5241806" y="4526844"/>
            <a:ext cx="777053" cy="369332"/>
          </a:xfrm>
          <a:prstGeom prst="rect">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Effort</a:t>
            </a:r>
          </a:p>
        </p:txBody>
      </p:sp>
      <p:sp>
        <p:nvSpPr>
          <p:cNvPr id="27" name="Arrow: Right 26">
            <a:extLst>
              <a:ext uri="{FF2B5EF4-FFF2-40B4-BE49-F238E27FC236}">
                <a16:creationId xmlns:a16="http://schemas.microsoft.com/office/drawing/2014/main" id="{ECB675CA-D17D-4936-BD5C-6D0E732DC3AE}"/>
              </a:ext>
            </a:extLst>
          </p:cNvPr>
          <p:cNvSpPr/>
          <p:nvPr/>
        </p:nvSpPr>
        <p:spPr>
          <a:xfrm rot="-5400000">
            <a:off x="5871967" y="4364372"/>
            <a:ext cx="677334" cy="37629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C9AF78E-61A1-4CAC-9385-47C5B506EB9D}"/>
              </a:ext>
            </a:extLst>
          </p:cNvPr>
          <p:cNvSpPr/>
          <p:nvPr/>
        </p:nvSpPr>
        <p:spPr>
          <a:xfrm rot="5400000">
            <a:off x="7348930" y="3790520"/>
            <a:ext cx="677334" cy="376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8FF1302-E9CD-4039-A35F-A1388383D9ED}"/>
              </a:ext>
            </a:extLst>
          </p:cNvPr>
          <p:cNvGrpSpPr/>
          <p:nvPr/>
        </p:nvGrpSpPr>
        <p:grpSpPr>
          <a:xfrm>
            <a:off x="6287911" y="1231429"/>
            <a:ext cx="5729110" cy="1919977"/>
            <a:chOff x="6287911" y="1231429"/>
            <a:chExt cx="5729110" cy="1919977"/>
          </a:xfrm>
        </p:grpSpPr>
        <p:grpSp>
          <p:nvGrpSpPr>
            <p:cNvPr id="20" name="Group 19">
              <a:extLst>
                <a:ext uri="{FF2B5EF4-FFF2-40B4-BE49-F238E27FC236}">
                  <a16:creationId xmlns:a16="http://schemas.microsoft.com/office/drawing/2014/main" id="{2D142C2A-B4B8-45DE-A20B-A7A4F24232D3}"/>
                </a:ext>
              </a:extLst>
            </p:cNvPr>
            <p:cNvGrpSpPr/>
            <p:nvPr/>
          </p:nvGrpSpPr>
          <p:grpSpPr>
            <a:xfrm>
              <a:off x="6716535" y="1365955"/>
              <a:ext cx="5206127" cy="1785451"/>
              <a:chOff x="6716535" y="1365955"/>
              <a:chExt cx="5206127" cy="1785451"/>
            </a:xfrm>
          </p:grpSpPr>
          <p:grpSp>
            <p:nvGrpSpPr>
              <p:cNvPr id="33" name="Group 32">
                <a:extLst>
                  <a:ext uri="{FF2B5EF4-FFF2-40B4-BE49-F238E27FC236}">
                    <a16:creationId xmlns:a16="http://schemas.microsoft.com/office/drawing/2014/main" id="{72F3DE50-B1A6-42B4-A71C-F3D6E726F489}"/>
                  </a:ext>
                </a:extLst>
              </p:cNvPr>
              <p:cNvGrpSpPr/>
              <p:nvPr/>
            </p:nvGrpSpPr>
            <p:grpSpPr>
              <a:xfrm>
                <a:off x="6716535" y="1365955"/>
                <a:ext cx="5206127" cy="1785451"/>
                <a:chOff x="6725942" y="1732844"/>
                <a:chExt cx="5206127" cy="1785451"/>
              </a:xfrm>
            </p:grpSpPr>
            <p:grpSp>
              <p:nvGrpSpPr>
                <p:cNvPr id="6" name="Group 5">
                  <a:extLst>
                    <a:ext uri="{FF2B5EF4-FFF2-40B4-BE49-F238E27FC236}">
                      <a16:creationId xmlns:a16="http://schemas.microsoft.com/office/drawing/2014/main" id="{C85D4DF9-E878-4683-BA22-2D3DC0544A1A}"/>
                    </a:ext>
                  </a:extLst>
                </p:cNvPr>
                <p:cNvGrpSpPr/>
                <p:nvPr/>
              </p:nvGrpSpPr>
              <p:grpSpPr>
                <a:xfrm>
                  <a:off x="6725942" y="1761518"/>
                  <a:ext cx="5206127" cy="1756777"/>
                  <a:chOff x="3941350" y="2166037"/>
                  <a:chExt cx="7114910" cy="2521116"/>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9612540" y="3847954"/>
                    <a:ext cx="1443720" cy="839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Point d’appui</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6731985" y="2760721"/>
                    <a:ext cx="1169666"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Charge</a:t>
                    </a:r>
                  </a:p>
                </p:txBody>
              </p:sp>
              <p:sp>
                <p:nvSpPr>
                  <p:cNvPr id="12" name="Arrow: Down 11">
                    <a:extLst>
                      <a:ext uri="{FF2B5EF4-FFF2-40B4-BE49-F238E27FC236}">
                        <a16:creationId xmlns:a16="http://schemas.microsoft.com/office/drawing/2014/main" id="{EA4D2FC6-E137-471E-8201-994E36F05253}"/>
                      </a:ext>
                    </a:extLst>
                  </p:cNvPr>
                  <p:cNvSpPr/>
                  <p:nvPr/>
                </p:nvSpPr>
                <p:spPr>
                  <a:xfrm>
                    <a:off x="7074294" y="2203666"/>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4139182" y="2166037"/>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3941350" y="2747221"/>
                    <a:ext cx="961435" cy="7849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Effort</a:t>
                    </a:r>
                  </a:p>
                </p:txBody>
              </p:sp>
            </p:grpSp>
            <p:sp>
              <p:nvSpPr>
                <p:cNvPr id="30" name="TextBox 29">
                  <a:extLst>
                    <a:ext uri="{FF2B5EF4-FFF2-40B4-BE49-F238E27FC236}">
                      <a16:creationId xmlns:a16="http://schemas.microsoft.com/office/drawing/2014/main" id="{537BFEDC-9AE0-40BB-B65B-A8D89B49D03C}"/>
                    </a:ext>
                  </a:extLst>
                </p:cNvPr>
                <p:cNvSpPr txBox="1"/>
                <p:nvPr/>
              </p:nvSpPr>
              <p:spPr>
                <a:xfrm>
                  <a:off x="7668919" y="1732844"/>
                  <a:ext cx="8052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Motion</a:t>
                  </a:r>
                </a:p>
              </p:txBody>
            </p:sp>
          </p:grpSp>
          <p:sp>
            <p:nvSpPr>
              <p:cNvPr id="32" name="Arrow: Down 31">
                <a:extLst>
                  <a:ext uri="{FF2B5EF4-FFF2-40B4-BE49-F238E27FC236}">
                    <a16:creationId xmlns:a16="http://schemas.microsoft.com/office/drawing/2014/main" id="{14A1D546-FC2A-4624-B441-FECF9879EFE5}"/>
                  </a:ext>
                </a:extLst>
              </p:cNvPr>
              <p:cNvSpPr/>
              <p:nvPr/>
            </p:nvSpPr>
            <p:spPr>
              <a:xfrm rot="10800000">
                <a:off x="7899997" y="1735178"/>
                <a:ext cx="348624" cy="44088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9B64F8E-D521-4486-A87D-71619792A6B3}"/>
                </a:ext>
              </a:extLst>
            </p:cNvPr>
            <p:cNvSpPr/>
            <p:nvPr/>
          </p:nvSpPr>
          <p:spPr>
            <a:xfrm>
              <a:off x="6287911" y="1231429"/>
              <a:ext cx="5729110" cy="1890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683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296341" y="394170"/>
            <a:ext cx="9601200" cy="658049"/>
          </a:xfrm>
        </p:spPr>
        <p:txBody>
          <a:bodyPr vert="horz" lIns="91440" tIns="45720" rIns="91440" bIns="45720" rtlCol="0" anchor="t">
            <a:noAutofit/>
          </a:bodyPr>
          <a:lstStyle/>
          <a:p>
            <a:r>
              <a:rPr lang="fr-CA" sz="4900"/>
              <a:t>Parlons des leviers</a:t>
            </a:r>
            <a:endParaRPr lang="fr-CA" sz="4900" b="1">
              <a:solidFill>
                <a:srgbClr val="0070C0"/>
              </a:solidFill>
            </a:endParaRPr>
          </a:p>
        </p:txBody>
      </p:sp>
      <p:sp>
        <p:nvSpPr>
          <p:cNvPr id="4" name="Content Placeholder 3">
            <a:extLst>
              <a:ext uri="{FF2B5EF4-FFF2-40B4-BE49-F238E27FC236}">
                <a16:creationId xmlns:a16="http://schemas.microsoft.com/office/drawing/2014/main" id="{018FE35C-4E46-4820-B469-F3049B4EBD67}"/>
              </a:ext>
            </a:extLst>
          </p:cNvPr>
          <p:cNvSpPr>
            <a:spLocks noGrp="1"/>
          </p:cNvSpPr>
          <p:nvPr>
            <p:ph idx="1"/>
          </p:nvPr>
        </p:nvSpPr>
        <p:spPr>
          <a:xfrm>
            <a:off x="1032933" y="1194740"/>
            <a:ext cx="10908829" cy="1126067"/>
          </a:xfrm>
        </p:spPr>
        <p:txBody>
          <a:bodyPr vert="horz" lIns="91440" tIns="45720" rIns="91440" bIns="45720" rtlCol="0" anchor="t">
            <a:normAutofit/>
          </a:bodyPr>
          <a:lstStyle/>
          <a:p>
            <a:pPr marL="0" indent="0">
              <a:buNone/>
            </a:pPr>
            <a:r>
              <a:rPr lang="fr-CA" b="1">
                <a:ea typeface="+mn-lt"/>
                <a:cs typeface="+mn-lt"/>
              </a:rPr>
              <a:t>L'effort</a:t>
            </a:r>
            <a:r>
              <a:rPr lang="fr-CA">
                <a:ea typeface="+mn-lt"/>
                <a:cs typeface="+mn-lt"/>
              </a:rPr>
              <a:t> est situé entre la </a:t>
            </a:r>
            <a:r>
              <a:rPr lang="fr-CA" b="1">
                <a:ea typeface="+mn-lt"/>
                <a:cs typeface="+mn-lt"/>
              </a:rPr>
              <a:t>charge</a:t>
            </a:r>
            <a:r>
              <a:rPr lang="fr-CA">
                <a:ea typeface="+mn-lt"/>
                <a:cs typeface="+mn-lt"/>
              </a:rPr>
              <a:t> et le </a:t>
            </a:r>
            <a:r>
              <a:rPr lang="fr-CA" b="1">
                <a:ea typeface="+mn-lt"/>
                <a:cs typeface="+mn-lt"/>
              </a:rPr>
              <a:t>point d'appui</a:t>
            </a:r>
            <a:r>
              <a:rPr lang="fr-CA">
                <a:ea typeface="+mn-lt"/>
                <a:cs typeface="+mn-lt"/>
              </a:rPr>
              <a:t>, et la charge et l'effort se déplacent dans la même direction</a:t>
            </a:r>
          </a:p>
          <a:p>
            <a:pPr marL="0" indent="0">
              <a:buNone/>
            </a:pPr>
            <a:r>
              <a:rPr lang="fr-CA">
                <a:ea typeface="+mn-lt"/>
                <a:cs typeface="+mn-lt"/>
              </a:rPr>
              <a:t>La longueur du </a:t>
            </a:r>
            <a:r>
              <a:rPr lang="fr-CA" b="1">
                <a:ea typeface="+mn-lt"/>
                <a:cs typeface="+mn-lt"/>
              </a:rPr>
              <a:t>bras de charge </a:t>
            </a:r>
            <a:r>
              <a:rPr lang="fr-CA">
                <a:ea typeface="+mn-lt"/>
                <a:cs typeface="+mn-lt"/>
              </a:rPr>
              <a:t>est </a:t>
            </a:r>
            <a:r>
              <a:rPr lang="fr-CA" u="sng">
                <a:ea typeface="+mn-lt"/>
                <a:cs typeface="+mn-lt"/>
              </a:rPr>
              <a:t>toujours supérieure </a:t>
            </a:r>
            <a:r>
              <a:rPr lang="fr-CA">
                <a:ea typeface="+mn-lt"/>
                <a:cs typeface="+mn-lt"/>
              </a:rPr>
              <a:t>à la longueur du </a:t>
            </a:r>
            <a:r>
              <a:rPr lang="fr-CA" b="1">
                <a:ea typeface="+mn-lt"/>
                <a:cs typeface="+mn-lt"/>
              </a:rPr>
              <a:t>bras d'effort</a:t>
            </a:r>
            <a:r>
              <a:rPr lang="fr-CA">
                <a:ea typeface="+mn-lt"/>
                <a:cs typeface="+mn-lt"/>
              </a:rPr>
              <a:t>.</a:t>
            </a:r>
            <a:endParaRPr lang="fr-CA">
              <a:solidFill>
                <a:schemeClr val="tx1"/>
              </a:solidFill>
              <a:latin typeface="Arial"/>
              <a:cs typeface="Arial"/>
            </a:endParaRPr>
          </a:p>
        </p:txBody>
      </p:sp>
      <p:sp>
        <p:nvSpPr>
          <p:cNvPr id="7" name="TextBox 6">
            <a:extLst>
              <a:ext uri="{FF2B5EF4-FFF2-40B4-BE49-F238E27FC236}">
                <a16:creationId xmlns:a16="http://schemas.microsoft.com/office/drawing/2014/main" id="{B0BAE31F-01BD-4450-BC02-5271B3EE060F}"/>
              </a:ext>
            </a:extLst>
          </p:cNvPr>
          <p:cNvSpPr txBox="1"/>
          <p:nvPr/>
        </p:nvSpPr>
        <p:spPr>
          <a:xfrm>
            <a:off x="3049294" y="5307070"/>
            <a:ext cx="8735716"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t>Pouvez-vous penser à un levier de classe 3 ? </a:t>
            </a:r>
          </a:p>
          <a:p>
            <a:r>
              <a:rPr lang="fr-CA" sz="2400"/>
              <a:t>Prenez une minute pour en discuter dans votre groupe et produire des exemples qu’on retrouvent dans la vie quotidienne.</a:t>
            </a:r>
          </a:p>
        </p:txBody>
      </p:sp>
      <p:pic>
        <p:nvPicPr>
          <p:cNvPr id="17" name="Graphic 19" descr="Stopwatch">
            <a:extLst>
              <a:ext uri="{FF2B5EF4-FFF2-40B4-BE49-F238E27FC236}">
                <a16:creationId xmlns:a16="http://schemas.microsoft.com/office/drawing/2014/main" id="{2D4DD2F2-BAF6-4161-95BB-2CC3C89B27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9615" y="5191947"/>
            <a:ext cx="1441214" cy="1431808"/>
          </a:xfrm>
          <a:prstGeom prst="rect">
            <a:avLst/>
          </a:prstGeom>
        </p:spPr>
      </p:pic>
      <p:grpSp>
        <p:nvGrpSpPr>
          <p:cNvPr id="22" name="Group 21">
            <a:extLst>
              <a:ext uri="{FF2B5EF4-FFF2-40B4-BE49-F238E27FC236}">
                <a16:creationId xmlns:a16="http://schemas.microsoft.com/office/drawing/2014/main" id="{77B375D5-7374-41FA-8726-7895F8905DD6}"/>
              </a:ext>
            </a:extLst>
          </p:cNvPr>
          <p:cNvGrpSpPr/>
          <p:nvPr/>
        </p:nvGrpSpPr>
        <p:grpSpPr>
          <a:xfrm>
            <a:off x="4773318" y="2467074"/>
            <a:ext cx="6044967" cy="2802074"/>
            <a:chOff x="4726281" y="2297741"/>
            <a:chExt cx="6044967" cy="2802074"/>
          </a:xfrm>
        </p:grpSpPr>
        <p:grpSp>
          <p:nvGrpSpPr>
            <p:cNvPr id="6" name="Group 5">
              <a:extLst>
                <a:ext uri="{FF2B5EF4-FFF2-40B4-BE49-F238E27FC236}">
                  <a16:creationId xmlns:a16="http://schemas.microsoft.com/office/drawing/2014/main" id="{C85D4DF9-E878-4683-BA22-2D3DC0544A1A}"/>
                </a:ext>
              </a:extLst>
            </p:cNvPr>
            <p:cNvGrpSpPr/>
            <p:nvPr/>
          </p:nvGrpSpPr>
          <p:grpSpPr>
            <a:xfrm>
              <a:off x="4726281" y="2297741"/>
              <a:ext cx="6044967" cy="2802074"/>
              <a:chOff x="3945467" y="2156630"/>
              <a:chExt cx="6044967" cy="2802074"/>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extBox 9">
                <a:extLst>
                  <a:ext uri="{FF2B5EF4-FFF2-40B4-BE49-F238E27FC236}">
                    <a16:creationId xmlns:a16="http://schemas.microsoft.com/office/drawing/2014/main" id="{A376244C-65BC-4C99-AAE1-DDB2E445FF23}"/>
                  </a:ext>
                </a:extLst>
              </p:cNvPr>
              <p:cNvSpPr txBox="1"/>
              <p:nvPr/>
            </p:nvSpPr>
            <p:spPr>
              <a:xfrm>
                <a:off x="8270995" y="4558594"/>
                <a:ext cx="17194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b="1"/>
                  <a:t>Point d’appui</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3997796" y="2779535"/>
                <a:ext cx="1031054"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Charge</a:t>
                </a:r>
              </a:p>
            </p:txBody>
          </p:sp>
          <p:sp>
            <p:nvSpPr>
              <p:cNvPr id="12" name="Arrow: Down 11">
                <a:extLst>
                  <a:ext uri="{FF2B5EF4-FFF2-40B4-BE49-F238E27FC236}">
                    <a16:creationId xmlns:a16="http://schemas.microsoft.com/office/drawing/2014/main" id="{EA4D2FC6-E137-471E-8201-994E36F05253}"/>
                  </a:ext>
                </a:extLst>
              </p:cNvPr>
              <p:cNvSpPr/>
              <p:nvPr/>
            </p:nvSpPr>
            <p:spPr>
              <a:xfrm>
                <a:off x="4269006" y="2222481"/>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6613330" y="2156630"/>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6415498" y="2751314"/>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Effort</a:t>
                </a:r>
              </a:p>
            </p:txBody>
          </p:sp>
        </p:grpSp>
        <p:sp>
          <p:nvSpPr>
            <p:cNvPr id="19" name="TextBox 18">
              <a:extLst>
                <a:ext uri="{FF2B5EF4-FFF2-40B4-BE49-F238E27FC236}">
                  <a16:creationId xmlns:a16="http://schemas.microsoft.com/office/drawing/2014/main" id="{BE376E9B-763B-4F44-8D3A-E05B968A78E1}"/>
                </a:ext>
              </a:extLst>
            </p:cNvPr>
            <p:cNvSpPr txBox="1"/>
            <p:nvPr/>
          </p:nvSpPr>
          <p:spPr>
            <a:xfrm>
              <a:off x="5966178" y="2325511"/>
              <a:ext cx="927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a:t>Motion</a:t>
              </a:r>
            </a:p>
          </p:txBody>
        </p:sp>
        <p:sp>
          <p:nvSpPr>
            <p:cNvPr id="21" name="Arrow: Down 20">
              <a:extLst>
                <a:ext uri="{FF2B5EF4-FFF2-40B4-BE49-F238E27FC236}">
                  <a16:creationId xmlns:a16="http://schemas.microsoft.com/office/drawing/2014/main" id="{324DCE34-9322-4996-B594-7DE57431B8EF}"/>
                </a:ext>
              </a:extLst>
            </p:cNvPr>
            <p:cNvSpPr/>
            <p:nvPr/>
          </p:nvSpPr>
          <p:spPr>
            <a:xfrm rot="10800000">
              <a:off x="6159627" y="2779400"/>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8" name="TextBox 17">
            <a:extLst>
              <a:ext uri="{FF2B5EF4-FFF2-40B4-BE49-F238E27FC236}">
                <a16:creationId xmlns:a16="http://schemas.microsoft.com/office/drawing/2014/main" id="{BE706949-46F1-4850-AA7D-708C9919266C}"/>
              </a:ext>
            </a:extLst>
          </p:cNvPr>
          <p:cNvSpPr txBox="1"/>
          <p:nvPr/>
        </p:nvSpPr>
        <p:spPr>
          <a:xfrm>
            <a:off x="1000810" y="3423703"/>
            <a:ext cx="26192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b="1"/>
              <a:t>Levier de classe 3</a:t>
            </a:r>
          </a:p>
        </p:txBody>
      </p:sp>
      <p:sp>
        <p:nvSpPr>
          <p:cNvPr id="20" name="Rounded Rectangle 19"/>
          <p:cNvSpPr/>
          <p:nvPr/>
        </p:nvSpPr>
        <p:spPr>
          <a:xfrm>
            <a:off x="984114" y="3320561"/>
            <a:ext cx="2286000" cy="60101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ounded Rectangle 22"/>
          <p:cNvSpPr/>
          <p:nvPr/>
        </p:nvSpPr>
        <p:spPr>
          <a:xfrm>
            <a:off x="923152" y="3262371"/>
            <a:ext cx="2410693" cy="7122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1243382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3006</TotalTime>
  <Words>1033</Words>
  <Application>Microsoft Office PowerPoint</Application>
  <PresentationFormat>Widescreen</PresentationFormat>
  <Paragraphs>155</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Book</vt:lpstr>
      <vt:lpstr>Libre Franklin</vt:lpstr>
      <vt:lpstr>Wingdings</vt:lpstr>
      <vt:lpstr>Crop</vt:lpstr>
      <vt:lpstr>Machines simples et complexes</vt:lpstr>
      <vt:lpstr>PowerPoint Presentation</vt:lpstr>
      <vt:lpstr>Machines simple- 6 types</vt:lpstr>
      <vt:lpstr>Machines simple- 6 types</vt:lpstr>
      <vt:lpstr>Parlons des leviers</vt:lpstr>
      <vt:lpstr>Parlons des leviers</vt:lpstr>
      <vt:lpstr>Parlons des leviers</vt:lpstr>
      <vt:lpstr>Parlons des leviers</vt:lpstr>
      <vt:lpstr>Parlons des leviers</vt:lpstr>
      <vt:lpstr>Parlons des leviers</vt:lpstr>
      <vt:lpstr>Parlons des leviers</vt:lpstr>
      <vt:lpstr>Appliquer vos connaissances</vt:lpstr>
      <vt:lpstr>Diapositives supplémentaires pour des présenter d’autres possibilités en classe ou en ligne</vt:lpstr>
      <vt:lpstr>Regardez cette scie pour branche, pouvez-vous identifier toutes les machines simples utilisées ?</vt:lpstr>
      <vt:lpstr>Regardez cette scie pour branche, pouvez-vous identifier toutes les machines simples utilisées ?  Réponses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Machines</dc:title>
  <dc:creator>Chris Prater</dc:creator>
  <cp:lastModifiedBy>Mario Blouin</cp:lastModifiedBy>
  <cp:revision>1337</cp:revision>
  <cp:lastPrinted>2020-07-24T23:59:36Z</cp:lastPrinted>
  <dcterms:created xsi:type="dcterms:W3CDTF">2020-07-12T13:40:15Z</dcterms:created>
  <dcterms:modified xsi:type="dcterms:W3CDTF">2020-10-30T16:57:22Z</dcterms:modified>
</cp:coreProperties>
</file>