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B7F7957-19A2-440F-9F59-29EAD9F90269}" v="41" dt="2020-11-03T19:26:41.8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55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o Blouin" userId="c9e8c2cd067712e5" providerId="LiveId" clId="{9B7F7957-19A2-440F-9F59-29EAD9F90269}"/>
    <pc:docChg chg="undo custSel modSld">
      <pc:chgData name="Mario Blouin" userId="c9e8c2cd067712e5" providerId="LiveId" clId="{9B7F7957-19A2-440F-9F59-29EAD9F90269}" dt="2020-11-03T19:43:26.038" v="266" actId="20577"/>
      <pc:docMkLst>
        <pc:docMk/>
      </pc:docMkLst>
      <pc:sldChg chg="modSp mod">
        <pc:chgData name="Mario Blouin" userId="c9e8c2cd067712e5" providerId="LiveId" clId="{9B7F7957-19A2-440F-9F59-29EAD9F90269}" dt="2020-11-03T19:43:26.038" v="266" actId="20577"/>
        <pc:sldMkLst>
          <pc:docMk/>
          <pc:sldMk cId="0" sldId="256"/>
        </pc:sldMkLst>
        <pc:spChg chg="mod">
          <ac:chgData name="Mario Blouin" userId="c9e8c2cd067712e5" providerId="LiveId" clId="{9B7F7957-19A2-440F-9F59-29EAD9F90269}" dt="2020-11-03T19:43:26.038" v="266" actId="20577"/>
          <ac:spMkLst>
            <pc:docMk/>
            <pc:sldMk cId="0" sldId="256"/>
            <ac:spMk id="2050" creationId="{00000000-0000-0000-0000-000000000000}"/>
          </ac:spMkLst>
        </pc:spChg>
        <pc:spChg chg="mod">
          <ac:chgData name="Mario Blouin" userId="c9e8c2cd067712e5" providerId="LiveId" clId="{9B7F7957-19A2-440F-9F59-29EAD9F90269}" dt="2020-11-03T19:16:01.976" v="5" actId="790"/>
          <ac:spMkLst>
            <pc:docMk/>
            <pc:sldMk cId="0" sldId="256"/>
            <ac:spMk id="2051" creationId="{00000000-0000-0000-0000-000000000000}"/>
          </ac:spMkLst>
        </pc:spChg>
      </pc:sldChg>
      <pc:sldChg chg="modSp mod">
        <pc:chgData name="Mario Blouin" userId="c9e8c2cd067712e5" providerId="LiveId" clId="{9B7F7957-19A2-440F-9F59-29EAD9F90269}" dt="2020-11-03T19:27:59.665" v="239" actId="122"/>
        <pc:sldMkLst>
          <pc:docMk/>
          <pc:sldMk cId="0" sldId="257"/>
        </pc:sldMkLst>
        <pc:spChg chg="mod">
          <ac:chgData name="Mario Blouin" userId="c9e8c2cd067712e5" providerId="LiveId" clId="{9B7F7957-19A2-440F-9F59-29EAD9F90269}" dt="2020-11-03T19:27:59.665" v="239" actId="122"/>
          <ac:spMkLst>
            <pc:docMk/>
            <pc:sldMk cId="0" sldId="257"/>
            <ac:spMk id="28674" creationId="{00000000-0000-0000-0000-000000000000}"/>
          </ac:spMkLst>
        </pc:spChg>
        <pc:spChg chg="mod">
          <ac:chgData name="Mario Blouin" userId="c9e8c2cd067712e5" providerId="LiveId" clId="{9B7F7957-19A2-440F-9F59-29EAD9F90269}" dt="2020-11-03T19:18:02.815" v="32" actId="20577"/>
          <ac:spMkLst>
            <pc:docMk/>
            <pc:sldMk cId="0" sldId="257"/>
            <ac:spMk id="28675" creationId="{00000000-0000-0000-0000-000000000000}"/>
          </ac:spMkLst>
        </pc:spChg>
      </pc:sldChg>
      <pc:sldChg chg="modSp mod">
        <pc:chgData name="Mario Blouin" userId="c9e8c2cd067712e5" providerId="LiveId" clId="{9B7F7957-19A2-440F-9F59-29EAD9F90269}" dt="2020-11-03T19:27:53.525" v="236" actId="122"/>
        <pc:sldMkLst>
          <pc:docMk/>
          <pc:sldMk cId="0" sldId="258"/>
        </pc:sldMkLst>
        <pc:spChg chg="mod">
          <ac:chgData name="Mario Blouin" userId="c9e8c2cd067712e5" providerId="LiveId" clId="{9B7F7957-19A2-440F-9F59-29EAD9F90269}" dt="2020-11-03T19:27:53.525" v="236" actId="122"/>
          <ac:spMkLst>
            <pc:docMk/>
            <pc:sldMk cId="0" sldId="258"/>
            <ac:spMk id="29698" creationId="{00000000-0000-0000-0000-000000000000}"/>
          </ac:spMkLst>
        </pc:spChg>
        <pc:spChg chg="mod">
          <ac:chgData name="Mario Blouin" userId="c9e8c2cd067712e5" providerId="LiveId" clId="{9B7F7957-19A2-440F-9F59-29EAD9F90269}" dt="2020-11-03T19:18:48.974" v="36"/>
          <ac:spMkLst>
            <pc:docMk/>
            <pc:sldMk cId="0" sldId="258"/>
            <ac:spMk id="29707" creationId="{00000000-0000-0000-0000-000000000000}"/>
          </ac:spMkLst>
        </pc:spChg>
        <pc:spChg chg="mod">
          <ac:chgData name="Mario Blouin" userId="c9e8c2cd067712e5" providerId="LiveId" clId="{9B7F7957-19A2-440F-9F59-29EAD9F90269}" dt="2020-11-03T19:19:17.602" v="38" actId="14100"/>
          <ac:spMkLst>
            <pc:docMk/>
            <pc:sldMk cId="0" sldId="258"/>
            <ac:spMk id="29714" creationId="{00000000-0000-0000-0000-000000000000}"/>
          </ac:spMkLst>
        </pc:spChg>
      </pc:sldChg>
      <pc:sldChg chg="modSp mod">
        <pc:chgData name="Mario Blouin" userId="c9e8c2cd067712e5" providerId="LiveId" clId="{9B7F7957-19A2-440F-9F59-29EAD9F90269}" dt="2020-11-03T19:27:43.182" v="234" actId="122"/>
        <pc:sldMkLst>
          <pc:docMk/>
          <pc:sldMk cId="0" sldId="259"/>
        </pc:sldMkLst>
        <pc:spChg chg="mod">
          <ac:chgData name="Mario Blouin" userId="c9e8c2cd067712e5" providerId="LiveId" clId="{9B7F7957-19A2-440F-9F59-29EAD9F90269}" dt="2020-11-03T19:21:36.599" v="113" actId="1076"/>
          <ac:spMkLst>
            <pc:docMk/>
            <pc:sldMk cId="0" sldId="259"/>
            <ac:spMk id="4" creationId="{22A09013-6D45-4DB1-9BC8-B66BF2CB50E2}"/>
          </ac:spMkLst>
        </pc:spChg>
        <pc:spChg chg="mod">
          <ac:chgData name="Mario Blouin" userId="c9e8c2cd067712e5" providerId="LiveId" clId="{9B7F7957-19A2-440F-9F59-29EAD9F90269}" dt="2020-11-03T19:27:43.182" v="234" actId="122"/>
          <ac:spMkLst>
            <pc:docMk/>
            <pc:sldMk cId="0" sldId="259"/>
            <ac:spMk id="34818" creationId="{00000000-0000-0000-0000-000000000000}"/>
          </ac:spMkLst>
        </pc:spChg>
      </pc:sldChg>
      <pc:sldChg chg="modSp mod">
        <pc:chgData name="Mario Blouin" userId="c9e8c2cd067712e5" providerId="LiveId" clId="{9B7F7957-19A2-440F-9F59-29EAD9F90269}" dt="2020-11-03T19:27:21.676" v="232" actId="790"/>
        <pc:sldMkLst>
          <pc:docMk/>
          <pc:sldMk cId="0" sldId="260"/>
        </pc:sldMkLst>
        <pc:spChg chg="mod">
          <ac:chgData name="Mario Blouin" userId="c9e8c2cd067712e5" providerId="LiveId" clId="{9B7F7957-19A2-440F-9F59-29EAD9F90269}" dt="2020-11-03T19:27:21.676" v="232" actId="790"/>
          <ac:spMkLst>
            <pc:docMk/>
            <pc:sldMk cId="0" sldId="260"/>
            <ac:spMk id="36866" creationId="{00000000-0000-0000-0000-000000000000}"/>
          </ac:spMkLst>
        </pc:spChg>
        <pc:spChg chg="mod">
          <ac:chgData name="Mario Blouin" userId="c9e8c2cd067712e5" providerId="LiveId" clId="{9B7F7957-19A2-440F-9F59-29EAD9F90269}" dt="2020-11-03T19:25:32.716" v="207" actId="20577"/>
          <ac:spMkLst>
            <pc:docMk/>
            <pc:sldMk cId="0" sldId="260"/>
            <ac:spMk id="36867" creationId="{00000000-0000-0000-0000-000000000000}"/>
          </ac:spMkLst>
        </pc:spChg>
      </pc:sldChg>
      <pc:sldChg chg="modSp mod">
        <pc:chgData name="Mario Blouin" userId="c9e8c2cd067712e5" providerId="LiveId" clId="{9B7F7957-19A2-440F-9F59-29EAD9F90269}" dt="2020-11-03T19:26:54.487" v="231" actId="790"/>
        <pc:sldMkLst>
          <pc:docMk/>
          <pc:sldMk cId="2142757858" sldId="261"/>
        </pc:sldMkLst>
        <pc:spChg chg="mod">
          <ac:chgData name="Mario Blouin" userId="c9e8c2cd067712e5" providerId="LiveId" clId="{9B7F7957-19A2-440F-9F59-29EAD9F90269}" dt="2020-11-03T19:26:01.953" v="214" actId="20577"/>
          <ac:spMkLst>
            <pc:docMk/>
            <pc:sldMk cId="2142757858" sldId="261"/>
            <ac:spMk id="2" creationId="{CFA03695-CE33-4404-B5AF-2DF057E0EA77}"/>
          </ac:spMkLst>
        </pc:spChg>
        <pc:spChg chg="mod">
          <ac:chgData name="Mario Blouin" userId="c9e8c2cd067712e5" providerId="LiveId" clId="{9B7F7957-19A2-440F-9F59-29EAD9F90269}" dt="2020-11-03T19:26:54.487" v="231" actId="790"/>
          <ac:spMkLst>
            <pc:docMk/>
            <pc:sldMk cId="2142757858" sldId="261"/>
            <ac:spMk id="3" creationId="{4746FAF0-5B29-4CDA-ACDC-D2000F2BEBF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D082F-FEEF-490A-9020-1D800DACD684}" type="slidenum">
              <a:rPr lang="en-CA" altLang="en-US" smtClean="0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852631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159A8-984A-4E1F-9B8D-F24FECE2C9A6}" type="slidenum">
              <a:rPr lang="en-CA" altLang="en-US" smtClean="0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470945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394FC-4142-4801-BF19-ABA1BA56EA26}" type="slidenum">
              <a:rPr lang="en-CA" altLang="en-US" smtClean="0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421499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D5638-CE99-4A46-8B67-8A2ECDB02637}" type="slidenum">
              <a:rPr lang="en-CA" altLang="en-US" smtClean="0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260773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8A844-FAA2-4027-AD70-F12ABA82383A}" type="slidenum">
              <a:rPr lang="en-CA" altLang="en-US" smtClean="0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923444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65E4E-9696-4D2E-9472-EBC952781084}" type="slidenum">
              <a:rPr lang="en-CA" altLang="en-US" smtClean="0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572005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E9FA1-3F03-4CA4-BBD0-89FC6CEEFF6B}" type="slidenum">
              <a:rPr lang="en-CA" altLang="en-US" smtClean="0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6234363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E54EF-83B0-463D-A9FA-5FBDC565E035}" type="slidenum">
              <a:rPr lang="en-CA" altLang="en-US" smtClean="0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291578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100A2-9780-4A41-BB48-26E0C5FF7D07}" type="slidenum">
              <a:rPr lang="en-CA" altLang="en-US" smtClean="0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959383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BCEEB-6258-4AA7-B471-2A13532EADFF}" type="slidenum">
              <a:rPr lang="en-CA" altLang="en-US" smtClean="0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295380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E343F-0BF3-489A-AD17-04BB3E6833B6}" type="slidenum">
              <a:rPr lang="en-CA" altLang="en-US" smtClean="0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689129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707F40-B447-4851-B690-E5639DDA771D}" type="slidenum">
              <a:rPr lang="en-CA" altLang="en-US" smtClean="0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70067650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3" Type="http://schemas.openxmlformats.org/officeDocument/2006/relationships/tags" Target="../tags/tag7.xml"/><Relationship Id="rId7" Type="http://schemas.openxmlformats.org/officeDocument/2006/relationships/tags" Target="../tags/tag11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10" Type="http://schemas.openxmlformats.org/officeDocument/2006/relationships/image" Target="../media/image2.jpeg"/><Relationship Id="rId4" Type="http://schemas.openxmlformats.org/officeDocument/2006/relationships/tags" Target="../tags/tag8.xml"/><Relationship Id="rId9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4.xml"/><Relationship Id="rId7" Type="http://schemas.openxmlformats.org/officeDocument/2006/relationships/hyperlink" Target="https://www.arduino.cc/en/Guide/ArduinoUno" TargetMode="Externa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6" Type="http://schemas.openxmlformats.org/officeDocument/2006/relationships/hyperlink" Target="https://store.arduino.cc/usa/arduino-uno-rev3" TargetMode="External"/><Relationship Id="rId5" Type="http://schemas.openxmlformats.org/officeDocument/2006/relationships/image" Target="../media/image3.png"/><Relationship Id="rId4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5" Type="http://schemas.openxmlformats.org/officeDocument/2006/relationships/hyperlink" Target="https://www.arduino.cc/en/main/software" TargetMode="External"/><Relationship Id="rId4" Type="http://schemas.openxmlformats.org/officeDocument/2006/relationships/hyperlink" Target="http://arduino.cc/en/Guide/Environment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7" Type="http://schemas.openxmlformats.org/officeDocument/2006/relationships/image" Target="../media/image5.png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6" Type="http://schemas.openxmlformats.org/officeDocument/2006/relationships/image" Target="../media/image4.png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CA" altLang="en-US" dirty="0">
                <a:latin typeface="Arial" panose="020B0604020202020204" pitchFamily="34" charset="0"/>
                <a:cs typeface="Arial" panose="020B0604020202020204" pitchFamily="34" charset="0"/>
              </a:rPr>
              <a:t>Introduction à </a:t>
            </a:r>
            <a:r>
              <a:rPr lang="fr-CA" altLang="en-US">
                <a:latin typeface="Arial" panose="020B0604020202020204" pitchFamily="34" charset="0"/>
                <a:cs typeface="Arial" panose="020B0604020202020204" pitchFamily="34" charset="0"/>
              </a:rPr>
              <a:t>l’interfaçage</a:t>
            </a:r>
            <a:endParaRPr lang="fr-CA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CA" altLang="en-US">
                <a:latin typeface="Arial" panose="020B0604020202020204" pitchFamily="34" charset="0"/>
                <a:cs typeface="Arial" panose="020B0604020202020204" pitchFamily="34" charset="0"/>
              </a:rPr>
              <a:t>avec le microcontrôleur </a:t>
            </a:r>
            <a:r>
              <a:rPr lang="en-CA" altLang="en-US" dirty="0">
                <a:latin typeface="Arial" panose="020B0604020202020204" pitchFamily="34" charset="0"/>
                <a:cs typeface="Arial" panose="020B0604020202020204" pitchFamily="34" charset="0"/>
              </a:rPr>
              <a:t>Arduino</a:t>
            </a:r>
          </a:p>
          <a:p>
            <a:r>
              <a:rPr lang="en-CA" altLang="en-US" dirty="0">
                <a:latin typeface="Arial" panose="020B0604020202020204" pitchFamily="34" charset="0"/>
                <a:cs typeface="Arial" panose="020B0604020202020204" pitchFamily="34" charset="0"/>
              </a:rPr>
              <a:t>TEJ3M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628650" y="365126"/>
            <a:ext cx="8191822" cy="1191666"/>
          </a:xfrm>
        </p:spPr>
        <p:txBody>
          <a:bodyPr>
            <a:normAutofit/>
          </a:bodyPr>
          <a:lstStyle/>
          <a:p>
            <a:pPr algn="ctr"/>
            <a:r>
              <a:rPr lang="en-CA" altLang="en-US" dirty="0" err="1">
                <a:latin typeface="Arial" panose="020B0604020202020204" pitchFamily="34" charset="0"/>
                <a:cs typeface="Arial" panose="020B0604020202020204" pitchFamily="34" charset="0"/>
              </a:rPr>
              <a:t>Qu'est-ce</a:t>
            </a:r>
            <a:r>
              <a:rPr lang="en-CA" altLang="en-US" dirty="0"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CA" altLang="en-US" dirty="0" err="1">
                <a:latin typeface="Arial" panose="020B0604020202020204" pitchFamily="34" charset="0"/>
                <a:cs typeface="Arial" panose="020B0604020202020204" pitchFamily="34" charset="0"/>
              </a:rPr>
              <a:t>l'interfaçage</a:t>
            </a:r>
            <a:r>
              <a:rPr lang="en-CA" altLang="en-US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CA" altLang="en-US" dirty="0">
                <a:latin typeface="Arial" panose="020B0604020202020204" pitchFamily="34" charset="0"/>
                <a:cs typeface="Arial" panose="020B0604020202020204" pitchFamily="34" charset="0"/>
              </a:rPr>
              <a:t>Dans les ordinateurs, une interface est un point où des informations ou des données peuvent être transmises entre des appareils.</a:t>
            </a:r>
          </a:p>
          <a:p>
            <a:r>
              <a:rPr lang="fr-CA" altLang="en-US" dirty="0">
                <a:latin typeface="Arial" panose="020B0604020202020204" pitchFamily="34" charset="0"/>
                <a:cs typeface="Arial" panose="020B0604020202020204" pitchFamily="34" charset="0"/>
              </a:rPr>
              <a:t>L'interface utilise une combinaison de composantes et de logiciel (programmation) pour permettre la communication.</a:t>
            </a:r>
          </a:p>
          <a:p>
            <a:r>
              <a:rPr lang="fr-CA" altLang="en-US" dirty="0">
                <a:latin typeface="Arial" panose="020B0604020202020204" pitchFamily="34" charset="0"/>
                <a:cs typeface="Arial" panose="020B0604020202020204" pitchFamily="34" charset="0"/>
              </a:rPr>
              <a:t>Dans ce cours, nous utiliserons un microcontrôleur Arduino avec une connexion USB.</a:t>
            </a:r>
            <a:endParaRPr lang="en-CA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614589" y="199496"/>
            <a:ext cx="8263830" cy="1325563"/>
          </a:xfrm>
        </p:spPr>
        <p:txBody>
          <a:bodyPr>
            <a:normAutofit/>
          </a:bodyPr>
          <a:lstStyle/>
          <a:p>
            <a:pPr algn="ctr"/>
            <a:r>
              <a:rPr lang="fr-CA" altLang="en-US" sz="4000" dirty="0">
                <a:latin typeface="Arial" panose="020B0604020202020204" pitchFamily="34" charset="0"/>
                <a:cs typeface="Arial" panose="020B0604020202020204" pitchFamily="34" charset="0"/>
              </a:rPr>
              <a:t>Interfacer dans le monde réel</a:t>
            </a:r>
            <a:endParaRPr lang="en-CA" alt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9705" name="Picture 9" descr="110963main_robot1"/>
          <p:cNvPicPr>
            <a:picLocks noGrp="1" noChangeAspect="1" noChangeArrowheads="1"/>
          </p:cNvPicPr>
          <p:nvPr>
            <p:ph idx="1"/>
            <p:custDataLst>
              <p:tags r:id="rId2"/>
            </p:custDataLst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11188" y="1412875"/>
            <a:ext cx="3529012" cy="23002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9707" name="Text Box 11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4284663" y="1341438"/>
            <a:ext cx="3671887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CA" altLang="en-US" dirty="0">
                <a:latin typeface="Arial" panose="020B0604020202020204" pitchFamily="34" charset="0"/>
                <a:cs typeface="Arial" panose="020B0604020202020204" pitchFamily="34" charset="0"/>
              </a:rPr>
              <a:t>Robots contrôlés par un automate programmable (PLC) dans une usine automobile. Dans cet exemple, il est utilisé pour souder des joints sur le châssis de l'automobile.</a:t>
            </a:r>
          </a:p>
        </p:txBody>
      </p:sp>
      <p:pic>
        <p:nvPicPr>
          <p:cNvPr id="29712" name="Picture 16" descr="hemodialysis1"/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725" y="4149725"/>
            <a:ext cx="2592388" cy="2324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714" name="Text Box 18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684213" y="4292600"/>
            <a:ext cx="4103811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CA" altLang="en-US" dirty="0">
                <a:latin typeface="Arial" panose="020B0604020202020204" pitchFamily="34" charset="0"/>
                <a:cs typeface="Arial" panose="020B0604020202020204" pitchFamily="34" charset="0"/>
              </a:rPr>
              <a:t>Appareil d'hémodialyse reproduisant la fonction d'un rein humain. L'"interface" est ici un dispositif médical contrôlé par ordinateur.</a:t>
            </a:r>
            <a:endParaRPr lang="en-CA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715" name="Rectangle 19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539750" y="1268413"/>
            <a:ext cx="7777163" cy="25923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6" name="Rectangle 20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539750" y="4005263"/>
            <a:ext cx="7777163" cy="25923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algn="ctr"/>
            <a:r>
              <a:rPr lang="en-CA" altLang="en-US" dirty="0" err="1"/>
              <a:t>Qu'est-ce</a:t>
            </a:r>
            <a:r>
              <a:rPr lang="en-CA" altLang="en-US" dirty="0"/>
              <a:t> </a:t>
            </a:r>
            <a:r>
              <a:rPr lang="en-CA" altLang="en-US" dirty="0" err="1"/>
              <a:t>qu'un</a:t>
            </a:r>
            <a:r>
              <a:rPr lang="en-CA" altLang="en-US" dirty="0"/>
              <a:t> Arduino?</a:t>
            </a:r>
          </a:p>
        </p:txBody>
      </p:sp>
      <p:pic>
        <p:nvPicPr>
          <p:cNvPr id="3" name="Picture 2" descr="A circuit board&#10;&#10;Description automatically generated">
            <a:extLst>
              <a:ext uri="{FF2B5EF4-FFF2-40B4-BE49-F238E27FC236}">
                <a16:creationId xmlns:a16="http://schemas.microsoft.com/office/drawing/2014/main" id="{B66A22D3-962C-45DF-9C50-FA5002C13168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340768"/>
            <a:ext cx="7886700" cy="320910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2A09013-6D45-4DB1-9BC8-B66BF2CB50E2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488138" y="4778568"/>
            <a:ext cx="8281691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dirty="0">
                <a:latin typeface="Arial" panose="020B0604020202020204" pitchFamily="34" charset="0"/>
                <a:cs typeface="Arial" panose="020B0604020202020204" pitchFamily="34" charset="0"/>
              </a:rPr>
              <a:t>Un contrôleur logique programmable qui utilise des signaux à basse tension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dirty="0">
                <a:latin typeface="Arial" panose="020B0604020202020204" pitchFamily="34" charset="0"/>
                <a:cs typeface="Arial" panose="020B0604020202020204" pitchFamily="34" charset="0"/>
              </a:rPr>
              <a:t>Est programmé en langage Arduino IDE (basé sur le C)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dirty="0">
                <a:latin typeface="Arial" panose="020B0604020202020204" pitchFamily="34" charset="0"/>
                <a:cs typeface="Arial" panose="020B0604020202020204" pitchFamily="34" charset="0"/>
              </a:rPr>
              <a:t>Peut envoyer et recevoir des signaux (tant numériques qu'analogiques)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*Plus ample information à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 </a:t>
            </a:r>
            <a:r>
              <a:rPr lang="en-US" dirty="0">
                <a:hlinkClick r:id="rId6"/>
              </a:rPr>
              <a:t>https://store.arduino.cc/usa/arduino-uno-rev3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et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hlinkClick r:id="rId7"/>
              </a:rPr>
              <a:t>https://www.arduino.cc/en/Guide/ArduinoUno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CA" altLang="en-US" dirty="0"/>
              <a:t>Comprendre l'environnement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395536" y="1825625"/>
            <a:ext cx="8119814" cy="4351338"/>
          </a:xfrm>
        </p:spPr>
        <p:txBody>
          <a:bodyPr>
            <a:normAutofit/>
          </a:bodyPr>
          <a:lstStyle/>
          <a:p>
            <a:r>
              <a:rPr lang="fr-CA" altLang="en-US" dirty="0">
                <a:latin typeface="Arial" panose="020B0604020202020204" pitchFamily="34" charset="0"/>
                <a:cs typeface="Arial" panose="020B0604020202020204" pitchFamily="34" charset="0"/>
              </a:rPr>
              <a:t>La langage de programmation d’un Arduino est le C</a:t>
            </a:r>
          </a:p>
          <a:p>
            <a:r>
              <a:rPr lang="fr-CA" altLang="en-US" dirty="0">
                <a:latin typeface="Arial" panose="020B0604020202020204" pitchFamily="34" charset="0"/>
                <a:cs typeface="Arial" panose="020B0604020202020204" pitchFamily="34" charset="0"/>
              </a:rPr>
              <a:t>Nos activités ne nécessiteront pas d'expérience préalable en matière de programmation</a:t>
            </a:r>
          </a:p>
          <a:p>
            <a:r>
              <a:rPr lang="fr-CA" altLang="en-US" dirty="0">
                <a:latin typeface="Arial" panose="020B0604020202020204" pitchFamily="34" charset="0"/>
                <a:cs typeface="Arial" panose="020B0604020202020204" pitchFamily="34" charset="0"/>
              </a:rPr>
              <a:t>Chaque fois que vous avez des problèmes, je vous renvoie d'abord au site web Arduino.cc, qui est une excellente ressource</a:t>
            </a:r>
            <a:endParaRPr lang="en-CA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CA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*Plus ample information à </a:t>
            </a:r>
            <a:r>
              <a:rPr lang="en-CA" altLang="en-US" sz="1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http://arduino.cc/en/Guide/Environment</a:t>
            </a:r>
            <a:r>
              <a:rPr lang="en-CA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r>
              <a:rPr lang="en-CA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https://www.arduino.cc/en/main/software</a:t>
            </a:r>
            <a:endParaRPr lang="en-CA" alt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A03695-CE33-4404-B5AF-2DF057E0EA77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CA" dirty="0"/>
              <a:t>Premier exemple - Faire clignoter une DEL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46FAF0-5B29-4CDA-ACDC-D2000F2BEBF5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28650" y="1556792"/>
            <a:ext cx="7886700" cy="4351338"/>
          </a:xfrm>
        </p:spPr>
        <p:txBody>
          <a:bodyPr/>
          <a:lstStyle/>
          <a:p>
            <a:r>
              <a:rPr lang="fr-CA" dirty="0"/>
              <a:t>C'est le "Hello World" de l'informatique physique</a:t>
            </a:r>
          </a:p>
          <a:p>
            <a:r>
              <a:rPr lang="fr-CA" dirty="0"/>
              <a:t>Branchage:</a:t>
            </a:r>
          </a:p>
          <a:p>
            <a:endParaRPr lang="fr-CA" dirty="0"/>
          </a:p>
          <a:p>
            <a:endParaRPr lang="fr-CA" dirty="0"/>
          </a:p>
          <a:p>
            <a:endParaRPr lang="fr-CA" dirty="0"/>
          </a:p>
          <a:p>
            <a:endParaRPr lang="fr-CA" dirty="0"/>
          </a:p>
          <a:p>
            <a:r>
              <a:rPr lang="fr-CA" dirty="0"/>
              <a:t>Codage:</a:t>
            </a:r>
          </a:p>
          <a:p>
            <a:endParaRPr lang="fr-CA" dirty="0"/>
          </a:p>
        </p:txBody>
      </p:sp>
      <p:pic>
        <p:nvPicPr>
          <p:cNvPr id="5" name="Picture 4" descr="A circuit board&#10;&#10;Description automatically generated">
            <a:extLst>
              <a:ext uri="{FF2B5EF4-FFF2-40B4-BE49-F238E27FC236}">
                <a16:creationId xmlns:a16="http://schemas.microsoft.com/office/drawing/2014/main" id="{40E4A62D-819B-4E78-B815-228EB7614F02}"/>
              </a:ext>
            </a:extLst>
          </p:cNvPr>
          <p:cNvPicPr>
            <a:picLocks noChangeAspect="1"/>
          </p:cNvPicPr>
          <p:nvPr>
            <p:custDataLst>
              <p:tags r:id="rId3"/>
            </p:custDataLst>
          </p:nvPr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368"/>
          <a:stretch/>
        </p:blipFill>
        <p:spPr>
          <a:xfrm>
            <a:off x="3059832" y="2166763"/>
            <a:ext cx="4392488" cy="226782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EFB6660-6602-4AE0-9035-D30D45F81AE6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2267744" y="4694631"/>
            <a:ext cx="3600400" cy="1689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275785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208</TotalTime>
  <Words>289</Words>
  <Application>Microsoft Office PowerPoint</Application>
  <PresentationFormat>On-screen Show (4:3)</PresentationFormat>
  <Paragraphs>29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Introduction à l’interfaçage</vt:lpstr>
      <vt:lpstr>Qu'est-ce que l'interfaçage?</vt:lpstr>
      <vt:lpstr>Interfacer dans le monde réel</vt:lpstr>
      <vt:lpstr>Qu'est-ce qu'un Arduino?</vt:lpstr>
      <vt:lpstr>Comprendre l'environnement</vt:lpstr>
      <vt:lpstr>Premier exemple - Faire clignoter une DEL</vt:lpstr>
    </vt:vector>
  </TitlesOfParts>
  <Company>GECDSB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 to Interfacing</dc:title>
  <dc:creator>I.T. Services</dc:creator>
  <cp:lastModifiedBy>Mario Blouin</cp:lastModifiedBy>
  <cp:revision>15</cp:revision>
  <dcterms:created xsi:type="dcterms:W3CDTF">2012-11-23T16:14:21Z</dcterms:created>
  <dcterms:modified xsi:type="dcterms:W3CDTF">2020-11-03T19:43:49Z</dcterms:modified>
</cp:coreProperties>
</file>