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comments/comment1.xml" ContentType="application/vnd.openxmlformats-officedocument.presentationml.comment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648" r:id="rId4"/>
  </p:sldMasterIdLst>
  <p:notesMasterIdLst>
    <p:notesMasterId r:id="rId19"/>
  </p:notesMasterIdLst>
  <p:handoutMasterIdLst>
    <p:handoutMasterId r:id="rId20"/>
  </p:handoutMasterIdLst>
  <p:sldIdLst>
    <p:sldId id="256" r:id="rId5"/>
    <p:sldId id="257" r:id="rId6"/>
    <p:sldId id="262" r:id="rId7"/>
    <p:sldId id="264" r:id="rId8"/>
    <p:sldId id="265" r:id="rId9"/>
    <p:sldId id="266" r:id="rId10"/>
    <p:sldId id="267" r:id="rId11"/>
    <p:sldId id="271" r:id="rId12"/>
    <p:sldId id="273" r:id="rId13"/>
    <p:sldId id="272" r:id="rId14"/>
    <p:sldId id="275" r:id="rId15"/>
    <p:sldId id="268" r:id="rId16"/>
    <p:sldId id="269" r:id="rId17"/>
    <p:sldId id="270"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 clrIdx="1"/>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6D6BD3A-506D-45D9-A350-1739BD1511B1}" v="297" dt="2020-11-08T16:27:27.83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80" autoAdjust="0"/>
    <p:restoredTop sz="94712" autoAdjust="0"/>
  </p:normalViewPr>
  <p:slideViewPr>
    <p:cSldViewPr snapToGrid="0">
      <p:cViewPr>
        <p:scale>
          <a:sx n="100" d="100"/>
          <a:sy n="100" d="100"/>
        </p:scale>
        <p:origin x="-211" y="-331"/>
      </p:cViewPr>
      <p:guideLst/>
    </p:cSldViewPr>
  </p:slideViewPr>
  <p:notesTextViewPr>
    <p:cViewPr>
      <p:scale>
        <a:sx n="1" d="1"/>
        <a:sy n="1" d="1"/>
      </p:scale>
      <p:origin x="0" y="0"/>
    </p:cViewPr>
  </p:notesTextViewPr>
  <p:notesViewPr>
    <p:cSldViewPr snapToGrid="0" showGuides="1">
      <p:cViewPr varScale="1">
        <p:scale>
          <a:sx n="60" d="100"/>
          <a:sy n="60" d="100"/>
        </p:scale>
        <p:origin x="3187" y="43"/>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microsoft.com/office/2015/10/relationships/revisionInfo" Target="revisionInfo.xml"/><Relationship Id="rId3" Type="http://schemas.openxmlformats.org/officeDocument/2006/relationships/customXml" Target="../customXml/item3.xml"/><Relationship Id="rId21" Type="http://schemas.openxmlformats.org/officeDocument/2006/relationships/commentAuthors" Target="commen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presProps" Target="presProps.xml"/></Relationships>
</file>

<file path=ppt/comments/comment1.xml><?xml version="1.0" encoding="utf-8"?>
<p:cmLst xmlns:a="http://schemas.openxmlformats.org/drawingml/2006/main" xmlns:r="http://schemas.openxmlformats.org/officeDocument/2006/relationships" xmlns:p="http://schemas.openxmlformats.org/presentationml/2006/main">
  <p:cm authorId="2" dt="2020-11-08T10:30:34.966" idx="1">
    <p:pos x="10" y="10"/>
    <p:text/>
    <p:extLst>
      <p:ext uri="{C676402C-5697-4E1C-873F-D02D1690AC5C}">
        <p15:threadingInfo xmlns:p15="http://schemas.microsoft.com/office/powerpoint/2012/main" timeZoneBias="300"/>
      </p:ext>
    </p:extLst>
  </p:cm>
</p:cmLst>
</file>

<file path=ppt/diagrams/_rels/data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_rels/drawing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svg"/><Relationship Id="rId1" Type="http://schemas.openxmlformats.org/officeDocument/2006/relationships/image" Target="../media/image3.png"/><Relationship Id="rId6" Type="http://schemas.openxmlformats.org/officeDocument/2006/relationships/image" Target="../media/image8.svg"/><Relationship Id="rId5" Type="http://schemas.openxmlformats.org/officeDocument/2006/relationships/image" Target="../media/image7.png"/><Relationship Id="rId4" Type="http://schemas.openxmlformats.org/officeDocument/2006/relationships/image" Target="../media/image6.svg"/></Relationships>
</file>

<file path=ppt/diagrams/colors1.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62F69A6-0780-49EA-A6A8-3965C12489B2}" type="doc">
      <dgm:prSet loTypeId="urn:microsoft.com/office/officeart/2018/2/layout/IconVerticalSolidList" loCatId="icon" qsTypeId="urn:microsoft.com/office/officeart/2005/8/quickstyle/simple1" qsCatId="simple" csTypeId="urn:microsoft.com/office/officeart/2018/5/colors/Iconchunking_neutralbg_colorful5" csCatId="colorful" phldr="1"/>
      <dgm:spPr/>
      <dgm:t>
        <a:bodyPr/>
        <a:lstStyle/>
        <a:p>
          <a:endParaRPr lang="en-US"/>
        </a:p>
      </dgm:t>
    </dgm:pt>
    <dgm:pt modelId="{30269CC2-8DD6-4402-82F3-18F164A732FF}">
      <dgm:prSet/>
      <dgm:spPr/>
      <dgm:t>
        <a:bodyPr/>
        <a:lstStyle/>
        <a:p>
          <a:r>
            <a:rPr lang="fr-CA" noProof="0" dirty="0">
              <a:solidFill>
                <a:schemeClr val="bg1"/>
              </a:solidFill>
            </a:rPr>
            <a:t>Activité 1 – Qu’est-ce qu’un Podcast</a:t>
          </a:r>
        </a:p>
      </dgm:t>
    </dgm:pt>
    <dgm:pt modelId="{4A8A3B18-A3DE-475C-8BF1-FB4B84DDA43B}" type="parTrans" cxnId="{813C1BD6-5A4A-43F4-8BF7-0645F72381AA}">
      <dgm:prSet/>
      <dgm:spPr/>
      <dgm:t>
        <a:bodyPr/>
        <a:lstStyle/>
        <a:p>
          <a:endParaRPr lang="en-US"/>
        </a:p>
      </dgm:t>
    </dgm:pt>
    <dgm:pt modelId="{2DAA2C1D-14F6-4BCA-B047-0B53ADD46F43}" type="sibTrans" cxnId="{813C1BD6-5A4A-43F4-8BF7-0645F72381AA}">
      <dgm:prSet/>
      <dgm:spPr/>
      <dgm:t>
        <a:bodyPr/>
        <a:lstStyle/>
        <a:p>
          <a:endParaRPr lang="en-US"/>
        </a:p>
      </dgm:t>
    </dgm:pt>
    <dgm:pt modelId="{2B87ECDB-C552-42F6-9B52-6548A18B206B}">
      <dgm:prSet/>
      <dgm:spPr/>
      <dgm:t>
        <a:bodyPr/>
        <a:lstStyle/>
        <a:p>
          <a:r>
            <a:rPr lang="en-US" dirty="0" err="1">
              <a:solidFill>
                <a:schemeClr val="bg1"/>
              </a:solidFill>
            </a:rPr>
            <a:t>Activité</a:t>
          </a:r>
          <a:r>
            <a:rPr lang="en-US" dirty="0">
              <a:solidFill>
                <a:schemeClr val="bg1"/>
              </a:solidFill>
            </a:rPr>
            <a:t> 2 – </a:t>
          </a:r>
          <a:r>
            <a:rPr lang="en-US" dirty="0" err="1">
              <a:solidFill>
                <a:schemeClr val="bg1"/>
              </a:solidFill>
            </a:rPr>
            <a:t>Équipements</a:t>
          </a:r>
          <a:r>
            <a:rPr lang="en-US" dirty="0">
              <a:solidFill>
                <a:schemeClr val="bg1"/>
              </a:solidFill>
            </a:rPr>
            <a:t> et </a:t>
          </a:r>
          <a:r>
            <a:rPr lang="en-US" dirty="0" err="1">
              <a:solidFill>
                <a:schemeClr val="bg1"/>
              </a:solidFill>
            </a:rPr>
            <a:t>logiciels</a:t>
          </a:r>
          <a:endParaRPr lang="en-US" dirty="0">
            <a:solidFill>
              <a:schemeClr val="bg1"/>
            </a:solidFill>
          </a:endParaRPr>
        </a:p>
      </dgm:t>
    </dgm:pt>
    <dgm:pt modelId="{0DC560D9-C62C-41BA-8D68-CB78933BFF0C}" type="parTrans" cxnId="{91AFA996-5E3B-401C-B400-E70DBD4A4AB6}">
      <dgm:prSet/>
      <dgm:spPr/>
      <dgm:t>
        <a:bodyPr/>
        <a:lstStyle/>
        <a:p>
          <a:endParaRPr lang="en-US"/>
        </a:p>
      </dgm:t>
    </dgm:pt>
    <dgm:pt modelId="{80EFB54F-1AC8-40D9-981D-4C85160A5799}" type="sibTrans" cxnId="{91AFA996-5E3B-401C-B400-E70DBD4A4AB6}">
      <dgm:prSet/>
      <dgm:spPr/>
      <dgm:t>
        <a:bodyPr/>
        <a:lstStyle/>
        <a:p>
          <a:endParaRPr lang="en-US"/>
        </a:p>
      </dgm:t>
    </dgm:pt>
    <dgm:pt modelId="{419DF63C-9792-4EF5-9125-1EEF4D07C33F}">
      <dgm:prSet/>
      <dgm:spPr/>
      <dgm:t>
        <a:bodyPr/>
        <a:lstStyle/>
        <a:p>
          <a:r>
            <a:rPr lang="en-US" dirty="0" err="1">
              <a:solidFill>
                <a:schemeClr val="bg1"/>
              </a:solidFill>
            </a:rPr>
            <a:t>Activité</a:t>
          </a:r>
          <a:r>
            <a:rPr lang="en-US" dirty="0">
              <a:solidFill>
                <a:schemeClr val="bg1"/>
              </a:solidFill>
            </a:rPr>
            <a:t> 3 – Planification d’un Podcast</a:t>
          </a:r>
        </a:p>
      </dgm:t>
    </dgm:pt>
    <dgm:pt modelId="{2B95E8EF-82FE-4F54-970D-D55C9AD8EC00}" type="parTrans" cxnId="{024B121E-3EE5-42C9-97D1-5E0D27C29DC3}">
      <dgm:prSet/>
      <dgm:spPr/>
      <dgm:t>
        <a:bodyPr/>
        <a:lstStyle/>
        <a:p>
          <a:endParaRPr lang="en-US"/>
        </a:p>
      </dgm:t>
    </dgm:pt>
    <dgm:pt modelId="{EA8773AB-BB82-4BF6-944E-80CD2086CE93}" type="sibTrans" cxnId="{024B121E-3EE5-42C9-97D1-5E0D27C29DC3}">
      <dgm:prSet/>
      <dgm:spPr/>
      <dgm:t>
        <a:bodyPr/>
        <a:lstStyle/>
        <a:p>
          <a:endParaRPr lang="en-US"/>
        </a:p>
      </dgm:t>
    </dgm:pt>
    <dgm:pt modelId="{1B1E513F-BEB7-483A-8F12-A8210AEF19E9}">
      <dgm:prSet/>
      <dgm:spPr/>
      <dgm:t>
        <a:bodyPr/>
        <a:lstStyle/>
        <a:p>
          <a:r>
            <a:rPr lang="en-US" dirty="0" err="1">
              <a:solidFill>
                <a:schemeClr val="bg1"/>
              </a:solidFill>
            </a:rPr>
            <a:t>Activité</a:t>
          </a:r>
          <a:r>
            <a:rPr lang="en-US" dirty="0">
              <a:solidFill>
                <a:schemeClr val="bg1"/>
              </a:solidFill>
            </a:rPr>
            <a:t> 4 – </a:t>
          </a:r>
          <a:r>
            <a:rPr lang="en-US" dirty="0" err="1">
              <a:solidFill>
                <a:schemeClr val="bg1"/>
              </a:solidFill>
            </a:rPr>
            <a:t>Produire</a:t>
          </a:r>
          <a:r>
            <a:rPr lang="en-US" dirty="0">
              <a:solidFill>
                <a:schemeClr val="bg1"/>
              </a:solidFill>
            </a:rPr>
            <a:t> </a:t>
          </a:r>
          <a:r>
            <a:rPr lang="en-US" dirty="0" err="1">
              <a:solidFill>
                <a:schemeClr val="bg1"/>
              </a:solidFill>
            </a:rPr>
            <a:t>votre</a:t>
          </a:r>
          <a:r>
            <a:rPr lang="en-US" dirty="0">
              <a:solidFill>
                <a:schemeClr val="bg1"/>
              </a:solidFill>
            </a:rPr>
            <a:t> Podcast</a:t>
          </a:r>
        </a:p>
      </dgm:t>
    </dgm:pt>
    <dgm:pt modelId="{DB284026-3063-4705-B72C-ADE04469BE6D}" type="parTrans" cxnId="{9CD469EF-CF99-411A-B4B3-5B2C59AF684C}">
      <dgm:prSet/>
      <dgm:spPr/>
      <dgm:t>
        <a:bodyPr/>
        <a:lstStyle/>
        <a:p>
          <a:endParaRPr lang="en-US"/>
        </a:p>
      </dgm:t>
    </dgm:pt>
    <dgm:pt modelId="{D99C9B80-BA48-46B7-8B67-372E2AFD9E86}" type="sibTrans" cxnId="{9CD469EF-CF99-411A-B4B3-5B2C59AF684C}">
      <dgm:prSet/>
      <dgm:spPr/>
      <dgm:t>
        <a:bodyPr/>
        <a:lstStyle/>
        <a:p>
          <a:endParaRPr lang="en-US"/>
        </a:p>
      </dgm:t>
    </dgm:pt>
    <dgm:pt modelId="{F4A56385-3827-49D1-B533-953BA75136B7}">
      <dgm:prSet/>
      <dgm:spPr/>
      <dgm:t>
        <a:bodyPr/>
        <a:lstStyle/>
        <a:p>
          <a:r>
            <a:rPr lang="en-US" dirty="0">
              <a:solidFill>
                <a:schemeClr val="bg1"/>
              </a:solidFill>
            </a:rPr>
            <a:t>Travail 1 – </a:t>
          </a:r>
          <a:r>
            <a:rPr lang="en-US" dirty="0" err="1">
              <a:solidFill>
                <a:schemeClr val="bg1"/>
              </a:solidFill>
            </a:rPr>
            <a:t>Créer</a:t>
          </a:r>
          <a:r>
            <a:rPr lang="en-US" dirty="0">
              <a:solidFill>
                <a:schemeClr val="bg1"/>
              </a:solidFill>
            </a:rPr>
            <a:t> un Podcast</a:t>
          </a:r>
        </a:p>
      </dgm:t>
    </dgm:pt>
    <dgm:pt modelId="{5C6E35C5-B6D6-42D4-9FF2-63E3FEC1E45F}" type="parTrans" cxnId="{D572C096-14C8-487B-ABCD-6354192B80BA}">
      <dgm:prSet/>
      <dgm:spPr/>
      <dgm:t>
        <a:bodyPr/>
        <a:lstStyle/>
        <a:p>
          <a:endParaRPr lang="en-US"/>
        </a:p>
      </dgm:t>
    </dgm:pt>
    <dgm:pt modelId="{E866DA3A-B427-429E-A892-4812B432ED79}" type="sibTrans" cxnId="{D572C096-14C8-487B-ABCD-6354192B80BA}">
      <dgm:prSet/>
      <dgm:spPr/>
      <dgm:t>
        <a:bodyPr/>
        <a:lstStyle/>
        <a:p>
          <a:endParaRPr lang="en-US"/>
        </a:p>
      </dgm:t>
    </dgm:pt>
    <dgm:pt modelId="{05261D3E-3CC7-4C85-9E09-D67FC777908C}" type="pres">
      <dgm:prSet presAssocID="{162F69A6-0780-49EA-A6A8-3965C12489B2}" presName="root" presStyleCnt="0">
        <dgm:presLayoutVars>
          <dgm:dir/>
          <dgm:resizeHandles val="exact"/>
        </dgm:presLayoutVars>
      </dgm:prSet>
      <dgm:spPr/>
    </dgm:pt>
    <dgm:pt modelId="{25C6FE9B-AED9-47D9-807F-76A517615FC1}" type="pres">
      <dgm:prSet presAssocID="{30269CC2-8DD6-4402-82F3-18F164A732FF}" presName="compNode" presStyleCnt="0"/>
      <dgm:spPr/>
    </dgm:pt>
    <dgm:pt modelId="{99698387-9DF3-4127-A7DE-FCE3F05A3470}" type="pres">
      <dgm:prSet presAssocID="{30269CC2-8DD6-4402-82F3-18F164A732FF}" presName="bgRect" presStyleLbl="bgShp" presStyleIdx="0" presStyleCnt="5">
        <dgm:style>
          <a:lnRef idx="0">
            <a:scrgbClr r="0" g="0" b="0"/>
          </a:lnRef>
          <a:fillRef idx="0">
            <a:scrgbClr r="0" g="0" b="0"/>
          </a:fillRef>
          <a:effectRef idx="0">
            <a:scrgbClr r="0" g="0" b="0"/>
          </a:effectRef>
          <a:fontRef idx="minor">
            <a:schemeClr val="lt1"/>
          </a:fontRef>
        </dgm:style>
      </dgm:prSet>
      <dgm:spPr>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dgm:spPr>
    </dgm:pt>
    <dgm:pt modelId="{B52E1101-E263-4511-8D8F-5A215C912C41}" type="pres">
      <dgm:prSet presAssocID="{30269CC2-8DD6-4402-82F3-18F164A732FF}" presName="iconRect" presStyleLbl="node1" presStyleIdx="0" presStyleCnt="5"/>
      <dgm:spPr>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Ferry"/>
        </a:ext>
      </dgm:extLst>
    </dgm:pt>
    <dgm:pt modelId="{18EFBBAF-BD9F-4030-B8A4-57CCEB350921}" type="pres">
      <dgm:prSet presAssocID="{30269CC2-8DD6-4402-82F3-18F164A732FF}" presName="spaceRect" presStyleCnt="0"/>
      <dgm:spPr/>
    </dgm:pt>
    <dgm:pt modelId="{F113ED77-1650-49A8-987A-A13C2A50CEA5}" type="pres">
      <dgm:prSet presAssocID="{30269CC2-8DD6-4402-82F3-18F164A732FF}" presName="parTx" presStyleLbl="revTx" presStyleIdx="0" presStyleCnt="5">
        <dgm:presLayoutVars>
          <dgm:chMax val="0"/>
          <dgm:chPref val="0"/>
        </dgm:presLayoutVars>
      </dgm:prSet>
      <dgm:spPr/>
    </dgm:pt>
    <dgm:pt modelId="{084D1940-F8FF-48AA-A0CA-908C7645C951}" type="pres">
      <dgm:prSet presAssocID="{2DAA2C1D-14F6-4BCA-B047-0B53ADD46F43}" presName="sibTrans" presStyleCnt="0"/>
      <dgm:spPr/>
    </dgm:pt>
    <dgm:pt modelId="{922A9066-91F0-4494-8CF8-01F8511B6028}" type="pres">
      <dgm:prSet presAssocID="{2B87ECDB-C552-42F6-9B52-6548A18B206B}" presName="compNode" presStyleCnt="0"/>
      <dgm:spPr/>
    </dgm:pt>
    <dgm:pt modelId="{FA3369E0-5B38-4FDD-A9F5-22B9810A03F7}" type="pres">
      <dgm:prSet presAssocID="{2B87ECDB-C552-42F6-9B52-6548A18B206B}" presName="bgRect" presStyleLbl="bgShp" presStyleIdx="1" presStyleCnt="5"/>
      <dgm:spPr>
        <a:xfrm>
          <a:off x="0" y="1249576"/>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FADE9C4E-BFE3-4374-BE2C-676ED238ACF2}" type="pres">
      <dgm:prSet presAssocID="{2B87ECDB-C552-42F6-9B52-6548A18B206B}" presName="iconRect" presStyleLbl="node1" presStyleIdx="1"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7000F0F2-143F-4CAE-BA6B-E9C401E5437A}" type="pres">
      <dgm:prSet presAssocID="{2B87ECDB-C552-42F6-9B52-6548A18B206B}" presName="spaceRect" presStyleCnt="0"/>
      <dgm:spPr/>
    </dgm:pt>
    <dgm:pt modelId="{AC018808-9CEA-4C61-8875-3E922AA167D7}" type="pres">
      <dgm:prSet presAssocID="{2B87ECDB-C552-42F6-9B52-6548A18B206B}" presName="parTx" presStyleLbl="revTx" presStyleIdx="1" presStyleCnt="5">
        <dgm:presLayoutVars>
          <dgm:chMax val="0"/>
          <dgm:chPref val="0"/>
        </dgm:presLayoutVars>
      </dgm:prSet>
      <dgm:spPr/>
    </dgm:pt>
    <dgm:pt modelId="{CE46B6BD-FA9F-4C65-8E75-D8C24C71657B}" type="pres">
      <dgm:prSet presAssocID="{80EFB54F-1AC8-40D9-981D-4C85160A5799}" presName="sibTrans" presStyleCnt="0"/>
      <dgm:spPr/>
    </dgm:pt>
    <dgm:pt modelId="{B12160B6-4EC8-4B4D-A1B2-F7F5F2795F75}" type="pres">
      <dgm:prSet presAssocID="{419DF63C-9792-4EF5-9125-1EEF4D07C33F}" presName="compNode" presStyleCnt="0"/>
      <dgm:spPr/>
    </dgm:pt>
    <dgm:pt modelId="{DB8ABDAA-976A-4A84-A3C3-277080E19DCA}" type="pres">
      <dgm:prSet presAssocID="{419DF63C-9792-4EF5-9125-1EEF4D07C33F}" presName="bgRect" presStyleLbl="bgShp" presStyleIdx="2" presStyleCnt="5"/>
      <dgm: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D335376E-740A-4A47-BC5B-3381DE731CE0}" type="pres">
      <dgm:prSet presAssocID="{419DF63C-9792-4EF5-9125-1EEF4D07C33F}" presName="iconRect" presStyleLbl="node1" presStyleIdx="2"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OpenEnrollment"/>
        </a:ext>
      </dgm:extLst>
    </dgm:pt>
    <dgm:pt modelId="{BCDE90E0-E45B-4C79-BE60-A53702208276}" type="pres">
      <dgm:prSet presAssocID="{419DF63C-9792-4EF5-9125-1EEF4D07C33F}" presName="spaceRect" presStyleCnt="0"/>
      <dgm:spPr/>
    </dgm:pt>
    <dgm:pt modelId="{8409F791-340A-4625-9294-3E680D66DB63}" type="pres">
      <dgm:prSet presAssocID="{419DF63C-9792-4EF5-9125-1EEF4D07C33F}" presName="parTx" presStyleLbl="revTx" presStyleIdx="2" presStyleCnt="5">
        <dgm:presLayoutVars>
          <dgm:chMax val="0"/>
          <dgm:chPref val="0"/>
        </dgm:presLayoutVars>
      </dgm:prSet>
      <dgm:spPr/>
    </dgm:pt>
    <dgm:pt modelId="{D4892BA4-47FA-499C-84FA-3A971E9AFE41}" type="pres">
      <dgm:prSet presAssocID="{EA8773AB-BB82-4BF6-944E-80CD2086CE93}" presName="sibTrans" presStyleCnt="0"/>
      <dgm:spPr/>
    </dgm:pt>
    <dgm:pt modelId="{390D1410-0CB7-44D5-903C-C35615DE86E1}" type="pres">
      <dgm:prSet presAssocID="{1B1E513F-BEB7-483A-8F12-A8210AEF19E9}" presName="compNode" presStyleCnt="0"/>
      <dgm:spPr/>
    </dgm:pt>
    <dgm:pt modelId="{C2FCE80A-DCA0-4D7F-8F72-19CB2337E588}" type="pres">
      <dgm:prSet presAssocID="{1B1E513F-BEB7-483A-8F12-A8210AEF19E9}" presName="bgRect" presStyleLbl="bgShp" presStyleIdx="3" presStyleCnt="5"/>
      <dgm: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1B0B9210-632F-4BB5-B140-1FA20D3CF123}" type="pres">
      <dgm:prSet presAssocID="{1B1E513F-BEB7-483A-8F12-A8210AEF19E9}" presName="iconRect" presStyleLbl="node1" presStyleIdx="3" presStyleCnt="5"/>
      <dgm:spPr>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a:noFill/>
        </a:ln>
      </dgm:spPr>
    </dgm:pt>
    <dgm:pt modelId="{E9B85894-F3EF-4216-9DD4-962DCF409217}" type="pres">
      <dgm:prSet presAssocID="{1B1E513F-BEB7-483A-8F12-A8210AEF19E9}" presName="spaceRect" presStyleCnt="0"/>
      <dgm:spPr/>
    </dgm:pt>
    <dgm:pt modelId="{3CBA7321-E2AC-48FD-B351-CE3C9A4CE924}" type="pres">
      <dgm:prSet presAssocID="{1B1E513F-BEB7-483A-8F12-A8210AEF19E9}" presName="parTx" presStyleLbl="revTx" presStyleIdx="3" presStyleCnt="5">
        <dgm:presLayoutVars>
          <dgm:chMax val="0"/>
          <dgm:chPref val="0"/>
        </dgm:presLayoutVars>
      </dgm:prSet>
      <dgm:spPr/>
    </dgm:pt>
    <dgm:pt modelId="{5E25F319-BBA5-4820-B2FC-14F8D56BF078}" type="pres">
      <dgm:prSet presAssocID="{D99C9B80-BA48-46B7-8B67-372E2AFD9E86}" presName="sibTrans" presStyleCnt="0"/>
      <dgm:spPr/>
    </dgm:pt>
    <dgm:pt modelId="{A9DA4473-F7AD-4D05-A89E-4317469C9CAC}" type="pres">
      <dgm:prSet presAssocID="{F4A56385-3827-49D1-B533-953BA75136B7}" presName="compNode" presStyleCnt="0"/>
      <dgm:spPr/>
    </dgm:pt>
    <dgm:pt modelId="{343A76ED-9DD6-4B0A-830E-16ED952B3D06}" type="pres">
      <dgm:prSet presAssocID="{F4A56385-3827-49D1-B533-953BA75136B7}" presName="bgRect" presStyleLbl="bgShp" presStyleIdx="4" presStyleCnt="5"/>
      <dgm: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gm:spPr>
    </dgm:pt>
    <dgm:pt modelId="{C21BED67-1F13-4312-815B-B5C34DAA27F9}" type="pres">
      <dgm:prSet presAssocID="{F4A56385-3827-49D1-B533-953BA75136B7}" presName="iconRect" presStyleLbl="node1" presStyleIdx="4"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Education"/>
        </a:ext>
      </dgm:extLst>
    </dgm:pt>
    <dgm:pt modelId="{8854FDB6-04FD-4DEB-9AB6-DDB7E532A353}" type="pres">
      <dgm:prSet presAssocID="{F4A56385-3827-49D1-B533-953BA75136B7}" presName="spaceRect" presStyleCnt="0"/>
      <dgm:spPr/>
    </dgm:pt>
    <dgm:pt modelId="{9260EF14-C09B-4543-88B7-7F45704CBA36}" type="pres">
      <dgm:prSet presAssocID="{F4A56385-3827-49D1-B533-953BA75136B7}" presName="parTx" presStyleLbl="revTx" presStyleIdx="4" presStyleCnt="5">
        <dgm:presLayoutVars>
          <dgm:chMax val="0"/>
          <dgm:chPref val="0"/>
        </dgm:presLayoutVars>
      </dgm:prSet>
      <dgm:spPr/>
    </dgm:pt>
  </dgm:ptLst>
  <dgm:cxnLst>
    <dgm:cxn modelId="{024B121E-3EE5-42C9-97D1-5E0D27C29DC3}" srcId="{162F69A6-0780-49EA-A6A8-3965C12489B2}" destId="{419DF63C-9792-4EF5-9125-1EEF4D07C33F}" srcOrd="2" destOrd="0" parTransId="{2B95E8EF-82FE-4F54-970D-D55C9AD8EC00}" sibTransId="{EA8773AB-BB82-4BF6-944E-80CD2086CE93}"/>
    <dgm:cxn modelId="{D7E7903A-483E-4876-8C77-EEB10661B95B}" type="presOf" srcId="{1B1E513F-BEB7-483A-8F12-A8210AEF19E9}" destId="{3CBA7321-E2AC-48FD-B351-CE3C9A4CE924}" srcOrd="0" destOrd="0" presId="urn:microsoft.com/office/officeart/2018/2/layout/IconVerticalSolidList"/>
    <dgm:cxn modelId="{C9B7BD43-67DC-4CD4-86B0-92B8BFA59068}" type="presOf" srcId="{2B87ECDB-C552-42F6-9B52-6548A18B206B}" destId="{AC018808-9CEA-4C61-8875-3E922AA167D7}" srcOrd="0" destOrd="0" presId="urn:microsoft.com/office/officeart/2018/2/layout/IconVerticalSolidList"/>
    <dgm:cxn modelId="{92648A4D-7D0D-48F5-96E4-BF8EC541B3A9}" type="presOf" srcId="{419DF63C-9792-4EF5-9125-1EEF4D07C33F}" destId="{8409F791-340A-4625-9294-3E680D66DB63}" srcOrd="0" destOrd="0" presId="urn:microsoft.com/office/officeart/2018/2/layout/IconVerticalSolidList"/>
    <dgm:cxn modelId="{DF18896F-7F42-4500-8AD0-6181E8694E28}" type="presOf" srcId="{F4A56385-3827-49D1-B533-953BA75136B7}" destId="{9260EF14-C09B-4543-88B7-7F45704CBA36}" srcOrd="0" destOrd="0" presId="urn:microsoft.com/office/officeart/2018/2/layout/IconVerticalSolidList"/>
    <dgm:cxn modelId="{91AFA996-5E3B-401C-B400-E70DBD4A4AB6}" srcId="{162F69A6-0780-49EA-A6A8-3965C12489B2}" destId="{2B87ECDB-C552-42F6-9B52-6548A18B206B}" srcOrd="1" destOrd="0" parTransId="{0DC560D9-C62C-41BA-8D68-CB78933BFF0C}" sibTransId="{80EFB54F-1AC8-40D9-981D-4C85160A5799}"/>
    <dgm:cxn modelId="{D572C096-14C8-487B-ABCD-6354192B80BA}" srcId="{162F69A6-0780-49EA-A6A8-3965C12489B2}" destId="{F4A56385-3827-49D1-B533-953BA75136B7}" srcOrd="4" destOrd="0" parTransId="{5C6E35C5-B6D6-42D4-9FF2-63E3FEC1E45F}" sibTransId="{E866DA3A-B427-429E-A892-4812B432ED79}"/>
    <dgm:cxn modelId="{813C1BD6-5A4A-43F4-8BF7-0645F72381AA}" srcId="{162F69A6-0780-49EA-A6A8-3965C12489B2}" destId="{30269CC2-8DD6-4402-82F3-18F164A732FF}" srcOrd="0" destOrd="0" parTransId="{4A8A3B18-A3DE-475C-8BF1-FB4B84DDA43B}" sibTransId="{2DAA2C1D-14F6-4BCA-B047-0B53ADD46F43}"/>
    <dgm:cxn modelId="{7F77D1ED-2343-4635-9FDF-CF5C9D2B3315}" type="presOf" srcId="{162F69A6-0780-49EA-A6A8-3965C12489B2}" destId="{05261D3E-3CC7-4C85-9E09-D67FC777908C}" srcOrd="0" destOrd="0" presId="urn:microsoft.com/office/officeart/2018/2/layout/IconVerticalSolidList"/>
    <dgm:cxn modelId="{9CD469EF-CF99-411A-B4B3-5B2C59AF684C}" srcId="{162F69A6-0780-49EA-A6A8-3965C12489B2}" destId="{1B1E513F-BEB7-483A-8F12-A8210AEF19E9}" srcOrd="3" destOrd="0" parTransId="{DB284026-3063-4705-B72C-ADE04469BE6D}" sibTransId="{D99C9B80-BA48-46B7-8B67-372E2AFD9E86}"/>
    <dgm:cxn modelId="{175EB5FF-CD0E-4495-8FA8-F19D1233730A}" type="presOf" srcId="{30269CC2-8DD6-4402-82F3-18F164A732FF}" destId="{F113ED77-1650-49A8-987A-A13C2A50CEA5}" srcOrd="0" destOrd="0" presId="urn:microsoft.com/office/officeart/2018/2/layout/IconVerticalSolidList"/>
    <dgm:cxn modelId="{B6784D09-C55E-4568-A257-9A4C076E72A2}" type="presParOf" srcId="{05261D3E-3CC7-4C85-9E09-D67FC777908C}" destId="{25C6FE9B-AED9-47D9-807F-76A517615FC1}" srcOrd="0" destOrd="0" presId="urn:microsoft.com/office/officeart/2018/2/layout/IconVerticalSolidList"/>
    <dgm:cxn modelId="{918FF3CA-876D-40FA-841A-AB5A28A77ED2}" type="presParOf" srcId="{25C6FE9B-AED9-47D9-807F-76A517615FC1}" destId="{99698387-9DF3-4127-A7DE-FCE3F05A3470}" srcOrd="0" destOrd="0" presId="urn:microsoft.com/office/officeart/2018/2/layout/IconVerticalSolidList"/>
    <dgm:cxn modelId="{9E8C0B32-A7B3-460A-83CF-493652F6403A}" type="presParOf" srcId="{25C6FE9B-AED9-47D9-807F-76A517615FC1}" destId="{B52E1101-E263-4511-8D8F-5A215C912C41}" srcOrd="1" destOrd="0" presId="urn:microsoft.com/office/officeart/2018/2/layout/IconVerticalSolidList"/>
    <dgm:cxn modelId="{BF3562AE-51B6-4827-AC2A-02A6C7EE6F5E}" type="presParOf" srcId="{25C6FE9B-AED9-47D9-807F-76A517615FC1}" destId="{18EFBBAF-BD9F-4030-B8A4-57CCEB350921}" srcOrd="2" destOrd="0" presId="urn:microsoft.com/office/officeart/2018/2/layout/IconVerticalSolidList"/>
    <dgm:cxn modelId="{04E3ADEA-CCED-42DB-834F-C02041D4F81B}" type="presParOf" srcId="{25C6FE9B-AED9-47D9-807F-76A517615FC1}" destId="{F113ED77-1650-49A8-987A-A13C2A50CEA5}" srcOrd="3" destOrd="0" presId="urn:microsoft.com/office/officeart/2018/2/layout/IconVerticalSolidList"/>
    <dgm:cxn modelId="{F6438E6C-D016-4A64-9005-13CAA2685ADD}" type="presParOf" srcId="{05261D3E-3CC7-4C85-9E09-D67FC777908C}" destId="{084D1940-F8FF-48AA-A0CA-908C7645C951}" srcOrd="1" destOrd="0" presId="urn:microsoft.com/office/officeart/2018/2/layout/IconVerticalSolidList"/>
    <dgm:cxn modelId="{CEB88A46-381C-4FB3-B5C2-36F0205865FC}" type="presParOf" srcId="{05261D3E-3CC7-4C85-9E09-D67FC777908C}" destId="{922A9066-91F0-4494-8CF8-01F8511B6028}" srcOrd="2" destOrd="0" presId="urn:microsoft.com/office/officeart/2018/2/layout/IconVerticalSolidList"/>
    <dgm:cxn modelId="{D1B45BFC-BE7D-41A5-ACF1-DDC855C4E453}" type="presParOf" srcId="{922A9066-91F0-4494-8CF8-01F8511B6028}" destId="{FA3369E0-5B38-4FDD-A9F5-22B9810A03F7}" srcOrd="0" destOrd="0" presId="urn:microsoft.com/office/officeart/2018/2/layout/IconVerticalSolidList"/>
    <dgm:cxn modelId="{4643A976-3E27-4CAA-B7FC-B0B83CAF8B1F}" type="presParOf" srcId="{922A9066-91F0-4494-8CF8-01F8511B6028}" destId="{FADE9C4E-BFE3-4374-BE2C-676ED238ACF2}" srcOrd="1" destOrd="0" presId="urn:microsoft.com/office/officeart/2018/2/layout/IconVerticalSolidList"/>
    <dgm:cxn modelId="{D766C06F-7B8D-459C-9FB9-C58229C29760}" type="presParOf" srcId="{922A9066-91F0-4494-8CF8-01F8511B6028}" destId="{7000F0F2-143F-4CAE-BA6B-E9C401E5437A}" srcOrd="2" destOrd="0" presId="urn:microsoft.com/office/officeart/2018/2/layout/IconVerticalSolidList"/>
    <dgm:cxn modelId="{150742EF-413B-4B94-8C6E-7E0DC782FB81}" type="presParOf" srcId="{922A9066-91F0-4494-8CF8-01F8511B6028}" destId="{AC018808-9CEA-4C61-8875-3E922AA167D7}" srcOrd="3" destOrd="0" presId="urn:microsoft.com/office/officeart/2018/2/layout/IconVerticalSolidList"/>
    <dgm:cxn modelId="{8C73B2A2-55AA-4BE8-A101-760B33AD8140}" type="presParOf" srcId="{05261D3E-3CC7-4C85-9E09-D67FC777908C}" destId="{CE46B6BD-FA9F-4C65-8E75-D8C24C71657B}" srcOrd="3" destOrd="0" presId="urn:microsoft.com/office/officeart/2018/2/layout/IconVerticalSolidList"/>
    <dgm:cxn modelId="{18BE3019-0E90-4C32-A988-157009864AD2}" type="presParOf" srcId="{05261D3E-3CC7-4C85-9E09-D67FC777908C}" destId="{B12160B6-4EC8-4B4D-A1B2-F7F5F2795F75}" srcOrd="4" destOrd="0" presId="urn:microsoft.com/office/officeart/2018/2/layout/IconVerticalSolidList"/>
    <dgm:cxn modelId="{2EEC68C7-29BF-4C02-91C1-17C5C78737B5}" type="presParOf" srcId="{B12160B6-4EC8-4B4D-A1B2-F7F5F2795F75}" destId="{DB8ABDAA-976A-4A84-A3C3-277080E19DCA}" srcOrd="0" destOrd="0" presId="urn:microsoft.com/office/officeart/2018/2/layout/IconVerticalSolidList"/>
    <dgm:cxn modelId="{F1D89C2A-76D1-4569-963D-1C92D0A16E1C}" type="presParOf" srcId="{B12160B6-4EC8-4B4D-A1B2-F7F5F2795F75}" destId="{D335376E-740A-4A47-BC5B-3381DE731CE0}" srcOrd="1" destOrd="0" presId="urn:microsoft.com/office/officeart/2018/2/layout/IconVerticalSolidList"/>
    <dgm:cxn modelId="{4E76AE4D-E418-463B-994D-6DDD4BE738C0}" type="presParOf" srcId="{B12160B6-4EC8-4B4D-A1B2-F7F5F2795F75}" destId="{BCDE90E0-E45B-4C79-BE60-A53702208276}" srcOrd="2" destOrd="0" presId="urn:microsoft.com/office/officeart/2018/2/layout/IconVerticalSolidList"/>
    <dgm:cxn modelId="{A3104C94-C425-4DC0-8A01-7FDFF0F35AAA}" type="presParOf" srcId="{B12160B6-4EC8-4B4D-A1B2-F7F5F2795F75}" destId="{8409F791-340A-4625-9294-3E680D66DB63}" srcOrd="3" destOrd="0" presId="urn:microsoft.com/office/officeart/2018/2/layout/IconVerticalSolidList"/>
    <dgm:cxn modelId="{605473B3-8AA5-4EE0-BFBA-3AB749038A35}" type="presParOf" srcId="{05261D3E-3CC7-4C85-9E09-D67FC777908C}" destId="{D4892BA4-47FA-499C-84FA-3A971E9AFE41}" srcOrd="5" destOrd="0" presId="urn:microsoft.com/office/officeart/2018/2/layout/IconVerticalSolidList"/>
    <dgm:cxn modelId="{CC9F31C5-774B-4FC3-9646-7E0EFDB54727}" type="presParOf" srcId="{05261D3E-3CC7-4C85-9E09-D67FC777908C}" destId="{390D1410-0CB7-44D5-903C-C35615DE86E1}" srcOrd="6" destOrd="0" presId="urn:microsoft.com/office/officeart/2018/2/layout/IconVerticalSolidList"/>
    <dgm:cxn modelId="{34A9E1BF-6D83-4701-9E7B-CBCD8074AEAA}" type="presParOf" srcId="{390D1410-0CB7-44D5-903C-C35615DE86E1}" destId="{C2FCE80A-DCA0-4D7F-8F72-19CB2337E588}" srcOrd="0" destOrd="0" presId="urn:microsoft.com/office/officeart/2018/2/layout/IconVerticalSolidList"/>
    <dgm:cxn modelId="{2682A58B-536A-49D1-A507-E48E245F1609}" type="presParOf" srcId="{390D1410-0CB7-44D5-903C-C35615DE86E1}" destId="{1B0B9210-632F-4BB5-B140-1FA20D3CF123}" srcOrd="1" destOrd="0" presId="urn:microsoft.com/office/officeart/2018/2/layout/IconVerticalSolidList"/>
    <dgm:cxn modelId="{59D669F7-8B16-4888-95F6-5986C0AFE631}" type="presParOf" srcId="{390D1410-0CB7-44D5-903C-C35615DE86E1}" destId="{E9B85894-F3EF-4216-9DD4-962DCF409217}" srcOrd="2" destOrd="0" presId="urn:microsoft.com/office/officeart/2018/2/layout/IconVerticalSolidList"/>
    <dgm:cxn modelId="{BD8D7B70-D5A5-475A-9EAE-2DF74A65E7A7}" type="presParOf" srcId="{390D1410-0CB7-44D5-903C-C35615DE86E1}" destId="{3CBA7321-E2AC-48FD-B351-CE3C9A4CE924}" srcOrd="3" destOrd="0" presId="urn:microsoft.com/office/officeart/2018/2/layout/IconVerticalSolidList"/>
    <dgm:cxn modelId="{A54D5403-F787-4964-8489-63C75BE2EFB6}" type="presParOf" srcId="{05261D3E-3CC7-4C85-9E09-D67FC777908C}" destId="{5E25F319-BBA5-4820-B2FC-14F8D56BF078}" srcOrd="7" destOrd="0" presId="urn:microsoft.com/office/officeart/2018/2/layout/IconVerticalSolidList"/>
    <dgm:cxn modelId="{B5AAF852-AE2E-40BE-BC22-1382A2AD5A44}" type="presParOf" srcId="{05261D3E-3CC7-4C85-9E09-D67FC777908C}" destId="{A9DA4473-F7AD-4D05-A89E-4317469C9CAC}" srcOrd="8" destOrd="0" presId="urn:microsoft.com/office/officeart/2018/2/layout/IconVerticalSolidList"/>
    <dgm:cxn modelId="{80161854-1670-4BD7-9912-A0DFE5201001}" type="presParOf" srcId="{A9DA4473-F7AD-4D05-A89E-4317469C9CAC}" destId="{343A76ED-9DD6-4B0A-830E-16ED952B3D06}" srcOrd="0" destOrd="0" presId="urn:microsoft.com/office/officeart/2018/2/layout/IconVerticalSolidList"/>
    <dgm:cxn modelId="{17AEC66B-BBFF-4EF5-B894-6B5A992F362F}" type="presParOf" srcId="{A9DA4473-F7AD-4D05-A89E-4317469C9CAC}" destId="{C21BED67-1F13-4312-815B-B5C34DAA27F9}" srcOrd="1" destOrd="0" presId="urn:microsoft.com/office/officeart/2018/2/layout/IconVerticalSolidList"/>
    <dgm:cxn modelId="{D35FF1B4-6B78-4ECE-976F-17DFD749DB9F}" type="presParOf" srcId="{A9DA4473-F7AD-4D05-A89E-4317469C9CAC}" destId="{8854FDB6-04FD-4DEB-9AB6-DDB7E532A353}" srcOrd="2" destOrd="0" presId="urn:microsoft.com/office/officeart/2018/2/layout/IconVerticalSolidList"/>
    <dgm:cxn modelId="{00C148E5-B634-4CBF-973D-0F5A3C5E09C8}" type="presParOf" srcId="{A9DA4473-F7AD-4D05-A89E-4317469C9CAC}" destId="{9260EF14-C09B-4543-88B7-7F45704CBA36}"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9698387-9DF3-4127-A7DE-FCE3F05A3470}">
      <dsp:nvSpPr>
        <dsp:cNvPr id="0" name=""/>
        <dsp:cNvSpPr/>
      </dsp:nvSpPr>
      <dsp:spPr>
        <a:xfrm>
          <a:off x="0" y="4675"/>
          <a:ext cx="6791323" cy="995920"/>
        </a:xfrm>
        <a:prstGeom prst="rect">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dsp:spPr>
      <dsp:style>
        <a:lnRef idx="0">
          <a:scrgbClr r="0" g="0" b="0"/>
        </a:lnRef>
        <a:fillRef idx="0">
          <a:scrgbClr r="0" g="0" b="0"/>
        </a:fillRef>
        <a:effectRef idx="0">
          <a:scrgbClr r="0" g="0" b="0"/>
        </a:effectRef>
        <a:fontRef idx="minor">
          <a:schemeClr val="lt1"/>
        </a:fontRef>
      </dsp:style>
    </dsp:sp>
    <dsp:sp modelId="{B52E1101-E263-4511-8D8F-5A215C912C41}">
      <dsp:nvSpPr>
        <dsp:cNvPr id="0" name=""/>
        <dsp:cNvSpPr/>
      </dsp:nvSpPr>
      <dsp:spPr>
        <a:xfrm>
          <a:off x="301265" y="228757"/>
          <a:ext cx="547756" cy="547756"/>
        </a:xfrm>
        <a:prstGeom prst="rect">
          <a:avLst/>
        </a:prstGeom>
        <a:blipFill>
          <a:blip xmlns:r="http://schemas.openxmlformats.org/officeDocument/2006/relationships" r:embed="rId1" cstate="screen">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113ED77-1650-49A8-987A-A13C2A50CEA5}">
      <dsp:nvSpPr>
        <dsp:cNvPr id="0" name=""/>
        <dsp:cNvSpPr/>
      </dsp:nvSpPr>
      <dsp:spPr>
        <a:xfrm>
          <a:off x="1150288" y="4675"/>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fr-CA" sz="1900" kern="1200" noProof="0" dirty="0">
              <a:solidFill>
                <a:schemeClr val="bg1"/>
              </a:solidFill>
            </a:rPr>
            <a:t>Activité 1 – Qu’est-ce qu’un Podcast</a:t>
          </a:r>
        </a:p>
      </dsp:txBody>
      <dsp:txXfrm>
        <a:off x="1150288" y="4675"/>
        <a:ext cx="5641034" cy="995920"/>
      </dsp:txXfrm>
    </dsp:sp>
    <dsp:sp modelId="{FA3369E0-5B38-4FDD-A9F5-22B9810A03F7}">
      <dsp:nvSpPr>
        <dsp:cNvPr id="0" name=""/>
        <dsp:cNvSpPr/>
      </dsp:nvSpPr>
      <dsp:spPr>
        <a:xfrm>
          <a:off x="0" y="1249576"/>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FADE9C4E-BFE3-4374-BE2C-676ED238ACF2}">
      <dsp:nvSpPr>
        <dsp:cNvPr id="0" name=""/>
        <dsp:cNvSpPr/>
      </dsp:nvSpPr>
      <dsp:spPr>
        <a:xfrm>
          <a:off x="301265" y="1473658"/>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C018808-9CEA-4C61-8875-3E922AA167D7}">
      <dsp:nvSpPr>
        <dsp:cNvPr id="0" name=""/>
        <dsp:cNvSpPr/>
      </dsp:nvSpPr>
      <dsp:spPr>
        <a:xfrm>
          <a:off x="1150288" y="1249576"/>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2 – </a:t>
          </a:r>
          <a:r>
            <a:rPr lang="en-US" sz="1900" kern="1200" dirty="0" err="1">
              <a:solidFill>
                <a:schemeClr val="bg1"/>
              </a:solidFill>
            </a:rPr>
            <a:t>Équipements</a:t>
          </a:r>
          <a:r>
            <a:rPr lang="en-US" sz="1900" kern="1200" dirty="0">
              <a:solidFill>
                <a:schemeClr val="bg1"/>
              </a:solidFill>
            </a:rPr>
            <a:t> et </a:t>
          </a:r>
          <a:r>
            <a:rPr lang="en-US" sz="1900" kern="1200" dirty="0" err="1">
              <a:solidFill>
                <a:schemeClr val="bg1"/>
              </a:solidFill>
            </a:rPr>
            <a:t>logiciels</a:t>
          </a:r>
          <a:endParaRPr lang="en-US" sz="1900" kern="1200" dirty="0">
            <a:solidFill>
              <a:schemeClr val="bg1"/>
            </a:solidFill>
          </a:endParaRPr>
        </a:p>
      </dsp:txBody>
      <dsp:txXfrm>
        <a:off x="1150288" y="1249576"/>
        <a:ext cx="5641034" cy="995920"/>
      </dsp:txXfrm>
    </dsp:sp>
    <dsp:sp modelId="{DB8ABDAA-976A-4A84-A3C3-277080E19DCA}">
      <dsp:nvSpPr>
        <dsp:cNvPr id="0" name=""/>
        <dsp:cNvSpPr/>
      </dsp:nvSpPr>
      <dsp:spPr>
        <a:xfrm>
          <a:off x="0" y="24944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D335376E-740A-4A47-BC5B-3381DE731CE0}">
      <dsp:nvSpPr>
        <dsp:cNvPr id="0" name=""/>
        <dsp:cNvSpPr/>
      </dsp:nvSpPr>
      <dsp:spPr>
        <a:xfrm>
          <a:off x="301265" y="2718559"/>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409F791-340A-4625-9294-3E680D66DB63}">
      <dsp:nvSpPr>
        <dsp:cNvPr id="0" name=""/>
        <dsp:cNvSpPr/>
      </dsp:nvSpPr>
      <dsp:spPr>
        <a:xfrm>
          <a:off x="1150288" y="24944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3 – Planification d’un Podcast</a:t>
          </a:r>
        </a:p>
      </dsp:txBody>
      <dsp:txXfrm>
        <a:off x="1150288" y="2494477"/>
        <a:ext cx="5641034" cy="995920"/>
      </dsp:txXfrm>
    </dsp:sp>
    <dsp:sp modelId="{C2FCE80A-DCA0-4D7F-8F72-19CB2337E588}">
      <dsp:nvSpPr>
        <dsp:cNvPr id="0" name=""/>
        <dsp:cNvSpPr/>
      </dsp:nvSpPr>
      <dsp:spPr>
        <a:xfrm>
          <a:off x="0" y="3739377"/>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1B0B9210-632F-4BB5-B140-1FA20D3CF123}">
      <dsp:nvSpPr>
        <dsp:cNvPr id="0" name=""/>
        <dsp:cNvSpPr/>
      </dsp:nvSpPr>
      <dsp:spPr>
        <a:xfrm>
          <a:off x="301265" y="3963460"/>
          <a:ext cx="547756" cy="547756"/>
        </a:xfrm>
        <a:prstGeom prst="rect">
          <a:avLst/>
        </a:prstGeom>
        <a:blipFill rotWithShape="1">
          <a:blip xmlns:r="http://schemas.openxmlformats.org/officeDocument/2006/relationships"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CBA7321-E2AC-48FD-B351-CE3C9A4CE924}">
      <dsp:nvSpPr>
        <dsp:cNvPr id="0" name=""/>
        <dsp:cNvSpPr/>
      </dsp:nvSpPr>
      <dsp:spPr>
        <a:xfrm>
          <a:off x="1150288" y="3739377"/>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err="1">
              <a:solidFill>
                <a:schemeClr val="bg1"/>
              </a:solidFill>
            </a:rPr>
            <a:t>Activité</a:t>
          </a:r>
          <a:r>
            <a:rPr lang="en-US" sz="1900" kern="1200" dirty="0">
              <a:solidFill>
                <a:schemeClr val="bg1"/>
              </a:solidFill>
            </a:rPr>
            <a:t> 4 – </a:t>
          </a:r>
          <a:r>
            <a:rPr lang="en-US" sz="1900" kern="1200" dirty="0" err="1">
              <a:solidFill>
                <a:schemeClr val="bg1"/>
              </a:solidFill>
            </a:rPr>
            <a:t>Produire</a:t>
          </a:r>
          <a:r>
            <a:rPr lang="en-US" sz="1900" kern="1200" dirty="0">
              <a:solidFill>
                <a:schemeClr val="bg1"/>
              </a:solidFill>
            </a:rPr>
            <a:t> </a:t>
          </a:r>
          <a:r>
            <a:rPr lang="en-US" sz="1900" kern="1200" dirty="0" err="1">
              <a:solidFill>
                <a:schemeClr val="bg1"/>
              </a:solidFill>
            </a:rPr>
            <a:t>votre</a:t>
          </a:r>
          <a:r>
            <a:rPr lang="en-US" sz="1900" kern="1200" dirty="0">
              <a:solidFill>
                <a:schemeClr val="bg1"/>
              </a:solidFill>
            </a:rPr>
            <a:t> Podcast</a:t>
          </a:r>
        </a:p>
      </dsp:txBody>
      <dsp:txXfrm>
        <a:off x="1150288" y="3739377"/>
        <a:ext cx="5641034" cy="995920"/>
      </dsp:txXfrm>
    </dsp:sp>
    <dsp:sp modelId="{343A76ED-9DD6-4B0A-830E-16ED952B3D06}">
      <dsp:nvSpPr>
        <dsp:cNvPr id="0" name=""/>
        <dsp:cNvSpPr/>
      </dsp:nvSpPr>
      <dsp:spPr>
        <a:xfrm>
          <a:off x="0" y="4984278"/>
          <a:ext cx="6791323" cy="995920"/>
        </a:xfrm>
        <a:prstGeom prst="rect">
          <a:avLst/>
        </a:prstGeom>
        <a:gradFill rotWithShape="0">
          <a:gsLst>
            <a:gs pos="0">
              <a:srgbClr val="000000">
                <a:lumMod val="75000"/>
                <a:lumOff val="25000"/>
              </a:srgbClr>
            </a:gs>
            <a:gs pos="15929">
              <a:srgbClr val="000000">
                <a:lumMod val="85000"/>
                <a:lumOff val="15000"/>
              </a:srgbClr>
            </a:gs>
            <a:gs pos="97000">
              <a:srgbClr val="000000">
                <a:lumMod val="85000"/>
                <a:lumOff val="15000"/>
              </a:srgbClr>
            </a:gs>
            <a:gs pos="100000">
              <a:srgbClr val="17B2D1">
                <a:lumMod val="75000"/>
              </a:srgbClr>
            </a:gs>
          </a:gsLst>
          <a:lin ang="10800000" scaled="0"/>
        </a:gradFill>
        <a:ln>
          <a:noFill/>
        </a:ln>
        <a:effectLst/>
      </dsp:spPr>
      <dsp:style>
        <a:lnRef idx="0">
          <a:scrgbClr r="0" g="0" b="0"/>
        </a:lnRef>
        <a:fillRef idx="1">
          <a:scrgbClr r="0" g="0" b="0"/>
        </a:fillRef>
        <a:effectRef idx="0">
          <a:scrgbClr r="0" g="0" b="0"/>
        </a:effectRef>
        <a:fontRef idx="minor"/>
      </dsp:style>
    </dsp:sp>
    <dsp:sp modelId="{C21BED67-1F13-4312-815B-B5C34DAA27F9}">
      <dsp:nvSpPr>
        <dsp:cNvPr id="0" name=""/>
        <dsp:cNvSpPr/>
      </dsp:nvSpPr>
      <dsp:spPr>
        <a:xfrm>
          <a:off x="301265" y="5208360"/>
          <a:ext cx="547756" cy="547756"/>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260EF14-C09B-4543-88B7-7F45704CBA36}">
      <dsp:nvSpPr>
        <dsp:cNvPr id="0" name=""/>
        <dsp:cNvSpPr/>
      </dsp:nvSpPr>
      <dsp:spPr>
        <a:xfrm>
          <a:off x="1150288" y="4984278"/>
          <a:ext cx="5641034" cy="99592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402" tIns="105402" rIns="105402" bIns="105402" numCol="1" spcCol="1270" anchor="ctr" anchorCtr="0">
          <a:noAutofit/>
        </a:bodyPr>
        <a:lstStyle/>
        <a:p>
          <a:pPr marL="0" lvl="0" indent="0" algn="l" defTabSz="844550">
            <a:lnSpc>
              <a:spcPct val="90000"/>
            </a:lnSpc>
            <a:spcBef>
              <a:spcPct val="0"/>
            </a:spcBef>
            <a:spcAft>
              <a:spcPct val="35000"/>
            </a:spcAft>
            <a:buNone/>
          </a:pPr>
          <a:r>
            <a:rPr lang="en-US" sz="1900" kern="1200" dirty="0">
              <a:solidFill>
                <a:schemeClr val="bg1"/>
              </a:solidFill>
            </a:rPr>
            <a:t>Travail 1 – </a:t>
          </a:r>
          <a:r>
            <a:rPr lang="en-US" sz="1900" kern="1200" dirty="0" err="1">
              <a:solidFill>
                <a:schemeClr val="bg1"/>
              </a:solidFill>
            </a:rPr>
            <a:t>Créer</a:t>
          </a:r>
          <a:r>
            <a:rPr lang="en-US" sz="1900" kern="1200" dirty="0">
              <a:solidFill>
                <a:schemeClr val="bg1"/>
              </a:solidFill>
            </a:rPr>
            <a:t> un Podcast</a:t>
          </a:r>
        </a:p>
      </dsp:txBody>
      <dsp:txXfrm>
        <a:off x="1150288" y="4984278"/>
        <a:ext cx="5641034" cy="995920"/>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BC10188-DC2C-458D-AB41-143A0BE9A310}"/>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C9634E15-7196-43FC-B912-C4D8B4A2CE7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8416927-5E9C-4E77-85FE-EE4C81C1DE39}" type="datetimeFigureOut">
              <a:rPr lang="en-US" smtClean="0"/>
              <a:t>11/8/2020</a:t>
            </a:fld>
            <a:endParaRPr lang="en-US" dirty="0"/>
          </a:p>
        </p:txBody>
      </p:sp>
      <p:sp>
        <p:nvSpPr>
          <p:cNvPr id="4" name="Footer Placeholder 3">
            <a:extLst>
              <a:ext uri="{FF2B5EF4-FFF2-40B4-BE49-F238E27FC236}">
                <a16:creationId xmlns:a16="http://schemas.microsoft.com/office/drawing/2014/main" id="{89EA2570-D5B6-41CB-96C2-FFC9944668E5}"/>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15C31B37-7A69-4C30-9B63-29F8242FC24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D389B6C8-888A-401B-9F9B-D41D36B6C3E9}" type="slidenum">
              <a:rPr lang="en-US" smtClean="0"/>
              <a:t>‹#›</a:t>
            </a:fld>
            <a:endParaRPr lang="en-US" dirty="0"/>
          </a:p>
        </p:txBody>
      </p:sp>
    </p:spTree>
    <p:extLst>
      <p:ext uri="{BB962C8B-B14F-4D97-AF65-F5344CB8AC3E}">
        <p14:creationId xmlns:p14="http://schemas.microsoft.com/office/powerpoint/2010/main" val="241310006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798B7E-6604-4F74-86DB-B30627D56244}" type="datetimeFigureOut">
              <a:rPr lang="en-US" smtClean="0"/>
              <a:t>11/8/2020</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3F28A1F-3E69-47E5-AE93-E7F2155A242D}" type="slidenum">
              <a:rPr lang="en-US" smtClean="0"/>
              <a:t>‹#›</a:t>
            </a:fld>
            <a:endParaRPr lang="en-US" dirty="0"/>
          </a:p>
        </p:txBody>
      </p:sp>
    </p:spTree>
    <p:extLst>
      <p:ext uri="{BB962C8B-B14F-4D97-AF65-F5344CB8AC3E}">
        <p14:creationId xmlns:p14="http://schemas.microsoft.com/office/powerpoint/2010/main" val="20759332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265322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1AB651-5612-4E6A-9B35-A555D082EC2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1389A2-D77B-40CA-AD1E-0178AEFAD15A}"/>
              </a:ext>
            </a:extLst>
          </p:cNvPr>
          <p:cNvSpPr>
            <a:spLocks noGrp="1"/>
          </p:cNvSpPr>
          <p:nvPr>
            <p:ph sz="half" idx="1"/>
          </p:nvPr>
        </p:nvSpPr>
        <p:spPr>
          <a:xfrm>
            <a:off x="838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A1DCA993-CBEA-48C5-BD35-50ABDFF64065}"/>
              </a:ext>
            </a:extLst>
          </p:cNvPr>
          <p:cNvSpPr>
            <a:spLocks noGrp="1"/>
          </p:cNvSpPr>
          <p:nvPr>
            <p:ph sz="half" idx="2"/>
          </p:nvPr>
        </p:nvSpPr>
        <p:spPr>
          <a:xfrm>
            <a:off x="6172200" y="1825625"/>
            <a:ext cx="5181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Slide Number Placeholder 4">
            <a:extLst>
              <a:ext uri="{FF2B5EF4-FFF2-40B4-BE49-F238E27FC236}">
                <a16:creationId xmlns:a16="http://schemas.microsoft.com/office/drawing/2014/main" id="{B88ED8E0-95EC-469F-9B7E-562FBDFDE6C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6463448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76F88-2A37-410D-A685-E455AF3D07B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C764B46-B015-44F7-8DC0-AFB8D275E48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D3C8232-2077-497A-9142-B787E2B03A73}"/>
              </a:ext>
            </a:extLst>
          </p:cNvPr>
          <p:cNvSpPr>
            <a:spLocks noGrp="1"/>
          </p:cNvSpPr>
          <p:nvPr>
            <p:ph sz="half" idx="2"/>
          </p:nvPr>
        </p:nvSpPr>
        <p:spPr>
          <a:xfrm>
            <a:off x="839788" y="2505075"/>
            <a:ext cx="5157787"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AAF6077C-D913-4FD0-B6E0-6D70BEFD40E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3905DBB-3AA9-4435-AC97-732293FDE7EF}"/>
              </a:ext>
            </a:extLst>
          </p:cNvPr>
          <p:cNvSpPr>
            <a:spLocks noGrp="1"/>
          </p:cNvSpPr>
          <p:nvPr>
            <p:ph sz="quarter" idx="4"/>
          </p:nvPr>
        </p:nvSpPr>
        <p:spPr>
          <a:xfrm>
            <a:off x="6172200" y="2505075"/>
            <a:ext cx="5183188" cy="368458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a:extLst>
              <a:ext uri="{FF2B5EF4-FFF2-40B4-BE49-F238E27FC236}">
                <a16:creationId xmlns:a16="http://schemas.microsoft.com/office/drawing/2014/main" id="{1954C901-FCAF-4DFB-A621-6A969641CA73}"/>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29214552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F2623-2255-4BBA-9577-B3A3FD2AE8E8}"/>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5259F0F0-5E7C-4FC9-8E90-6ADCD7A714B6}"/>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1055322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A9D3FFB-BE14-4D90-A515-10EDD1BEE6F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276739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451E51-BE82-4B1B-9CB6-89C26464DBE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4CCBF8C-3CF7-47E6-9AB0-15584178B44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D07DA3C-0298-45CF-AFC3-41031C0763E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Slide Number Placeholder 4">
            <a:extLst>
              <a:ext uri="{FF2B5EF4-FFF2-40B4-BE49-F238E27FC236}">
                <a16:creationId xmlns:a16="http://schemas.microsoft.com/office/drawing/2014/main" id="{F7C4FF87-D01E-416B-9EF8-E107C4EDDC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98533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798B13-3B32-4354-B2B5-3165F2F6E65F}"/>
              </a:ext>
            </a:extLst>
          </p:cNvPr>
          <p:cNvSpPr>
            <a:spLocks noGrp="1"/>
          </p:cNvSpPr>
          <p:nvPr>
            <p:ph type="title"/>
          </p:nvPr>
        </p:nvSpPr>
        <p:spPr>
          <a:xfrm>
            <a:off x="7873611" y="1676409"/>
            <a:ext cx="3923999" cy="2436592"/>
          </a:xfrm>
        </p:spPr>
        <p:txBody>
          <a:bodyPr lIns="0" tIns="0" rIns="0" bIns="0" anchor="b">
            <a:noAutofit/>
          </a:bodyPr>
          <a:lstStyle>
            <a:lvl1pPr>
              <a:lnSpc>
                <a:spcPct val="70000"/>
              </a:lnSpc>
              <a:defRPr sz="7200" spc="-300"/>
            </a:lvl1p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16BB88CF-DF4F-4857-8602-72BCF5DDCDA1}"/>
              </a:ext>
            </a:extLst>
          </p:cNvPr>
          <p:cNvSpPr>
            <a:spLocks noGrp="1"/>
          </p:cNvSpPr>
          <p:nvPr>
            <p:ph type="body" sz="half" idx="2" hasCustomPrompt="1"/>
          </p:nvPr>
        </p:nvSpPr>
        <p:spPr>
          <a:xfrm>
            <a:off x="7873612" y="4611901"/>
            <a:ext cx="3924000" cy="684000"/>
          </a:xfrm>
        </p:spPr>
        <p:txBody>
          <a:bodyPr lIns="0" tIns="0" rIns="0" bIns="0"/>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cxnSp>
        <p:nvCxnSpPr>
          <p:cNvPr id="12" name="Straight Connector 11">
            <a:extLst>
              <a:ext uri="{FF2B5EF4-FFF2-40B4-BE49-F238E27FC236}">
                <a16:creationId xmlns:a16="http://schemas.microsoft.com/office/drawing/2014/main" id="{A7EEBB7C-1679-4665-8688-1FA973E73DC1}"/>
              </a:ext>
            </a:extLst>
          </p:cNvPr>
          <p:cNvCxnSpPr/>
          <p:nvPr userDrawn="1"/>
        </p:nvCxnSpPr>
        <p:spPr>
          <a:xfrm>
            <a:off x="7874732" y="4373775"/>
            <a:ext cx="3924000" cy="0"/>
          </a:xfrm>
          <a:prstGeom prst="line">
            <a:avLst/>
          </a:prstGeom>
          <a:ln w="63500">
            <a:gradFill>
              <a:gsLst>
                <a:gs pos="0">
                  <a:schemeClr val="accent2"/>
                </a:gs>
                <a:gs pos="100000">
                  <a:schemeClr val="accent2">
                    <a:lumMod val="50000"/>
                  </a:schemeClr>
                </a:gs>
              </a:gsLst>
              <a:lin ang="0" scaled="0"/>
            </a:gradFill>
            <a:round/>
          </a:ln>
        </p:spPr>
        <p:style>
          <a:lnRef idx="1">
            <a:schemeClr val="accent1"/>
          </a:lnRef>
          <a:fillRef idx="0">
            <a:schemeClr val="accent1"/>
          </a:fillRef>
          <a:effectRef idx="0">
            <a:schemeClr val="accent1"/>
          </a:effectRef>
          <a:fontRef idx="minor">
            <a:schemeClr val="tx1"/>
          </a:fontRef>
        </p:style>
      </p:cxnSp>
      <p:sp>
        <p:nvSpPr>
          <p:cNvPr id="7" name="Rectangle 6">
            <a:extLst>
              <a:ext uri="{FF2B5EF4-FFF2-40B4-BE49-F238E27FC236}">
                <a16:creationId xmlns:a16="http://schemas.microsoft.com/office/drawing/2014/main" id="{F1E3214F-3A93-4A1C-920D-D86BE35A58FB}"/>
              </a:ext>
            </a:extLst>
          </p:cNvPr>
          <p:cNvSpPr/>
          <p:nvPr userDrawn="1"/>
        </p:nvSpPr>
        <p:spPr>
          <a:xfrm>
            <a:off x="0" y="1"/>
            <a:ext cx="7512000" cy="6721472"/>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Slide Number Placeholder 2">
            <a:extLst>
              <a:ext uri="{FF2B5EF4-FFF2-40B4-BE49-F238E27FC236}">
                <a16:creationId xmlns:a16="http://schemas.microsoft.com/office/drawing/2014/main" id="{213E97E5-C83B-444A-8C07-35D699E7C342}"/>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8" name="Picture Placeholder 2">
            <a:extLst>
              <a:ext uri="{FF2B5EF4-FFF2-40B4-BE49-F238E27FC236}">
                <a16:creationId xmlns:a16="http://schemas.microsoft.com/office/drawing/2014/main" id="{2641ECAC-0557-4843-8433-067E4414E2F5}"/>
              </a:ext>
            </a:extLst>
          </p:cNvPr>
          <p:cNvSpPr>
            <a:spLocks noGrp="1"/>
          </p:cNvSpPr>
          <p:nvPr>
            <p:ph type="pic" idx="1" hasCustomPrompt="1"/>
          </p:nvPr>
        </p:nvSpPr>
        <p:spPr>
          <a:xfrm>
            <a:off x="-1" y="0"/>
            <a:ext cx="7512001" cy="6727855"/>
          </a:xfrm>
          <a:solidFill>
            <a:schemeClr val="tx1">
              <a:lumMod val="85000"/>
              <a:lumOff val="15000"/>
            </a:schemeClr>
          </a:solid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Tree>
    <p:extLst>
      <p:ext uri="{BB962C8B-B14F-4D97-AF65-F5344CB8AC3E}">
        <p14:creationId xmlns:p14="http://schemas.microsoft.com/office/powerpoint/2010/main" val="33943833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6"/>
            <a:ext cx="6273800" cy="833663"/>
          </a:xfrm>
          <a:solidFill>
            <a:schemeClr val="accent2">
              <a:lumMod val="50000"/>
            </a:schemeClr>
          </a:solidFill>
        </p:spPr>
        <p:txBody>
          <a:bodyPr tIns="108000" bIns="108000">
            <a:spAutoFit/>
          </a:bodyPr>
          <a:lstStyle>
            <a:lvl1pPr>
              <a:lnSpc>
                <a:spcPct val="100000"/>
              </a:lnSpc>
              <a:defRPr sz="4000"/>
            </a:lvl1pPr>
          </a:lstStyle>
          <a:p>
            <a:r>
              <a:rPr lang="en-US"/>
              <a:t>Click to 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62738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839236654"/>
      </p:ext>
    </p:extLst>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Wide">
    <p:bg>
      <p:bgPr>
        <a:solidFill>
          <a:schemeClr val="tx1">
            <a:lumMod val="95000"/>
            <a:lumOff val="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838200" y="611077"/>
            <a:ext cx="6273800" cy="833663"/>
          </a:xfrm>
          <a:solidFill>
            <a:schemeClr val="accent2">
              <a:lumMod val="50000"/>
            </a:schemeClr>
          </a:solidFill>
        </p:spPr>
        <p:txBody>
          <a:bodyPr vert="horz" lIns="91440" tIns="108000" rIns="91440" bIns="108000" rtlCol="0" anchor="ctr">
            <a:spAutoFit/>
          </a:bodyPr>
          <a:lstStyle>
            <a:lvl1pPr>
              <a:defRPr lang="en-US" sz="4000"/>
            </a:lvl1pPr>
          </a:lstStyle>
          <a:p>
            <a:pPr lvl="0">
              <a:lnSpc>
                <a:spcPct val="100000"/>
              </a:lnSpc>
            </a:pP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1825625"/>
            <a:ext cx="10515600"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594571051"/>
      </p:ext>
    </p:extLst>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Right">
    <p:spTree>
      <p:nvGrpSpPr>
        <p:cNvPr id="1" name=""/>
        <p:cNvGrpSpPr/>
        <p:nvPr/>
      </p:nvGrpSpPr>
      <p:grpSpPr>
        <a:xfrm>
          <a:off x="0" y="0"/>
          <a:ext cx="0" cy="0"/>
          <a:chOff x="0" y="0"/>
          <a:chExt cx="0" cy="0"/>
        </a:xfrm>
      </p:grpSpPr>
      <p:sp>
        <p:nvSpPr>
          <p:cNvPr id="7" name="Picture Placeholder 2">
            <a:extLst>
              <a:ext uri="{FF2B5EF4-FFF2-40B4-BE49-F238E27FC236}">
                <a16:creationId xmlns:a16="http://schemas.microsoft.com/office/drawing/2014/main" id="{6D3C5ED2-B01D-4104-B193-BC78D76A4646}"/>
              </a:ext>
            </a:extLst>
          </p:cNvPr>
          <p:cNvSpPr>
            <a:spLocks noGrp="1"/>
          </p:cNvSpPr>
          <p:nvPr>
            <p:ph type="pic" idx="11" hasCustomPrompt="1"/>
          </p:nvPr>
        </p:nvSpPr>
        <p:spPr>
          <a:xfrm>
            <a:off x="0" y="0"/>
            <a:ext cx="6305550" cy="6721475"/>
          </a:xfrm>
          <a:noFill/>
        </p:spPr>
        <p:txBody>
          <a:bodyPr anchor="ctr">
            <a:normAutofit/>
          </a:bodyPr>
          <a:lstStyle>
            <a:lvl1pPr marL="0" indent="0" algn="ctr">
              <a:buNone/>
              <a:defRPr sz="1400" i="1"/>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Insert Your Picture Here</a:t>
            </a:r>
          </a:p>
        </p:txBody>
      </p:sp>
      <p:sp>
        <p:nvSpPr>
          <p:cNvPr id="2" name="Title 1">
            <a:extLst>
              <a:ext uri="{FF2B5EF4-FFF2-40B4-BE49-F238E27FC236}">
                <a16:creationId xmlns:a16="http://schemas.microsoft.com/office/drawing/2014/main" id="{FE91AD08-4E28-4191-9B62-EAD61608E5CF}"/>
              </a:ext>
            </a:extLst>
          </p:cNvPr>
          <p:cNvSpPr>
            <a:spLocks noGrp="1"/>
          </p:cNvSpPr>
          <p:nvPr>
            <p:ph type="title" hasCustomPrompt="1"/>
          </p:nvPr>
        </p:nvSpPr>
        <p:spPr>
          <a:xfrm>
            <a:off x="6657974" y="611077"/>
            <a:ext cx="4695825" cy="833663"/>
          </a:xfrm>
          <a:solidFill>
            <a:schemeClr val="accent2">
              <a:lumMod val="50000"/>
            </a:schemeClr>
          </a:solidFill>
        </p:spPr>
        <p:txBody>
          <a:bodyPr wrap="square" tIns="108000" bIns="108000">
            <a:spAutoFit/>
          </a:bodyPr>
          <a:lstStyle>
            <a:lvl1pPr>
              <a:lnSpc>
                <a:spcPct val="100000"/>
              </a:lnSpc>
              <a:defRPr sz="4000"/>
            </a:lvl1pPr>
          </a:lstStyle>
          <a:p>
            <a:r>
              <a:rPr lang="en-US" dirty="0"/>
              <a:t>Edit Master title style</a:t>
            </a:r>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6657974" y="1825625"/>
            <a:ext cx="4695826" cy="4351338"/>
          </a:xfrm>
        </p:spPr>
        <p:txBody>
          <a:bodyP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a:xfrm>
            <a:off x="11353800" y="6361475"/>
            <a:ext cx="838200" cy="360000"/>
          </a:xfrm>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797904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 preserve="1">
  <p:cSld name="Title and Content - Horizontal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91AD08-4E28-4191-9B62-EAD61608E5CF}"/>
              </a:ext>
            </a:extLst>
          </p:cNvPr>
          <p:cNvSpPr>
            <a:spLocks noGrp="1"/>
          </p:cNvSpPr>
          <p:nvPr>
            <p:ph type="title"/>
          </p:nvPr>
        </p:nvSpPr>
        <p:spPr>
          <a:xfrm>
            <a:off x="0" y="1"/>
            <a:ext cx="4305300" cy="6721472"/>
          </a:xfrm>
          <a:gradFill>
            <a:gsLst>
              <a:gs pos="1000">
                <a:schemeClr val="tx1">
                  <a:lumMod val="85000"/>
                  <a:lumOff val="15000"/>
                </a:schemeClr>
              </a:gs>
              <a:gs pos="100000">
                <a:schemeClr val="accent2">
                  <a:lumMod val="50000"/>
                </a:schemeClr>
              </a:gs>
            </a:gsLst>
            <a:lin ang="12600000" scaled="0"/>
          </a:gradFill>
        </p:spPr>
        <p:txBody>
          <a:bodyPr vert="horz" lIns="396000" tIns="0" rIns="396000" bIns="0" rtlCol="0" anchor="ctr">
            <a:noAutofit/>
          </a:bodyPr>
          <a:lstStyle>
            <a:lvl1pPr algn="r">
              <a:lnSpc>
                <a:spcPct val="70000"/>
              </a:lnSpc>
              <a:defRPr lang="en-US" sz="5200" b="0" spc="-150" dirty="0"/>
            </a:lvl1pPr>
          </a:lstStyle>
          <a:p>
            <a:pPr lvl="0" algn="r"/>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4705350" y="365124"/>
            <a:ext cx="6648448" cy="5984875"/>
          </a:xfrm>
        </p:spPr>
        <p:txBody>
          <a:bodyPr lIns="108000" tIns="108000" rIns="108000" bIns="108000" anchor="ctr">
            <a:normAutofit/>
          </a:bodyPr>
          <a:lstStyle>
            <a:lvl1pPr>
              <a:defRPr sz="2000"/>
            </a:lvl1pPr>
            <a:lvl2pPr>
              <a:defRPr sz="1800"/>
            </a:lvl2pPr>
            <a:lvl3pPr>
              <a:defRPr sz="1600"/>
            </a:lvl3pPr>
            <a:lvl4pPr>
              <a:defRPr sz="14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1160496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Content - Horizontal 2">
    <p:spTree>
      <p:nvGrpSpPr>
        <p:cNvPr id="1" name=""/>
        <p:cNvGrpSpPr/>
        <p:nvPr/>
      </p:nvGrpSpPr>
      <p:grpSpPr>
        <a:xfrm>
          <a:off x="0" y="0"/>
          <a:ext cx="0" cy="0"/>
          <a:chOff x="0" y="0"/>
          <a:chExt cx="0" cy="0"/>
        </a:xfrm>
      </p:grpSpPr>
      <p:sp>
        <p:nvSpPr>
          <p:cNvPr id="17" name="Title 16">
            <a:extLst>
              <a:ext uri="{FF2B5EF4-FFF2-40B4-BE49-F238E27FC236}">
                <a16:creationId xmlns:a16="http://schemas.microsoft.com/office/drawing/2014/main" id="{65237DA4-112F-40B2-8C8C-EB23506D9C45}"/>
              </a:ext>
            </a:extLst>
          </p:cNvPr>
          <p:cNvSpPr>
            <a:spLocks noGrp="1"/>
          </p:cNvSpPr>
          <p:nvPr>
            <p:ph type="title"/>
          </p:nvPr>
        </p:nvSpPr>
        <p:spPr>
          <a:xfrm>
            <a:off x="7512000" y="0"/>
            <a:ext cx="4680000" cy="6721473"/>
          </a:xfrm>
          <a:gradFill>
            <a:gsLst>
              <a:gs pos="1000">
                <a:schemeClr val="tx1">
                  <a:lumMod val="85000"/>
                  <a:lumOff val="15000"/>
                </a:schemeClr>
              </a:gs>
              <a:gs pos="100000">
                <a:schemeClr val="accent2">
                  <a:lumMod val="50000"/>
                </a:schemeClr>
              </a:gs>
            </a:gsLst>
            <a:lin ang="12600000" scaled="0"/>
          </a:gradFill>
        </p:spPr>
        <p:txBody>
          <a:bodyPr lIns="396000" rIns="396000">
            <a:normAutofit/>
          </a:bodyPr>
          <a:lstStyle>
            <a:lvl1pPr>
              <a:lnSpc>
                <a:spcPct val="70000"/>
              </a:lnSpc>
              <a:defRPr sz="5200" spc="-15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0BF853D-76DB-46F3-AF6C-1E77C8E06AA9}"/>
              </a:ext>
            </a:extLst>
          </p:cNvPr>
          <p:cNvSpPr>
            <a:spLocks noGrp="1"/>
          </p:cNvSpPr>
          <p:nvPr>
            <p:ph idx="1"/>
          </p:nvPr>
        </p:nvSpPr>
        <p:spPr>
          <a:xfrm>
            <a:off x="838200" y="365124"/>
            <a:ext cx="6156323" cy="5984875"/>
          </a:xfrm>
        </p:spPr>
        <p:txBody>
          <a:bodyPr lIns="108000" tIns="108000" rIns="108000" bIns="108000"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lide Number Placeholder 13">
            <a:extLst>
              <a:ext uri="{FF2B5EF4-FFF2-40B4-BE49-F238E27FC236}">
                <a16:creationId xmlns:a16="http://schemas.microsoft.com/office/drawing/2014/main" id="{7746CAFB-2B99-470B-B55B-9BF378E3A04B}"/>
              </a:ext>
            </a:extLst>
          </p:cNvPr>
          <p:cNvSpPr>
            <a:spLocks noGrp="1"/>
          </p:cNvSpPr>
          <p:nvPr>
            <p:ph type="sldNum" sz="quarter" idx="10"/>
          </p:nvPr>
        </p:nvSpPr>
        <p:spPr>
          <a:solidFill>
            <a:schemeClr val="bg1">
              <a:lumMod val="85000"/>
            </a:schemeClr>
          </a:solidFill>
        </p:spPr>
        <p:txBody>
          <a:bodyPr/>
          <a:lstStyle>
            <a:lvl1pPr>
              <a:defRPr>
                <a:solidFill>
                  <a:schemeClr val="tx1">
                    <a:lumMod val="85000"/>
                    <a:lumOff val="15000"/>
                  </a:schemeClr>
                </a:solidFill>
              </a:defRPr>
            </a:lvl1p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3644986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Horizontal 3">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0660D61A-B9FD-4DFF-AC42-4069DAFE238C}"/>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
        <p:nvSpPr>
          <p:cNvPr id="5" name="Content Placeholder 2">
            <a:extLst>
              <a:ext uri="{FF2B5EF4-FFF2-40B4-BE49-F238E27FC236}">
                <a16:creationId xmlns:a16="http://schemas.microsoft.com/office/drawing/2014/main" id="{D68E6EF2-4B2F-4D0D-9505-CE92872972F7}"/>
              </a:ext>
            </a:extLst>
          </p:cNvPr>
          <p:cNvSpPr>
            <a:spLocks noGrp="1"/>
          </p:cNvSpPr>
          <p:nvPr>
            <p:ph idx="1"/>
          </p:nvPr>
        </p:nvSpPr>
        <p:spPr>
          <a:xfrm>
            <a:off x="4705350" y="611076"/>
            <a:ext cx="6648448" cy="5738923"/>
          </a:xfrm>
        </p:spPr>
        <p:txBody>
          <a:bodyPr lIns="108000" tIns="108000" rIns="108000" bIns="10800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Title 1">
            <a:extLst>
              <a:ext uri="{FF2B5EF4-FFF2-40B4-BE49-F238E27FC236}">
                <a16:creationId xmlns:a16="http://schemas.microsoft.com/office/drawing/2014/main" id="{D91A21B9-BA54-413B-940E-027C32E4D429}"/>
              </a:ext>
            </a:extLst>
          </p:cNvPr>
          <p:cNvSpPr>
            <a:spLocks noGrp="1"/>
          </p:cNvSpPr>
          <p:nvPr>
            <p:ph type="title"/>
          </p:nvPr>
        </p:nvSpPr>
        <p:spPr>
          <a:xfrm>
            <a:off x="838200" y="611076"/>
            <a:ext cx="3440502" cy="2064769"/>
          </a:xfrm>
          <a:solidFill>
            <a:schemeClr val="accent2">
              <a:lumMod val="50000"/>
            </a:schemeClr>
          </a:solidFill>
        </p:spPr>
        <p:txBody>
          <a:bodyPr wrap="square" tIns="108000" bIns="108000" anchor="t">
            <a:spAutoFit/>
          </a:bodyPr>
          <a:lstStyle>
            <a:lvl1pPr>
              <a:lnSpc>
                <a:spcPct val="100000"/>
              </a:lnSpc>
              <a:defRPr sz="4000"/>
            </a:lvl1pPr>
          </a:lstStyle>
          <a:p>
            <a:r>
              <a:rPr lang="en-US"/>
              <a:t>Click to edit Master title style</a:t>
            </a:r>
            <a:endParaRPr lang="en-US" dirty="0"/>
          </a:p>
        </p:txBody>
      </p:sp>
    </p:spTree>
    <p:extLst>
      <p:ext uri="{BB962C8B-B14F-4D97-AF65-F5344CB8AC3E}">
        <p14:creationId xmlns:p14="http://schemas.microsoft.com/office/powerpoint/2010/main" val="36100512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2BDA7-8BE9-42D5-ACF1-0F51423A206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CEF73F-3CCA-4312-8E9C-2B4629DA1F6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Slide Number Placeholder 3">
            <a:extLst>
              <a:ext uri="{FF2B5EF4-FFF2-40B4-BE49-F238E27FC236}">
                <a16:creationId xmlns:a16="http://schemas.microsoft.com/office/drawing/2014/main" id="{293BF716-502C-4821-A3A0-19C2C508EED1}"/>
              </a:ext>
            </a:extLst>
          </p:cNvPr>
          <p:cNvSpPr>
            <a:spLocks noGrp="1"/>
          </p:cNvSpPr>
          <p:nvPr>
            <p:ph type="sldNum" sz="quarter" idx="10"/>
          </p:nvPr>
        </p:nvSpPr>
        <p:spPr/>
        <p:txBody>
          <a:bodyPr/>
          <a:lstStyle/>
          <a:p>
            <a:r>
              <a:rPr lang="en-US" dirty="0"/>
              <a:t>PAGE </a:t>
            </a:r>
            <a:fld id="{4A9B5881-4007-4345-955A-79C2656F0C49}" type="slidenum">
              <a:rPr lang="en-US" smtClean="0"/>
              <a:pPr/>
              <a:t>‹#›</a:t>
            </a:fld>
            <a:endParaRPr lang="en-US" dirty="0"/>
          </a:p>
        </p:txBody>
      </p:sp>
    </p:spTree>
    <p:extLst>
      <p:ext uri="{BB962C8B-B14F-4D97-AF65-F5344CB8AC3E}">
        <p14:creationId xmlns:p14="http://schemas.microsoft.com/office/powerpoint/2010/main" val="26659831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lumMod val="95000"/>
            <a:lumOff val="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48E4AFE-E166-4B84-B0C8-9205038D8033}"/>
              </a:ext>
            </a:extLst>
          </p:cNvPr>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flipV="1">
            <a:off x="0" y="0"/>
            <a:ext cx="12192000" cy="6858000"/>
          </a:xfrm>
          <a:prstGeom prst="rect">
            <a:avLst/>
          </a:prstGeom>
        </p:spPr>
      </p:pic>
      <p:sp>
        <p:nvSpPr>
          <p:cNvPr id="2" name="Title Placeholder 1">
            <a:extLst>
              <a:ext uri="{FF2B5EF4-FFF2-40B4-BE49-F238E27FC236}">
                <a16:creationId xmlns:a16="http://schemas.microsoft.com/office/drawing/2014/main" id="{6C617517-B672-49BA-AC6E-AB66D0639A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EC92C27-7843-4B22-9200-B7304E6AE4CD}"/>
              </a:ext>
            </a:extLst>
          </p:cNvPr>
          <p:cNvSpPr>
            <a:spLocks noGrp="1"/>
          </p:cNvSpPr>
          <p:nvPr>
            <p:ph type="body" idx="1"/>
          </p:nvPr>
        </p:nvSpPr>
        <p:spPr>
          <a:xfrm>
            <a:off x="838200" y="1825625"/>
            <a:ext cx="10515598"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a:extLst>
              <a:ext uri="{FF2B5EF4-FFF2-40B4-BE49-F238E27FC236}">
                <a16:creationId xmlns:a16="http://schemas.microsoft.com/office/drawing/2014/main" id="{52DB4F10-F75B-41A8-B994-BFF68949E59A}"/>
              </a:ext>
            </a:extLst>
          </p:cNvPr>
          <p:cNvSpPr>
            <a:spLocks noGrp="1"/>
          </p:cNvSpPr>
          <p:nvPr>
            <p:ph type="sldNum" sz="quarter" idx="4"/>
          </p:nvPr>
        </p:nvSpPr>
        <p:spPr>
          <a:xfrm>
            <a:off x="11353800" y="6361475"/>
            <a:ext cx="838200" cy="360000"/>
          </a:xfrm>
          <a:prstGeom prst="rect">
            <a:avLst/>
          </a:prstGeom>
          <a:solidFill>
            <a:schemeClr val="tx1">
              <a:lumMod val="85000"/>
              <a:lumOff val="15000"/>
            </a:schemeClr>
          </a:solidFill>
        </p:spPr>
        <p:txBody>
          <a:bodyPr vert="horz" lIns="91440" tIns="45720" rIns="91440" bIns="45720" rtlCol="0" anchor="ctr"/>
          <a:lstStyle>
            <a:lvl1pPr algn="ctr">
              <a:defRPr sz="1200">
                <a:solidFill>
                  <a:schemeClr val="bg1"/>
                </a:solidFill>
              </a:defRPr>
            </a:lvl1pPr>
          </a:lstStyle>
          <a:p>
            <a:r>
              <a:rPr lang="en-US" dirty="0"/>
              <a:t>PAGE </a:t>
            </a:r>
            <a:fld id="{4A9B5881-4007-4345-955A-79C2656F0C49}" type="slidenum">
              <a:rPr lang="en-US" smtClean="0"/>
              <a:pPr/>
              <a:t>‹#›</a:t>
            </a:fld>
            <a:endParaRPr lang="en-US" dirty="0"/>
          </a:p>
        </p:txBody>
      </p:sp>
      <p:sp>
        <p:nvSpPr>
          <p:cNvPr id="7" name="Rectangle 6">
            <a:extLst>
              <a:ext uri="{FF2B5EF4-FFF2-40B4-BE49-F238E27FC236}">
                <a16:creationId xmlns:a16="http://schemas.microsoft.com/office/drawing/2014/main" id="{512D21E2-8DEB-4F43-A26E-B8DA900A9230}"/>
              </a:ext>
            </a:extLst>
          </p:cNvPr>
          <p:cNvSpPr/>
          <p:nvPr userDrawn="1"/>
        </p:nvSpPr>
        <p:spPr>
          <a:xfrm>
            <a:off x="0" y="6721475"/>
            <a:ext cx="12192000" cy="136525"/>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Rectangle 7">
            <a:extLst>
              <a:ext uri="{FF2B5EF4-FFF2-40B4-BE49-F238E27FC236}">
                <a16:creationId xmlns:a16="http://schemas.microsoft.com/office/drawing/2014/main" id="{35CD3143-7FD1-40EA-AA4A-47C72380AEC2}"/>
              </a:ext>
            </a:extLst>
          </p:cNvPr>
          <p:cNvSpPr/>
          <p:nvPr userDrawn="1"/>
        </p:nvSpPr>
        <p:spPr>
          <a:xfrm>
            <a:off x="11353798" y="6721474"/>
            <a:ext cx="838201" cy="1365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3853920126"/>
      </p:ext>
    </p:extLst>
  </p:cSld>
  <p:clrMap bg1="lt1" tx1="dk1" bg2="lt2" tx2="dk2" accent1="accent1" accent2="accent2" accent3="accent3" accent4="accent4" accent5="accent5" accent6="accent6" hlink="hlink" folHlink="folHlink"/>
  <p:sldLayoutIdLst>
    <p:sldLayoutId id="2147483661" r:id="rId1"/>
    <p:sldLayoutId id="2147483659" r:id="rId2"/>
    <p:sldLayoutId id="2147483660" r:id="rId3"/>
    <p:sldLayoutId id="2147483665" r:id="rId4"/>
    <p:sldLayoutId id="2147483666" r:id="rId5"/>
    <p:sldLayoutId id="2147483650" r:id="rId6"/>
    <p:sldLayoutId id="2147483663" r:id="rId7"/>
    <p:sldLayoutId id="2147483664" r:id="rId8"/>
    <p:sldLayoutId id="2147483651" r:id="rId9"/>
    <p:sldLayoutId id="2147483652" r:id="rId10"/>
    <p:sldLayoutId id="2147483653" r:id="rId11"/>
    <p:sldLayoutId id="2147483654" r:id="rId12"/>
    <p:sldLayoutId id="2147483655" r:id="rId13"/>
    <p:sldLayoutId id="2147483656" r:id="rId14"/>
  </p:sldLayoutIdLst>
  <p:hf hdr="0" ftr="0" dt="0"/>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2"/>
        </a:buClr>
        <a:buFont typeface="Wingdings" panose="05000000000000000000" pitchFamily="2" charset="2"/>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Wingdings" panose="05000000000000000000" pitchFamily="2" charset="2"/>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Wingdings" panose="05000000000000000000" pitchFamily="2" charset="2"/>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Wingdings" panose="05000000000000000000" pitchFamily="2" charset="2"/>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comments" Target="../comments/comment1.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jpeg"/><Relationship Id="rId5" Type="http://schemas.openxmlformats.org/officeDocument/2006/relationships/slideLayout" Target="../slideLayouts/slideLayout2.xml"/><Relationship Id="rId4" Type="http://schemas.openxmlformats.org/officeDocument/2006/relationships/tags" Target="../tags/tag4.xml"/></Relationships>
</file>

<file path=ppt/slides/_rels/slide10.xml.rels><?xml version="1.0" encoding="UTF-8" standalone="yes"?>
<Relationships xmlns="http://schemas.openxmlformats.org/package/2006/relationships"><Relationship Id="rId8" Type="http://schemas.openxmlformats.org/officeDocument/2006/relationships/tags" Target="../tags/tag85.xml"/><Relationship Id="rId13" Type="http://schemas.openxmlformats.org/officeDocument/2006/relationships/tags" Target="../tags/tag90.xml"/><Relationship Id="rId18" Type="http://schemas.openxmlformats.org/officeDocument/2006/relationships/hyperlink" Target="https://www.youtube.com/watch?v=bvAEJ8G9l9U" TargetMode="External"/><Relationship Id="rId3" Type="http://schemas.openxmlformats.org/officeDocument/2006/relationships/tags" Target="../tags/tag80.xml"/><Relationship Id="rId21" Type="http://schemas.openxmlformats.org/officeDocument/2006/relationships/image" Target="../media/image24.png"/><Relationship Id="rId7" Type="http://schemas.openxmlformats.org/officeDocument/2006/relationships/tags" Target="../tags/tag84.xml"/><Relationship Id="rId12" Type="http://schemas.openxmlformats.org/officeDocument/2006/relationships/tags" Target="../tags/tag89.xml"/><Relationship Id="rId17" Type="http://schemas.openxmlformats.org/officeDocument/2006/relationships/hyperlink" Target="https://sweetfishmedia.com/how-to-build-a-podcast-team/" TargetMode="External"/><Relationship Id="rId2" Type="http://schemas.openxmlformats.org/officeDocument/2006/relationships/tags" Target="../tags/tag79.xml"/><Relationship Id="rId16" Type="http://schemas.openxmlformats.org/officeDocument/2006/relationships/image" Target="../media/image22.jpg"/><Relationship Id="rId20" Type="http://schemas.openxmlformats.org/officeDocument/2006/relationships/image" Target="../media/image20.svg"/><Relationship Id="rId1" Type="http://schemas.openxmlformats.org/officeDocument/2006/relationships/tags" Target="../tags/tag78.xml"/><Relationship Id="rId6" Type="http://schemas.openxmlformats.org/officeDocument/2006/relationships/tags" Target="../tags/tag83.xml"/><Relationship Id="rId11" Type="http://schemas.openxmlformats.org/officeDocument/2006/relationships/tags" Target="../tags/tag88.xml"/><Relationship Id="rId24" Type="http://schemas.openxmlformats.org/officeDocument/2006/relationships/image" Target="../media/image18.svg"/><Relationship Id="rId5" Type="http://schemas.openxmlformats.org/officeDocument/2006/relationships/tags" Target="../tags/tag82.xml"/><Relationship Id="rId15" Type="http://schemas.openxmlformats.org/officeDocument/2006/relationships/slideLayout" Target="../slideLayouts/slideLayout5.xml"/><Relationship Id="rId23" Type="http://schemas.openxmlformats.org/officeDocument/2006/relationships/image" Target="../media/image17.png"/><Relationship Id="rId10" Type="http://schemas.openxmlformats.org/officeDocument/2006/relationships/tags" Target="../tags/tag87.xml"/><Relationship Id="rId19" Type="http://schemas.openxmlformats.org/officeDocument/2006/relationships/image" Target="../media/image19.png"/><Relationship Id="rId4" Type="http://schemas.openxmlformats.org/officeDocument/2006/relationships/tags" Target="../tags/tag81.xml"/><Relationship Id="rId9" Type="http://schemas.openxmlformats.org/officeDocument/2006/relationships/tags" Target="../tags/tag86.xml"/><Relationship Id="rId14" Type="http://schemas.openxmlformats.org/officeDocument/2006/relationships/tags" Target="../tags/tag91.xml"/><Relationship Id="rId22" Type="http://schemas.openxmlformats.org/officeDocument/2006/relationships/image" Target="../media/image25.svg"/></Relationships>
</file>

<file path=ppt/slides/_rels/slide11.xml.rels><?xml version="1.0" encoding="UTF-8" standalone="yes"?>
<Relationships xmlns="http://schemas.openxmlformats.org/package/2006/relationships"><Relationship Id="rId8" Type="http://schemas.openxmlformats.org/officeDocument/2006/relationships/tags" Target="../tags/tag99.xml"/><Relationship Id="rId13" Type="http://schemas.openxmlformats.org/officeDocument/2006/relationships/slideLayout" Target="../slideLayouts/slideLayout5.xml"/><Relationship Id="rId18" Type="http://schemas.openxmlformats.org/officeDocument/2006/relationships/image" Target="../media/image17.png"/><Relationship Id="rId3" Type="http://schemas.openxmlformats.org/officeDocument/2006/relationships/tags" Target="../tags/tag94.xml"/><Relationship Id="rId7" Type="http://schemas.openxmlformats.org/officeDocument/2006/relationships/tags" Target="../tags/tag98.xml"/><Relationship Id="rId12" Type="http://schemas.openxmlformats.org/officeDocument/2006/relationships/tags" Target="../tags/tag103.xml"/><Relationship Id="rId17" Type="http://schemas.openxmlformats.org/officeDocument/2006/relationships/image" Target="../media/image20.svg"/><Relationship Id="rId2" Type="http://schemas.openxmlformats.org/officeDocument/2006/relationships/tags" Target="../tags/tag93.xml"/><Relationship Id="rId16" Type="http://schemas.openxmlformats.org/officeDocument/2006/relationships/image" Target="../media/image19.png"/><Relationship Id="rId1" Type="http://schemas.openxmlformats.org/officeDocument/2006/relationships/tags" Target="../tags/tag92.xml"/><Relationship Id="rId6" Type="http://schemas.openxmlformats.org/officeDocument/2006/relationships/tags" Target="../tags/tag97.xml"/><Relationship Id="rId11" Type="http://schemas.openxmlformats.org/officeDocument/2006/relationships/tags" Target="../tags/tag102.xml"/><Relationship Id="rId5" Type="http://schemas.openxmlformats.org/officeDocument/2006/relationships/tags" Target="../tags/tag96.xml"/><Relationship Id="rId15" Type="http://schemas.openxmlformats.org/officeDocument/2006/relationships/hyperlink" Target="https://www.ontariocolleges.ca/en/colleges/why-college#:~:text=Ontario%20college%20programs%20have%20significantly,money%20rather%20than%20spending%20it." TargetMode="External"/><Relationship Id="rId10" Type="http://schemas.openxmlformats.org/officeDocument/2006/relationships/tags" Target="../tags/tag101.xml"/><Relationship Id="rId19" Type="http://schemas.openxmlformats.org/officeDocument/2006/relationships/image" Target="../media/image18.svg"/><Relationship Id="rId4" Type="http://schemas.openxmlformats.org/officeDocument/2006/relationships/tags" Target="../tags/tag95.xml"/><Relationship Id="rId9" Type="http://schemas.openxmlformats.org/officeDocument/2006/relationships/tags" Target="../tags/tag100.xml"/><Relationship Id="rId14" Type="http://schemas.openxmlformats.org/officeDocument/2006/relationships/image" Target="../media/image26.jpeg"/></Relationships>
</file>

<file path=ppt/slides/_rels/slide12.xml.rels><?xml version="1.0" encoding="UTF-8" standalone="yes"?>
<Relationships xmlns="http://schemas.openxmlformats.org/package/2006/relationships"><Relationship Id="rId8" Type="http://schemas.openxmlformats.org/officeDocument/2006/relationships/tags" Target="../tags/tag111.xml"/><Relationship Id="rId13" Type="http://schemas.openxmlformats.org/officeDocument/2006/relationships/image" Target="../media/image17.png"/><Relationship Id="rId3" Type="http://schemas.openxmlformats.org/officeDocument/2006/relationships/tags" Target="../tags/tag106.xml"/><Relationship Id="rId7" Type="http://schemas.openxmlformats.org/officeDocument/2006/relationships/tags" Target="../tags/tag110.xml"/><Relationship Id="rId12" Type="http://schemas.openxmlformats.org/officeDocument/2006/relationships/image" Target="../media/image27.jpeg"/><Relationship Id="rId2" Type="http://schemas.openxmlformats.org/officeDocument/2006/relationships/tags" Target="../tags/tag105.xml"/><Relationship Id="rId1" Type="http://schemas.openxmlformats.org/officeDocument/2006/relationships/tags" Target="../tags/tag104.xml"/><Relationship Id="rId6" Type="http://schemas.openxmlformats.org/officeDocument/2006/relationships/tags" Target="../tags/tag109.xml"/><Relationship Id="rId11" Type="http://schemas.openxmlformats.org/officeDocument/2006/relationships/slideLayout" Target="../slideLayouts/slideLayout5.xml"/><Relationship Id="rId5" Type="http://schemas.openxmlformats.org/officeDocument/2006/relationships/tags" Target="../tags/tag108.xml"/><Relationship Id="rId10" Type="http://schemas.openxmlformats.org/officeDocument/2006/relationships/tags" Target="../tags/tag113.xml"/><Relationship Id="rId4" Type="http://schemas.openxmlformats.org/officeDocument/2006/relationships/tags" Target="../tags/tag107.xml"/><Relationship Id="rId9" Type="http://schemas.openxmlformats.org/officeDocument/2006/relationships/tags" Target="../tags/tag112.xml"/><Relationship Id="rId14" Type="http://schemas.openxmlformats.org/officeDocument/2006/relationships/image" Target="../media/image18.svg"/></Relationships>
</file>

<file path=ppt/slides/_rels/slide13.xml.rels><?xml version="1.0" encoding="UTF-8" standalone="yes"?>
<Relationships xmlns="http://schemas.openxmlformats.org/package/2006/relationships"><Relationship Id="rId8" Type="http://schemas.openxmlformats.org/officeDocument/2006/relationships/tags" Target="../tags/tag121.xml"/><Relationship Id="rId3" Type="http://schemas.openxmlformats.org/officeDocument/2006/relationships/tags" Target="../tags/tag116.xml"/><Relationship Id="rId7" Type="http://schemas.openxmlformats.org/officeDocument/2006/relationships/tags" Target="../tags/tag120.xml"/><Relationship Id="rId2" Type="http://schemas.openxmlformats.org/officeDocument/2006/relationships/tags" Target="../tags/tag115.xml"/><Relationship Id="rId1" Type="http://schemas.openxmlformats.org/officeDocument/2006/relationships/tags" Target="../tags/tag114.xml"/><Relationship Id="rId6" Type="http://schemas.openxmlformats.org/officeDocument/2006/relationships/tags" Target="../tags/tag119.xml"/><Relationship Id="rId11" Type="http://schemas.openxmlformats.org/officeDocument/2006/relationships/image" Target="../media/image28.jpeg"/><Relationship Id="rId5" Type="http://schemas.openxmlformats.org/officeDocument/2006/relationships/tags" Target="../tags/tag118.xml"/><Relationship Id="rId10" Type="http://schemas.openxmlformats.org/officeDocument/2006/relationships/slideLayout" Target="../slideLayouts/slideLayout5.xml"/><Relationship Id="rId4" Type="http://schemas.openxmlformats.org/officeDocument/2006/relationships/tags" Target="../tags/tag117.xml"/><Relationship Id="rId9" Type="http://schemas.openxmlformats.org/officeDocument/2006/relationships/tags" Target="../tags/tag122.xml"/></Relationships>
</file>

<file path=ppt/slides/_rels/slide14.xml.rels><?xml version="1.0" encoding="UTF-8" standalone="yes"?>
<Relationships xmlns="http://schemas.openxmlformats.org/package/2006/relationships"><Relationship Id="rId8" Type="http://schemas.openxmlformats.org/officeDocument/2006/relationships/tags" Target="../tags/tag130.xml"/><Relationship Id="rId13" Type="http://schemas.openxmlformats.org/officeDocument/2006/relationships/hyperlink" Target="https://medium.com/@mark_leonard/the-seven-most-common-podcast-formats-87bbc3ecf40d" TargetMode="External"/><Relationship Id="rId3" Type="http://schemas.openxmlformats.org/officeDocument/2006/relationships/tags" Target="../tags/tag125.xml"/><Relationship Id="rId7" Type="http://schemas.openxmlformats.org/officeDocument/2006/relationships/tags" Target="../tags/tag129.xml"/><Relationship Id="rId12" Type="http://schemas.openxmlformats.org/officeDocument/2006/relationships/image" Target="../media/image29.jpeg"/><Relationship Id="rId2" Type="http://schemas.openxmlformats.org/officeDocument/2006/relationships/tags" Target="../tags/tag124.xml"/><Relationship Id="rId1" Type="http://schemas.openxmlformats.org/officeDocument/2006/relationships/tags" Target="../tags/tag123.xml"/><Relationship Id="rId6" Type="http://schemas.openxmlformats.org/officeDocument/2006/relationships/tags" Target="../tags/tag128.xml"/><Relationship Id="rId11" Type="http://schemas.openxmlformats.org/officeDocument/2006/relationships/slideLayout" Target="../slideLayouts/slideLayout5.xml"/><Relationship Id="rId5" Type="http://schemas.openxmlformats.org/officeDocument/2006/relationships/tags" Target="../tags/tag127.xml"/><Relationship Id="rId15" Type="http://schemas.openxmlformats.org/officeDocument/2006/relationships/image" Target="../media/image20.svg"/><Relationship Id="rId10" Type="http://schemas.openxmlformats.org/officeDocument/2006/relationships/tags" Target="../tags/tag132.xml"/><Relationship Id="rId4" Type="http://schemas.openxmlformats.org/officeDocument/2006/relationships/tags" Target="../tags/tag126.xml"/><Relationship Id="rId9" Type="http://schemas.openxmlformats.org/officeDocument/2006/relationships/tags" Target="../tags/tag131.xml"/><Relationship Id="rId14" Type="http://schemas.openxmlformats.org/officeDocument/2006/relationships/image" Target="../media/image19.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tags" Target="../tags/tag7.xml"/><Relationship Id="rId7" Type="http://schemas.openxmlformats.org/officeDocument/2006/relationships/diagramQuickStyle" Target="../diagrams/quickStyle1.xml"/><Relationship Id="rId2" Type="http://schemas.openxmlformats.org/officeDocument/2006/relationships/tags" Target="../tags/tag6.xml"/><Relationship Id="rId1" Type="http://schemas.openxmlformats.org/officeDocument/2006/relationships/tags" Target="../tags/tag5.xml"/><Relationship Id="rId6" Type="http://schemas.openxmlformats.org/officeDocument/2006/relationships/diagramLayout" Target="../diagrams/layout1.xml"/><Relationship Id="rId5" Type="http://schemas.openxmlformats.org/officeDocument/2006/relationships/diagramData" Target="../diagrams/data1.xml"/><Relationship Id="rId4" Type="http://schemas.openxmlformats.org/officeDocument/2006/relationships/slideLayout" Target="../slideLayouts/slideLayout6.xml"/><Relationship Id="rId9" Type="http://schemas.microsoft.com/office/2007/relationships/diagramDrawing" Target="../diagrams/drawing1.xml"/></Relationships>
</file>

<file path=ppt/slides/_rels/slide3.xml.rels><?xml version="1.0" encoding="UTF-8" standalone="yes"?>
<Relationships xmlns="http://schemas.openxmlformats.org/package/2006/relationships"><Relationship Id="rId8" Type="http://schemas.openxmlformats.org/officeDocument/2006/relationships/tags" Target="../tags/tag15.xml"/><Relationship Id="rId13" Type="http://schemas.openxmlformats.org/officeDocument/2006/relationships/hyperlink" Target="https://crtc.gc.ca/eng/info_sht/b313.htm" TargetMode="External"/><Relationship Id="rId3" Type="http://schemas.openxmlformats.org/officeDocument/2006/relationships/tags" Target="../tags/tag10.xml"/><Relationship Id="rId7" Type="http://schemas.openxmlformats.org/officeDocument/2006/relationships/tags" Target="../tags/tag14.xml"/><Relationship Id="rId12" Type="http://schemas.openxmlformats.org/officeDocument/2006/relationships/image" Target="../media/image9.png"/><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openxmlformats.org/officeDocument/2006/relationships/slideLayout" Target="../slideLayouts/slideLayout5.xml"/><Relationship Id="rId5" Type="http://schemas.openxmlformats.org/officeDocument/2006/relationships/tags" Target="../tags/tag12.xml"/><Relationship Id="rId15" Type="http://schemas.openxmlformats.org/officeDocument/2006/relationships/image" Target="../media/image11.svg"/><Relationship Id="rId10" Type="http://schemas.openxmlformats.org/officeDocument/2006/relationships/tags" Target="../tags/tag17.xml"/><Relationship Id="rId4" Type="http://schemas.openxmlformats.org/officeDocument/2006/relationships/tags" Target="../tags/tag11.xml"/><Relationship Id="rId9" Type="http://schemas.openxmlformats.org/officeDocument/2006/relationships/tags" Target="../tags/tag16.xml"/><Relationship Id="rId14" Type="http://schemas.openxmlformats.org/officeDocument/2006/relationships/image" Target="../media/image10.png"/></Relationships>
</file>

<file path=ppt/slides/_rels/slide4.xml.rels><?xml version="1.0" encoding="UTF-8" standalone="yes"?>
<Relationships xmlns="http://schemas.openxmlformats.org/package/2006/relationships"><Relationship Id="rId8" Type="http://schemas.openxmlformats.org/officeDocument/2006/relationships/tags" Target="../tags/tag25.xml"/><Relationship Id="rId3" Type="http://schemas.openxmlformats.org/officeDocument/2006/relationships/tags" Target="../tags/tag20.xml"/><Relationship Id="rId7" Type="http://schemas.openxmlformats.org/officeDocument/2006/relationships/tags" Target="../tags/tag24.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image" Target="../media/image12.jpeg"/><Relationship Id="rId5" Type="http://schemas.openxmlformats.org/officeDocument/2006/relationships/tags" Target="../tags/tag22.xml"/><Relationship Id="rId10" Type="http://schemas.openxmlformats.org/officeDocument/2006/relationships/slideLayout" Target="../slideLayouts/slideLayout5.xml"/><Relationship Id="rId4" Type="http://schemas.openxmlformats.org/officeDocument/2006/relationships/tags" Target="../tags/tag21.xml"/><Relationship Id="rId9" Type="http://schemas.openxmlformats.org/officeDocument/2006/relationships/tags" Target="../tags/tag26.xml"/></Relationships>
</file>

<file path=ppt/slides/_rels/slide5.xml.rels><?xml version="1.0" encoding="UTF-8" standalone="yes"?>
<Relationships xmlns="http://schemas.openxmlformats.org/package/2006/relationships"><Relationship Id="rId8" Type="http://schemas.openxmlformats.org/officeDocument/2006/relationships/tags" Target="../tags/tag34.xml"/><Relationship Id="rId13" Type="http://schemas.openxmlformats.org/officeDocument/2006/relationships/hyperlink" Target="https://play.google.com/music/listen?u=0#/ps/Ihg6d433lfjpexxhcj7edx73oya" TargetMode="External"/><Relationship Id="rId3" Type="http://schemas.openxmlformats.org/officeDocument/2006/relationships/tags" Target="../tags/tag29.xml"/><Relationship Id="rId7" Type="http://schemas.openxmlformats.org/officeDocument/2006/relationships/tags" Target="../tags/tag33.xml"/><Relationship Id="rId12" Type="http://schemas.openxmlformats.org/officeDocument/2006/relationships/image" Target="../media/image13.png"/><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tags" Target="../tags/tag32.xml"/><Relationship Id="rId11" Type="http://schemas.openxmlformats.org/officeDocument/2006/relationships/slideLayout" Target="../slideLayouts/slideLayout5.xml"/><Relationship Id="rId5" Type="http://schemas.openxmlformats.org/officeDocument/2006/relationships/tags" Target="../tags/tag31.xml"/><Relationship Id="rId15" Type="http://schemas.openxmlformats.org/officeDocument/2006/relationships/image" Target="../media/image15.svg"/><Relationship Id="rId10" Type="http://schemas.openxmlformats.org/officeDocument/2006/relationships/tags" Target="../tags/tag36.xml"/><Relationship Id="rId4" Type="http://schemas.openxmlformats.org/officeDocument/2006/relationships/tags" Target="../tags/tag30.xml"/><Relationship Id="rId9" Type="http://schemas.openxmlformats.org/officeDocument/2006/relationships/tags" Target="../tags/tag35.xml"/><Relationship Id="rId14" Type="http://schemas.openxmlformats.org/officeDocument/2006/relationships/image" Target="../media/image14.png"/></Relationships>
</file>

<file path=ppt/slides/_rels/slide6.xml.rels><?xml version="1.0" encoding="UTF-8" standalone="yes"?>
<Relationships xmlns="http://schemas.openxmlformats.org/package/2006/relationships"><Relationship Id="rId8" Type="http://schemas.openxmlformats.org/officeDocument/2006/relationships/tags" Target="../tags/tag44.xml"/><Relationship Id="rId13" Type="http://schemas.openxmlformats.org/officeDocument/2006/relationships/tags" Target="../tags/tag49.xml"/><Relationship Id="rId18" Type="http://schemas.openxmlformats.org/officeDocument/2006/relationships/image" Target="../media/image19.png"/><Relationship Id="rId3" Type="http://schemas.openxmlformats.org/officeDocument/2006/relationships/tags" Target="../tags/tag39.xml"/><Relationship Id="rId7" Type="http://schemas.openxmlformats.org/officeDocument/2006/relationships/tags" Target="../tags/tag43.xml"/><Relationship Id="rId12" Type="http://schemas.openxmlformats.org/officeDocument/2006/relationships/tags" Target="../tags/tag48.xml"/><Relationship Id="rId17" Type="http://schemas.openxmlformats.org/officeDocument/2006/relationships/image" Target="../media/image18.svg"/><Relationship Id="rId2" Type="http://schemas.openxmlformats.org/officeDocument/2006/relationships/tags" Target="../tags/tag38.xml"/><Relationship Id="rId16" Type="http://schemas.openxmlformats.org/officeDocument/2006/relationships/image" Target="../media/image17.png"/><Relationship Id="rId20" Type="http://schemas.openxmlformats.org/officeDocument/2006/relationships/hyperlink" Target="https://www.quora.com/Why-do-some-podcasters-presents-podcasts-with-so-bad-sound-quality-Is-it-that-hard-to-put-up-a-good-sound-quality-podcast#:~:text=The%20reason%20that%20many%20podcasters,is%20spent%20getting%20good%20audio." TargetMode="External"/><Relationship Id="rId1" Type="http://schemas.openxmlformats.org/officeDocument/2006/relationships/tags" Target="../tags/tag37.xml"/><Relationship Id="rId6" Type="http://schemas.openxmlformats.org/officeDocument/2006/relationships/tags" Target="../tags/tag42.xml"/><Relationship Id="rId11" Type="http://schemas.openxmlformats.org/officeDocument/2006/relationships/tags" Target="../tags/tag47.xml"/><Relationship Id="rId5" Type="http://schemas.openxmlformats.org/officeDocument/2006/relationships/tags" Target="../tags/tag41.xml"/><Relationship Id="rId15" Type="http://schemas.openxmlformats.org/officeDocument/2006/relationships/image" Target="../media/image16.png"/><Relationship Id="rId10" Type="http://schemas.openxmlformats.org/officeDocument/2006/relationships/tags" Target="../tags/tag46.xml"/><Relationship Id="rId19" Type="http://schemas.openxmlformats.org/officeDocument/2006/relationships/image" Target="../media/image20.svg"/><Relationship Id="rId4" Type="http://schemas.openxmlformats.org/officeDocument/2006/relationships/tags" Target="../tags/tag40.xml"/><Relationship Id="rId9" Type="http://schemas.openxmlformats.org/officeDocument/2006/relationships/tags" Target="../tags/tag45.xml"/><Relationship Id="rId14"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8" Type="http://schemas.openxmlformats.org/officeDocument/2006/relationships/tags" Target="../tags/tag57.xml"/><Relationship Id="rId13" Type="http://schemas.openxmlformats.org/officeDocument/2006/relationships/hyperlink" Target="https://www.skillsyouneed.com/learn/critical-thinking.html" TargetMode="External"/><Relationship Id="rId3" Type="http://schemas.openxmlformats.org/officeDocument/2006/relationships/tags" Target="../tags/tag52.xml"/><Relationship Id="rId7" Type="http://schemas.openxmlformats.org/officeDocument/2006/relationships/tags" Target="../tags/tag56.xml"/><Relationship Id="rId12" Type="http://schemas.openxmlformats.org/officeDocument/2006/relationships/image" Target="../media/image21.png"/><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tags" Target="../tags/tag55.xml"/><Relationship Id="rId11" Type="http://schemas.openxmlformats.org/officeDocument/2006/relationships/slideLayout" Target="../slideLayouts/slideLayout5.xml"/><Relationship Id="rId5" Type="http://schemas.openxmlformats.org/officeDocument/2006/relationships/tags" Target="../tags/tag54.xml"/><Relationship Id="rId15" Type="http://schemas.openxmlformats.org/officeDocument/2006/relationships/image" Target="../media/image18.svg"/><Relationship Id="rId10" Type="http://schemas.openxmlformats.org/officeDocument/2006/relationships/tags" Target="../tags/tag59.xml"/><Relationship Id="rId4" Type="http://schemas.openxmlformats.org/officeDocument/2006/relationships/tags" Target="../tags/tag53.xml"/><Relationship Id="rId9" Type="http://schemas.openxmlformats.org/officeDocument/2006/relationships/tags" Target="../tags/tag58.xml"/><Relationship Id="rId1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tags" Target="../tags/tag67.xml"/><Relationship Id="rId3" Type="http://schemas.openxmlformats.org/officeDocument/2006/relationships/tags" Target="../tags/tag62.xml"/><Relationship Id="rId7" Type="http://schemas.openxmlformats.org/officeDocument/2006/relationships/tags" Target="../tags/tag66.xml"/><Relationship Id="rId12" Type="http://schemas.openxmlformats.org/officeDocument/2006/relationships/hyperlink" Target="https://www.thestar.com/entertainment/opinion/2020/05/20/joe-rogans-100-million-deal-with-spotify-has-valuable-lessons-for-all-podcasters.html" TargetMode="External"/><Relationship Id="rId2" Type="http://schemas.openxmlformats.org/officeDocument/2006/relationships/tags" Target="../tags/tag61.xml"/><Relationship Id="rId1" Type="http://schemas.openxmlformats.org/officeDocument/2006/relationships/tags" Target="../tags/tag60.xml"/><Relationship Id="rId6" Type="http://schemas.openxmlformats.org/officeDocument/2006/relationships/tags" Target="../tags/tag65.xml"/><Relationship Id="rId11" Type="http://schemas.openxmlformats.org/officeDocument/2006/relationships/image" Target="../media/image22.jpg"/><Relationship Id="rId5" Type="http://schemas.openxmlformats.org/officeDocument/2006/relationships/tags" Target="../tags/tag64.xml"/><Relationship Id="rId10" Type="http://schemas.openxmlformats.org/officeDocument/2006/relationships/slideLayout" Target="../slideLayouts/slideLayout5.xml"/><Relationship Id="rId4" Type="http://schemas.openxmlformats.org/officeDocument/2006/relationships/tags" Target="../tags/tag63.xml"/><Relationship Id="rId9" Type="http://schemas.openxmlformats.org/officeDocument/2006/relationships/tags" Target="../tags/tag68.xml"/></Relationships>
</file>

<file path=ppt/slides/_rels/slide9.xml.rels><?xml version="1.0" encoding="UTF-8" standalone="yes"?>
<Relationships xmlns="http://schemas.openxmlformats.org/package/2006/relationships"><Relationship Id="rId8" Type="http://schemas.openxmlformats.org/officeDocument/2006/relationships/tags" Target="../tags/tag76.xml"/><Relationship Id="rId3" Type="http://schemas.openxmlformats.org/officeDocument/2006/relationships/tags" Target="../tags/tag71.xml"/><Relationship Id="rId7" Type="http://schemas.openxmlformats.org/officeDocument/2006/relationships/tags" Target="../tags/tag75.xml"/><Relationship Id="rId2" Type="http://schemas.openxmlformats.org/officeDocument/2006/relationships/tags" Target="../tags/tag70.xml"/><Relationship Id="rId1" Type="http://schemas.openxmlformats.org/officeDocument/2006/relationships/tags" Target="../tags/tag69.xml"/><Relationship Id="rId6" Type="http://schemas.openxmlformats.org/officeDocument/2006/relationships/tags" Target="../tags/tag74.xml"/><Relationship Id="rId11" Type="http://schemas.openxmlformats.org/officeDocument/2006/relationships/image" Target="../media/image23.jpeg"/><Relationship Id="rId5" Type="http://schemas.openxmlformats.org/officeDocument/2006/relationships/tags" Target="../tags/tag73.xml"/><Relationship Id="rId10" Type="http://schemas.openxmlformats.org/officeDocument/2006/relationships/slideLayout" Target="../slideLayouts/slideLayout5.xml"/><Relationship Id="rId4" Type="http://schemas.openxmlformats.org/officeDocument/2006/relationships/tags" Target="../tags/tag72.xml"/><Relationship Id="rId9" Type="http://schemas.openxmlformats.org/officeDocument/2006/relationships/tags" Target="../tags/tag7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10C5037-DA4A-44E2-A9FB-84B1498768A7}"/>
              </a:ext>
            </a:extLst>
          </p:cNvPr>
          <p:cNvSpPr>
            <a:spLocks noGrp="1"/>
          </p:cNvSpPr>
          <p:nvPr>
            <p:ph type="title"/>
            <p:custDataLst>
              <p:tags r:id="rId1"/>
            </p:custDataLst>
          </p:nvPr>
        </p:nvSpPr>
        <p:spPr/>
        <p:txBody>
          <a:bodyPr/>
          <a:lstStyle/>
          <a:p>
            <a:r>
              <a:rPr lang="en-US" dirty="0" err="1"/>
              <a:t>Créer</a:t>
            </a:r>
            <a:r>
              <a:rPr lang="en-US" dirty="0"/>
              <a:t> un Podcast</a:t>
            </a:r>
          </a:p>
        </p:txBody>
      </p:sp>
      <p:sp>
        <p:nvSpPr>
          <p:cNvPr id="6" name="Text Placeholder 5">
            <a:extLst>
              <a:ext uri="{FF2B5EF4-FFF2-40B4-BE49-F238E27FC236}">
                <a16:creationId xmlns:a16="http://schemas.microsoft.com/office/drawing/2014/main" id="{1397C2DB-90F2-4971-AC44-7CDDF5A3B552}"/>
              </a:ext>
            </a:extLst>
          </p:cNvPr>
          <p:cNvSpPr>
            <a:spLocks noGrp="1"/>
          </p:cNvSpPr>
          <p:nvPr>
            <p:ph type="body" sz="half" idx="2"/>
            <p:custDataLst>
              <p:tags r:id="rId2"/>
            </p:custDataLst>
          </p:nvPr>
        </p:nvSpPr>
        <p:spPr/>
        <p:txBody>
          <a:bodyPr/>
          <a:lstStyle/>
          <a:p>
            <a:r>
              <a:rPr lang="en-US" dirty="0" err="1"/>
              <a:t>Leçon</a:t>
            </a:r>
            <a:r>
              <a:rPr lang="en-US" dirty="0"/>
              <a:t> et </a:t>
            </a:r>
            <a:r>
              <a:rPr lang="en-US" dirty="0" err="1"/>
              <a:t>activité</a:t>
            </a:r>
            <a:r>
              <a:rPr lang="en-US" dirty="0"/>
              <a:t> 1</a:t>
            </a:r>
          </a:p>
        </p:txBody>
      </p:sp>
      <p:sp>
        <p:nvSpPr>
          <p:cNvPr id="15" name="Slide Number Placeholder 14">
            <a:extLst>
              <a:ext uri="{FF2B5EF4-FFF2-40B4-BE49-F238E27FC236}">
                <a16:creationId xmlns:a16="http://schemas.microsoft.com/office/drawing/2014/main" id="{26F5C050-EB87-421A-8A5C-E6CB30102699}"/>
              </a:ext>
            </a:extLst>
          </p:cNvPr>
          <p:cNvSpPr>
            <a:spLocks noGrp="1"/>
          </p:cNvSpPr>
          <p:nvPr>
            <p:ph type="sldNum" sz="quarter" idx="10"/>
            <p:custDataLst>
              <p:tags r:id="rId3"/>
            </p:custDataLst>
          </p:nvPr>
        </p:nvSpPr>
        <p:spPr/>
        <p:txBody>
          <a:bodyPr/>
          <a:lstStyle/>
          <a:p>
            <a:r>
              <a:rPr lang="en-US" dirty="0"/>
              <a:t>PAGE </a:t>
            </a:r>
            <a:fld id="{4A9B5881-4007-4345-955A-79C2656F0C49}" type="slidenum">
              <a:rPr lang="en-US" smtClean="0"/>
              <a:pPr/>
              <a:t>1</a:t>
            </a:fld>
            <a:endParaRPr lang="en-US" dirty="0"/>
          </a:p>
        </p:txBody>
      </p:sp>
      <p:pic>
        <p:nvPicPr>
          <p:cNvPr id="8" name="Picture Placeholder 7" descr="A person using a computer&#10;&#10;Description automatically generated">
            <a:extLst>
              <a:ext uri="{FF2B5EF4-FFF2-40B4-BE49-F238E27FC236}">
                <a16:creationId xmlns:a16="http://schemas.microsoft.com/office/drawing/2014/main" id="{40217F46-9730-4AA8-9524-670F92A7939D}"/>
              </a:ext>
            </a:extLst>
          </p:cNvPr>
          <p:cNvPicPr>
            <a:picLocks noGrp="1" noChangeAspect="1"/>
          </p:cNvPicPr>
          <p:nvPr>
            <p:ph type="pic" idx="1"/>
            <p:custDataLst>
              <p:tags r:id="rId4"/>
            </p:custDataLst>
          </p:nvPr>
        </p:nvPicPr>
        <p:blipFill>
          <a:blip r:embed="rId6">
            <a:extLst>
              <a:ext uri="{28A0092B-C50C-407E-A947-70E740481C1C}">
                <a14:useLocalDpi xmlns:a14="http://schemas.microsoft.com/office/drawing/2010/main" val="0"/>
              </a:ext>
            </a:extLst>
          </a:blip>
          <a:srcRect l="12762" r="12762"/>
          <a:stretch>
            <a:fillRect/>
          </a:stretch>
        </p:blipFill>
        <p:spPr/>
      </p:pic>
    </p:spTree>
    <p:extLst>
      <p:ext uri="{BB962C8B-B14F-4D97-AF65-F5344CB8AC3E}">
        <p14:creationId xmlns:p14="http://schemas.microsoft.com/office/powerpoint/2010/main" val="11362502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desktop computer sitting on top of a desk&#10;&#10;Description automatically generated">
            <a:extLst>
              <a:ext uri="{FF2B5EF4-FFF2-40B4-BE49-F238E27FC236}">
                <a16:creationId xmlns:a16="http://schemas.microsoft.com/office/drawing/2014/main" id="{7DDEB8D2-415E-455F-AC8B-1A1ACB5FF7ED}"/>
              </a:ext>
            </a:extLst>
          </p:cNvPr>
          <p:cNvPicPr>
            <a:picLocks noGrp="1" noChangeAspect="1"/>
          </p:cNvPicPr>
          <p:nvPr>
            <p:ph type="pic" idx="11"/>
            <p:custDataLst>
              <p:tags r:id="rId1"/>
            </p:custDataLst>
          </p:nvPr>
        </p:nvPicPr>
        <p:blipFill>
          <a:blip r:embed="rId16">
            <a:extLst>
              <a:ext uri="{28A0092B-C50C-407E-A947-70E740481C1C}">
                <a14:useLocalDpi xmlns:a14="http://schemas.microsoft.com/office/drawing/2010/main" val="0"/>
              </a:ext>
            </a:extLst>
          </a:blip>
          <a:srcRect l="18725" r="18725"/>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p:txBody>
          <a:bodyPr/>
          <a:lstStyle/>
          <a:p>
            <a:r>
              <a:rPr lang="en-US" dirty="0"/>
              <a:t>Career Opportunities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p:txBody>
          <a:bodyPr>
            <a:normAutofit/>
          </a:bodyPr>
          <a:lstStyle/>
          <a:p>
            <a:pPr marL="457200" lvl="1" indent="0">
              <a:buNone/>
            </a:pPr>
            <a:r>
              <a:rPr lang="en-US" dirty="0"/>
              <a:t>Lire et </a:t>
            </a:r>
            <a:r>
              <a:rPr lang="en-US" dirty="0" err="1"/>
              <a:t>apprendre</a:t>
            </a:r>
            <a:r>
              <a:rPr lang="en-US" dirty="0"/>
              <a:t>: </a:t>
            </a:r>
            <a:r>
              <a:rPr lang="en-US" dirty="0">
                <a:hlinkClick r:id="rId17"/>
              </a:rPr>
              <a:t>Building a Podcast Team</a:t>
            </a:r>
            <a:endParaRPr lang="en-US" dirty="0"/>
          </a:p>
          <a:p>
            <a:pPr marL="457200" lvl="1" indent="0">
              <a:buNone/>
            </a:pPr>
            <a:endParaRPr lang="en-US" dirty="0"/>
          </a:p>
          <a:p>
            <a:pPr marL="457200" lvl="1" indent="0">
              <a:buNone/>
            </a:pPr>
            <a:r>
              <a:rPr lang="en-US" dirty="0" err="1"/>
              <a:t>Regarder</a:t>
            </a:r>
            <a:r>
              <a:rPr lang="en-US" dirty="0"/>
              <a:t> et </a:t>
            </a:r>
            <a:r>
              <a:rPr lang="en-US" dirty="0" err="1"/>
              <a:t>apprendre</a:t>
            </a:r>
            <a:r>
              <a:rPr lang="en-US" dirty="0"/>
              <a:t>: </a:t>
            </a:r>
            <a:r>
              <a:rPr lang="en-US" dirty="0">
                <a:hlinkClick r:id="rId18"/>
              </a:rPr>
              <a:t>How to find work you love | Scott Dinsmore</a:t>
            </a:r>
            <a:endParaRPr lang="en-US" dirty="0"/>
          </a:p>
          <a:p>
            <a:endParaRPr lang="en-US" sz="1000" dirty="0"/>
          </a:p>
          <a:p>
            <a:pPr marL="457200" lvl="1" indent="0">
              <a:buNone/>
            </a:pPr>
            <a:r>
              <a:rPr lang="fr-CA" dirty="0"/>
              <a:t>Pensez-y : Quels sont les types de rôles qui vous conviennent le mieux dans le domaine du podcasting ? </a:t>
            </a:r>
            <a:r>
              <a:rPr lang="en-US" dirty="0"/>
              <a:t>(Q1.4)</a:t>
            </a:r>
            <a:endParaRPr lang="en-US" sz="1600" dirty="0"/>
          </a:p>
          <a:p>
            <a:pPr marL="457200" lvl="1" indent="0">
              <a:buNone/>
            </a:pPr>
            <a:endParaRPr lang="en-US" sz="1600" dirty="0"/>
          </a:p>
          <a:p>
            <a:pPr marL="457200" lvl="1" indent="0">
              <a:buNone/>
            </a:pPr>
            <a:r>
              <a:rPr lang="fr-CA" dirty="0"/>
              <a:t>Pensez-y : Quelles compétences et connaissances un employeur potentiel rechercherait-il ? </a:t>
            </a:r>
            <a:r>
              <a:rPr lang="en-US" dirty="0"/>
              <a:t>(Q1.5)</a:t>
            </a:r>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10</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5"/>
            </p:custDataLst>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Open book">
            <a:extLst>
              <a:ext uri="{FF2B5EF4-FFF2-40B4-BE49-F238E27FC236}">
                <a16:creationId xmlns:a16="http://schemas.microsoft.com/office/drawing/2014/main" id="{39A18D63-A787-434E-A28F-A563E83B2CD0}"/>
              </a:ext>
            </a:extLst>
          </p:cNvPr>
          <p:cNvPicPr>
            <a:picLocks noChangeAspect="1"/>
          </p:cNvPicPr>
          <p:nvPr>
            <p:custDataLst>
              <p:tags r:id="rId6"/>
            </p:custDataLst>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6722302" y="1733065"/>
            <a:ext cx="458675" cy="458675"/>
          </a:xfrm>
          <a:prstGeom prst="rect">
            <a:avLst/>
          </a:prstGeom>
        </p:spPr>
      </p:pic>
      <p:pic>
        <p:nvPicPr>
          <p:cNvPr id="6" name="Graphic 5" descr="Theatre">
            <a:extLst>
              <a:ext uri="{FF2B5EF4-FFF2-40B4-BE49-F238E27FC236}">
                <a16:creationId xmlns:a16="http://schemas.microsoft.com/office/drawing/2014/main" id="{CCC8231B-772F-457E-9ACD-F961852779AA}"/>
              </a:ext>
            </a:extLst>
          </p:cNvPr>
          <p:cNvPicPr>
            <a:picLocks noChangeAspect="1"/>
          </p:cNvPicPr>
          <p:nvPr>
            <p:custDataLst>
              <p:tags r:id="rId7"/>
            </p:custDataLst>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6751086" y="2372069"/>
            <a:ext cx="401105" cy="401105"/>
          </a:xfrm>
          <a:prstGeom prst="rect">
            <a:avLst/>
          </a:prstGeom>
        </p:spPr>
      </p:pic>
      <p:pic>
        <p:nvPicPr>
          <p:cNvPr id="7" name="Graphic 6" descr="Idea">
            <a:extLst>
              <a:ext uri="{FF2B5EF4-FFF2-40B4-BE49-F238E27FC236}">
                <a16:creationId xmlns:a16="http://schemas.microsoft.com/office/drawing/2014/main" id="{C2D88F22-6172-470F-9E3E-6CA500EB09AD}"/>
              </a:ext>
            </a:extLst>
          </p:cNvPr>
          <p:cNvPicPr>
            <a:picLocks noChangeAspect="1"/>
          </p:cNvPicPr>
          <p:nvPr>
            <p:custDataLst>
              <p:tags r:id="rId8"/>
            </p:custDataLst>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flipH="1">
            <a:off x="6701640" y="3286453"/>
            <a:ext cx="493992" cy="458675"/>
          </a:xfrm>
          <a:prstGeom prst="rect">
            <a:avLst/>
          </a:prstGeom>
        </p:spPr>
      </p:pic>
      <p:pic>
        <p:nvPicPr>
          <p:cNvPr id="8" name="Graphic 7" descr="Idea">
            <a:extLst>
              <a:ext uri="{FF2B5EF4-FFF2-40B4-BE49-F238E27FC236}">
                <a16:creationId xmlns:a16="http://schemas.microsoft.com/office/drawing/2014/main" id="{231B95B1-7295-4057-898F-1E3E3C7359D9}"/>
              </a:ext>
            </a:extLst>
          </p:cNvPr>
          <p:cNvPicPr>
            <a:picLocks noChangeAspect="1"/>
          </p:cNvPicPr>
          <p:nvPr>
            <p:custDataLst>
              <p:tags r:id="rId9"/>
            </p:custDataLst>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flipH="1">
            <a:off x="6657974" y="4366105"/>
            <a:ext cx="493992" cy="458675"/>
          </a:xfrm>
          <a:prstGeom prst="rect">
            <a:avLst/>
          </a:prstGeom>
        </p:spPr>
      </p:pic>
      <p:sp>
        <p:nvSpPr>
          <p:cNvPr id="15" name="Title 2">
            <a:extLst>
              <a:ext uri="{FF2B5EF4-FFF2-40B4-BE49-F238E27FC236}">
                <a16:creationId xmlns:a16="http://schemas.microsoft.com/office/drawing/2014/main" id="{5C194E62-007E-4FCE-8852-FF38E7803081}"/>
              </a:ext>
            </a:extLst>
          </p:cNvPr>
          <p:cNvSpPr txBox="1">
            <a:spLocks/>
          </p:cNvSpPr>
          <p:nvPr>
            <p:custDataLst>
              <p:tags r:id="rId10"/>
            </p:custDataLst>
          </p:nvPr>
        </p:nvSpPr>
        <p:spPr>
          <a:xfrm>
            <a:off x="6657974" y="303301"/>
            <a:ext cx="5033917" cy="1449216"/>
          </a:xfrm>
          <a:prstGeom prst="rect">
            <a:avLst/>
          </a:prstGeom>
          <a:solidFill>
            <a:schemeClr val="accent2">
              <a:lumMod val="50000"/>
            </a:schemeClr>
          </a:solidFill>
        </p:spPr>
        <p:txBody>
          <a:bodyPr vert="horz" wrap="square" lIns="91440" tIns="108000" rIns="91440" bIns="108000" rtlCol="0" anchor="ctr">
            <a:spAutoFit/>
          </a:bodyPr>
          <a:lstStyle>
            <a:lvl1pPr algn="l" defTabSz="914400" rtl="0" eaLnBrk="1" latinLnBrk="0" hangingPunct="1">
              <a:lnSpc>
                <a:spcPct val="100000"/>
              </a:lnSpc>
              <a:spcBef>
                <a:spcPct val="0"/>
              </a:spcBef>
              <a:buNone/>
              <a:defRPr sz="4000" kern="1200">
                <a:solidFill>
                  <a:schemeClr val="bg1"/>
                </a:solidFill>
                <a:latin typeface="+mj-lt"/>
                <a:ea typeface="+mj-ea"/>
                <a:cs typeface="+mj-cs"/>
              </a:defRPr>
            </a:lvl1pPr>
          </a:lstStyle>
          <a:p>
            <a:pPr algn="ctr"/>
            <a:r>
              <a:rPr lang="en-US"/>
              <a:t>Opportunités de carrières</a:t>
            </a:r>
            <a:endParaRPr lang="en-US" dirty="0"/>
          </a:p>
        </p:txBody>
      </p:sp>
      <p:sp>
        <p:nvSpPr>
          <p:cNvPr id="10" name="Rectangle 9">
            <a:extLst>
              <a:ext uri="{FF2B5EF4-FFF2-40B4-BE49-F238E27FC236}">
                <a16:creationId xmlns:a16="http://schemas.microsoft.com/office/drawing/2014/main" id="{97FBC270-2CC0-49D7-9A6B-C3105DA6FAAC}"/>
              </a:ext>
              <a:ext uri="{C183D7F6-B498-43B3-948B-1728B52AA6E4}">
                <adec:decorative xmlns:adec="http://schemas.microsoft.com/office/drawing/2017/decorative" val="1"/>
              </a:ext>
            </a:extLst>
          </p:cNvPr>
          <p:cNvSpPr/>
          <p:nvPr>
            <p:custDataLst>
              <p:tags r:id="rId11"/>
            </p:custDataLst>
          </p:nvPr>
        </p:nvSpPr>
        <p:spPr>
          <a:xfrm>
            <a:off x="1145308" y="6450161"/>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19" name="Rectangle 18">
            <a:extLst>
              <a:ext uri="{FF2B5EF4-FFF2-40B4-BE49-F238E27FC236}">
                <a16:creationId xmlns:a16="http://schemas.microsoft.com/office/drawing/2014/main" id="{47A01B4A-8AF4-4573-BFAC-CBEB6807CEFB}"/>
              </a:ext>
              <a:ext uri="{C183D7F6-B498-43B3-948B-1728B52AA6E4}">
                <adec:decorative xmlns:adec="http://schemas.microsoft.com/office/drawing/2017/decorative" val="1"/>
              </a:ext>
            </a:extLst>
          </p:cNvPr>
          <p:cNvSpPr/>
          <p:nvPr>
            <p:custDataLst>
              <p:tags r:id="rId12"/>
            </p:custDataLst>
          </p:nvPr>
        </p:nvSpPr>
        <p:spPr>
          <a:xfrm>
            <a:off x="3697431" y="6562915"/>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21" name="Rectangle 20">
            <a:extLst>
              <a:ext uri="{FF2B5EF4-FFF2-40B4-BE49-F238E27FC236}">
                <a16:creationId xmlns:a16="http://schemas.microsoft.com/office/drawing/2014/main" id="{36948A20-E5C2-4F7B-811F-C79AEBA824A0}"/>
              </a:ext>
              <a:ext uri="{C183D7F6-B498-43B3-948B-1728B52AA6E4}">
                <adec:decorative xmlns:adec="http://schemas.microsoft.com/office/drawing/2017/decorative" val="1"/>
              </a:ext>
            </a:extLst>
          </p:cNvPr>
          <p:cNvSpPr/>
          <p:nvPr>
            <p:custDataLst>
              <p:tags r:id="rId13"/>
            </p:custDataLst>
          </p:nvPr>
        </p:nvSpPr>
        <p:spPr>
          <a:xfrm>
            <a:off x="6249554" y="6554963"/>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23" name="Rectangle 22">
            <a:extLst>
              <a:ext uri="{FF2B5EF4-FFF2-40B4-BE49-F238E27FC236}">
                <a16:creationId xmlns:a16="http://schemas.microsoft.com/office/drawing/2014/main" id="{FB886641-5198-49A1-96B6-42F02671FB9D}"/>
              </a:ext>
              <a:ext uri="{C183D7F6-B498-43B3-948B-1728B52AA6E4}">
                <adec:decorative xmlns:adec="http://schemas.microsoft.com/office/drawing/2017/decorative" val="1"/>
              </a:ext>
            </a:extLst>
          </p:cNvPr>
          <p:cNvSpPr/>
          <p:nvPr>
            <p:custDataLst>
              <p:tags r:id="rId14"/>
            </p:custDataLst>
          </p:nvPr>
        </p:nvSpPr>
        <p:spPr>
          <a:xfrm>
            <a:off x="8801676" y="6559122"/>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3919047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group of people sitting in front of a computer&#10;&#10;Description automatically generated">
            <a:extLst>
              <a:ext uri="{FF2B5EF4-FFF2-40B4-BE49-F238E27FC236}">
                <a16:creationId xmlns:a16="http://schemas.microsoft.com/office/drawing/2014/main" id="{D8B85C5B-CEF3-4B85-B44D-9BA64D0D1E81}"/>
              </a:ext>
            </a:extLst>
          </p:cNvPr>
          <p:cNvPicPr>
            <a:picLocks noGrp="1" noChangeAspect="1"/>
          </p:cNvPicPr>
          <p:nvPr>
            <p:ph type="pic" idx="11"/>
            <p:custDataLst>
              <p:tags r:id="rId1"/>
            </p:custDataLst>
          </p:nvPr>
        </p:nvPicPr>
        <p:blipFill>
          <a:blip r:embed="rId14">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p:txBody>
          <a:bodyPr/>
          <a:lstStyle/>
          <a:p>
            <a:r>
              <a:rPr lang="en-US" dirty="0"/>
              <a:t>Career Opportunities</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a:xfrm>
            <a:off x="6657973" y="1825625"/>
            <a:ext cx="5033917" cy="4351338"/>
          </a:xfrm>
        </p:spPr>
        <p:txBody>
          <a:bodyPr>
            <a:normAutofit/>
          </a:bodyPr>
          <a:lstStyle/>
          <a:p>
            <a:pPr marL="0" indent="0">
              <a:buNone/>
            </a:pPr>
            <a:r>
              <a:rPr lang="fr-CA" dirty="0"/>
              <a:t>L'un des moyens d'acquérir les compétences et les connaissances dont vous avez besoin pour fréquenter un établissement d'enseignement supérieur, non seulement vous permettra de recevoir l'enseignement que vous recherchez, mais vous offrira également d'importantes possibilités de mise en réseau</a:t>
            </a:r>
            <a:r>
              <a:rPr lang="en-US" dirty="0"/>
              <a:t>.</a:t>
            </a:r>
          </a:p>
          <a:p>
            <a:pPr marL="0" indent="0">
              <a:buNone/>
            </a:pPr>
            <a:endParaRPr lang="en-US" dirty="0"/>
          </a:p>
          <a:p>
            <a:pPr marL="457200" lvl="1" indent="0">
              <a:buNone/>
            </a:pPr>
            <a:r>
              <a:rPr lang="en-US" dirty="0"/>
              <a:t>Lire et </a:t>
            </a:r>
            <a:r>
              <a:rPr lang="en-US" dirty="0" err="1"/>
              <a:t>apprendre</a:t>
            </a:r>
            <a:r>
              <a:rPr lang="en-US" dirty="0"/>
              <a:t>: </a:t>
            </a:r>
            <a:r>
              <a:rPr lang="en-US" dirty="0">
                <a:hlinkClick r:id="rId15"/>
              </a:rPr>
              <a:t>Why Choose College</a:t>
            </a:r>
            <a:endParaRPr lang="en-US" dirty="0"/>
          </a:p>
          <a:p>
            <a:pPr marL="457200" lvl="1" indent="0">
              <a:buNone/>
            </a:pPr>
            <a:endParaRPr lang="en-US" dirty="0"/>
          </a:p>
          <a:p>
            <a:endParaRPr lang="en-US" sz="1000" dirty="0"/>
          </a:p>
          <a:p>
            <a:pPr marL="457200" lvl="1" indent="0">
              <a:buNone/>
            </a:pPr>
            <a:r>
              <a:rPr lang="fr-CA" dirty="0"/>
              <a:t>Pensez-y : Quelles sont les options postsecondaires qui s'offrent à vous</a:t>
            </a:r>
            <a:r>
              <a:rPr lang="en-US" dirty="0"/>
              <a:t>? (Q1.6)</a:t>
            </a:r>
            <a:endParaRPr lang="en-US" sz="1600" dirty="0"/>
          </a:p>
          <a:p>
            <a:pPr marL="457200" lvl="1" indent="0">
              <a:buNone/>
            </a:pPr>
            <a:endParaRPr lang="en-US" sz="1600" dirty="0"/>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11</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5"/>
            </p:custDataLst>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Open book">
            <a:extLst>
              <a:ext uri="{FF2B5EF4-FFF2-40B4-BE49-F238E27FC236}">
                <a16:creationId xmlns:a16="http://schemas.microsoft.com/office/drawing/2014/main" id="{39A18D63-A787-434E-A28F-A563E83B2CD0}"/>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6686984" y="3784656"/>
            <a:ext cx="458675" cy="458675"/>
          </a:xfrm>
          <a:prstGeom prst="rect">
            <a:avLst/>
          </a:prstGeom>
        </p:spPr>
      </p:pic>
      <p:pic>
        <p:nvPicPr>
          <p:cNvPr id="8" name="Graphic 7" descr="Idea">
            <a:extLst>
              <a:ext uri="{FF2B5EF4-FFF2-40B4-BE49-F238E27FC236}">
                <a16:creationId xmlns:a16="http://schemas.microsoft.com/office/drawing/2014/main" id="{231B95B1-7295-4057-898F-1E3E3C7359D9}"/>
              </a:ext>
            </a:extLst>
          </p:cNvPr>
          <p:cNvPicPr>
            <a:picLocks noChangeAspect="1"/>
          </p:cNvPicPr>
          <p:nvPr>
            <p:custDataLst>
              <p:tags r:id="rId7"/>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flipH="1">
            <a:off x="6686984" y="4628372"/>
            <a:ext cx="493992" cy="458675"/>
          </a:xfrm>
          <a:prstGeom prst="rect">
            <a:avLst/>
          </a:prstGeom>
        </p:spPr>
      </p:pic>
      <p:sp>
        <p:nvSpPr>
          <p:cNvPr id="15" name="Title 2">
            <a:extLst>
              <a:ext uri="{FF2B5EF4-FFF2-40B4-BE49-F238E27FC236}">
                <a16:creationId xmlns:a16="http://schemas.microsoft.com/office/drawing/2014/main" id="{AE72AC65-D959-4E74-9D95-D3BE309E01AA}"/>
              </a:ext>
            </a:extLst>
          </p:cNvPr>
          <p:cNvSpPr txBox="1">
            <a:spLocks/>
          </p:cNvSpPr>
          <p:nvPr>
            <p:custDataLst>
              <p:tags r:id="rId8"/>
            </p:custDataLst>
          </p:nvPr>
        </p:nvSpPr>
        <p:spPr>
          <a:xfrm>
            <a:off x="6657974" y="303301"/>
            <a:ext cx="5033917" cy="1449216"/>
          </a:xfrm>
          <a:prstGeom prst="rect">
            <a:avLst/>
          </a:prstGeom>
          <a:solidFill>
            <a:schemeClr val="accent2">
              <a:lumMod val="50000"/>
            </a:schemeClr>
          </a:solidFill>
        </p:spPr>
        <p:txBody>
          <a:bodyPr vert="horz" wrap="square" lIns="91440" tIns="108000" rIns="91440" bIns="108000" rtlCol="0" anchor="ctr">
            <a:spAutoFit/>
          </a:bodyPr>
          <a:lstStyle>
            <a:lvl1pPr algn="l" defTabSz="914400" rtl="0" eaLnBrk="1" latinLnBrk="0" hangingPunct="1">
              <a:lnSpc>
                <a:spcPct val="100000"/>
              </a:lnSpc>
              <a:spcBef>
                <a:spcPct val="0"/>
              </a:spcBef>
              <a:buNone/>
              <a:defRPr sz="4000" kern="1200">
                <a:solidFill>
                  <a:schemeClr val="bg1"/>
                </a:solidFill>
                <a:latin typeface="+mj-lt"/>
                <a:ea typeface="+mj-ea"/>
                <a:cs typeface="+mj-cs"/>
              </a:defRPr>
            </a:lvl1pPr>
          </a:lstStyle>
          <a:p>
            <a:pPr algn="ctr"/>
            <a:r>
              <a:rPr lang="en-US"/>
              <a:t>Opportunités de carrières</a:t>
            </a:r>
            <a:endParaRPr lang="en-US" dirty="0"/>
          </a:p>
        </p:txBody>
      </p:sp>
      <p:sp>
        <p:nvSpPr>
          <p:cNvPr id="6" name="Rectangle 5">
            <a:extLst>
              <a:ext uri="{FF2B5EF4-FFF2-40B4-BE49-F238E27FC236}">
                <a16:creationId xmlns:a16="http://schemas.microsoft.com/office/drawing/2014/main" id="{1F4330AF-252C-4907-AAA9-C05B2B2E467E}"/>
              </a:ext>
              <a:ext uri="{C183D7F6-B498-43B3-948B-1728B52AA6E4}">
                <adec:decorative xmlns:adec="http://schemas.microsoft.com/office/drawing/2017/decorative" val="1"/>
              </a:ext>
            </a:extLst>
          </p:cNvPr>
          <p:cNvSpPr/>
          <p:nvPr>
            <p:custDataLst>
              <p:tags r:id="rId9"/>
            </p:custDataLst>
          </p:nvPr>
        </p:nvSpPr>
        <p:spPr>
          <a:xfrm>
            <a:off x="1145308"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7" name="Rectangle 6">
            <a:extLst>
              <a:ext uri="{FF2B5EF4-FFF2-40B4-BE49-F238E27FC236}">
                <a16:creationId xmlns:a16="http://schemas.microsoft.com/office/drawing/2014/main" id="{D253F1D3-16B6-44B3-9159-E6516A17E46D}"/>
              </a:ext>
              <a:ext uri="{C183D7F6-B498-43B3-948B-1728B52AA6E4}">
                <adec:decorative xmlns:adec="http://schemas.microsoft.com/office/drawing/2017/decorative" val="1"/>
              </a:ext>
            </a:extLst>
          </p:cNvPr>
          <p:cNvSpPr/>
          <p:nvPr>
            <p:custDataLst>
              <p:tags r:id="rId10"/>
            </p:custDataLst>
          </p:nvPr>
        </p:nvSpPr>
        <p:spPr>
          <a:xfrm>
            <a:off x="3697431"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9" name="Rectangle 8">
            <a:extLst>
              <a:ext uri="{FF2B5EF4-FFF2-40B4-BE49-F238E27FC236}">
                <a16:creationId xmlns:a16="http://schemas.microsoft.com/office/drawing/2014/main" id="{90FB54BF-0666-4AD3-A154-4AFFC733ECEF}"/>
              </a:ext>
              <a:ext uri="{C183D7F6-B498-43B3-948B-1728B52AA6E4}">
                <adec:decorative xmlns:adec="http://schemas.microsoft.com/office/drawing/2017/decorative" val="1"/>
              </a:ext>
            </a:extLst>
          </p:cNvPr>
          <p:cNvSpPr/>
          <p:nvPr>
            <p:custDataLst>
              <p:tags r:id="rId11"/>
            </p:custDataLst>
          </p:nvPr>
        </p:nvSpPr>
        <p:spPr>
          <a:xfrm>
            <a:off x="6249554"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10" name="Rectangle 9">
            <a:extLst>
              <a:ext uri="{FF2B5EF4-FFF2-40B4-BE49-F238E27FC236}">
                <a16:creationId xmlns:a16="http://schemas.microsoft.com/office/drawing/2014/main" id="{2E2C7EF6-71B0-4422-AB53-1112E6B5C7B8}"/>
              </a:ext>
              <a:ext uri="{C183D7F6-B498-43B3-948B-1728B52AA6E4}">
                <adec:decorative xmlns:adec="http://schemas.microsoft.com/office/drawing/2017/decorative" val="1"/>
              </a:ext>
            </a:extLst>
          </p:cNvPr>
          <p:cNvSpPr/>
          <p:nvPr>
            <p:custDataLst>
              <p:tags r:id="rId12"/>
            </p:custDataLst>
          </p:nvPr>
        </p:nvSpPr>
        <p:spPr>
          <a:xfrm>
            <a:off x="8801676"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314015183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wearing a blue shirt&#10;&#10;Description automatically generated">
            <a:extLst>
              <a:ext uri="{FF2B5EF4-FFF2-40B4-BE49-F238E27FC236}">
                <a16:creationId xmlns:a16="http://schemas.microsoft.com/office/drawing/2014/main" id="{3FA988B9-6F9C-4A32-ACA2-B9001546610F}"/>
              </a:ext>
            </a:extLst>
          </p:cNvPr>
          <p:cNvPicPr>
            <a:picLocks noGrp="1" noChangeAspect="1"/>
          </p:cNvPicPr>
          <p:nvPr>
            <p:ph type="pic" idx="11"/>
            <p:custDataLst>
              <p:tags r:id="rId1"/>
            </p:custDataLst>
          </p:nvPr>
        </p:nvPicPr>
        <p:blipFill rotWithShape="1">
          <a:blip r:embed="rId12">
            <a:extLst>
              <a:ext uri="{28A0092B-C50C-407E-A947-70E740481C1C}">
                <a14:useLocalDpi xmlns:a14="http://schemas.microsoft.com/office/drawing/2010/main" val="0"/>
              </a:ext>
            </a:extLst>
          </a:blip>
          <a:srcRect l="888" t="8746" r="-888" b="20112"/>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p:txBody>
          <a:bodyPr/>
          <a:lstStyle/>
          <a:p>
            <a:pPr algn="ctr"/>
            <a:r>
              <a:rPr lang="en-US" dirty="0"/>
              <a:t>Commencer</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p:txBody>
          <a:bodyPr>
            <a:normAutofit/>
          </a:bodyPr>
          <a:lstStyle/>
          <a:p>
            <a:r>
              <a:rPr lang="fr-CA" dirty="0"/>
              <a:t>Afin de créer un podcast réussi qui parle à votre public, vous devrez identifier à l'avance les personnes que vous voulez atteindre, cela fait partie de la phase de </a:t>
            </a:r>
            <a:r>
              <a:rPr lang="fr-CA" dirty="0" err="1"/>
              <a:t>préplanification</a:t>
            </a:r>
            <a:r>
              <a:rPr lang="fr-CA" dirty="0"/>
              <a:t>. Vous commencerez par identifier ce qui vous passionne</a:t>
            </a:r>
            <a:r>
              <a:rPr lang="en-US" dirty="0"/>
              <a:t>.</a:t>
            </a:r>
          </a:p>
          <a:p>
            <a:pPr marL="914400" lvl="2" indent="0">
              <a:buNone/>
            </a:pPr>
            <a:endParaRPr lang="en-US" dirty="0"/>
          </a:p>
          <a:p>
            <a:pPr marL="914400" lvl="2" indent="0">
              <a:buNone/>
            </a:pPr>
            <a:endParaRPr lang="en-US" dirty="0"/>
          </a:p>
          <a:p>
            <a:pPr marL="914400" lvl="2" indent="0">
              <a:buNone/>
            </a:pPr>
            <a:endParaRPr lang="en-US" dirty="0"/>
          </a:p>
          <a:p>
            <a:pPr marL="914400" lvl="2" indent="0">
              <a:buNone/>
            </a:pPr>
            <a:r>
              <a:rPr lang="fr-CA" dirty="0"/>
              <a:t>Pensez-y : Quels sont vos centres d'intérêt pour lesquels vous pourriez créer un podcast </a:t>
            </a:r>
            <a:r>
              <a:rPr lang="en-US" dirty="0"/>
              <a:t>(Q1.4)</a:t>
            </a:r>
          </a:p>
          <a:p>
            <a:pPr lvl="1"/>
            <a:endParaRPr lang="en-US" sz="1000" dirty="0"/>
          </a:p>
          <a:p>
            <a:pPr lvl="1"/>
            <a:endParaRPr lang="en-US" sz="1000" dirty="0"/>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12</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5"/>
            </p:custDataLst>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62A892F9-8D75-48B7-8F5F-D4897F2CBF57}"/>
              </a:ext>
            </a:extLst>
          </p:cNvPr>
          <p:cNvPicPr>
            <a:picLocks noChangeAspect="1"/>
          </p:cNvPicPr>
          <p:nvPr>
            <p:custDataLst>
              <p:tags r:id="rId6"/>
            </p:custDataLst>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flipH="1">
            <a:off x="7145272" y="4616480"/>
            <a:ext cx="493992" cy="458675"/>
          </a:xfrm>
          <a:prstGeom prst="rect">
            <a:avLst/>
          </a:prstGeom>
        </p:spPr>
      </p:pic>
      <p:sp>
        <p:nvSpPr>
          <p:cNvPr id="6" name="Rectangle 5">
            <a:extLst>
              <a:ext uri="{FF2B5EF4-FFF2-40B4-BE49-F238E27FC236}">
                <a16:creationId xmlns:a16="http://schemas.microsoft.com/office/drawing/2014/main" id="{2BB2AF2E-683D-4871-95DA-2A13CD44D1DD}"/>
              </a:ext>
              <a:ext uri="{C183D7F6-B498-43B3-948B-1728B52AA6E4}">
                <adec:decorative xmlns:adec="http://schemas.microsoft.com/office/drawing/2017/decorative" val="1"/>
              </a:ext>
            </a:extLst>
          </p:cNvPr>
          <p:cNvSpPr/>
          <p:nvPr>
            <p:custDataLst>
              <p:tags r:id="rId7"/>
            </p:custDataLst>
          </p:nvPr>
        </p:nvSpPr>
        <p:spPr>
          <a:xfrm>
            <a:off x="1145308" y="6434171"/>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7" name="Rectangle 6">
            <a:extLst>
              <a:ext uri="{FF2B5EF4-FFF2-40B4-BE49-F238E27FC236}">
                <a16:creationId xmlns:a16="http://schemas.microsoft.com/office/drawing/2014/main" id="{9DF2ACF8-7A9D-4CF3-8D6E-E06CEBFC522D}"/>
              </a:ext>
              <a:ext uri="{C183D7F6-B498-43B3-948B-1728B52AA6E4}">
                <adec:decorative xmlns:adec="http://schemas.microsoft.com/office/drawing/2017/decorative" val="1"/>
              </a:ext>
            </a:extLst>
          </p:cNvPr>
          <p:cNvSpPr/>
          <p:nvPr>
            <p:custDataLst>
              <p:tags r:id="rId8"/>
            </p:custDataLst>
          </p:nvPr>
        </p:nvSpPr>
        <p:spPr>
          <a:xfrm>
            <a:off x="3697431" y="6546925"/>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8" name="Rectangle 7">
            <a:extLst>
              <a:ext uri="{FF2B5EF4-FFF2-40B4-BE49-F238E27FC236}">
                <a16:creationId xmlns:a16="http://schemas.microsoft.com/office/drawing/2014/main" id="{8FA5FB5E-83B1-4024-A050-56AE3A409318}"/>
              </a:ext>
              <a:ext uri="{C183D7F6-B498-43B3-948B-1728B52AA6E4}">
                <adec:decorative xmlns:adec="http://schemas.microsoft.com/office/drawing/2017/decorative" val="1"/>
              </a:ext>
            </a:extLst>
          </p:cNvPr>
          <p:cNvSpPr/>
          <p:nvPr>
            <p:custDataLst>
              <p:tags r:id="rId9"/>
            </p:custDataLst>
          </p:nvPr>
        </p:nvSpPr>
        <p:spPr>
          <a:xfrm>
            <a:off x="6249554" y="6538973"/>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10" name="Rectangle 9">
            <a:extLst>
              <a:ext uri="{FF2B5EF4-FFF2-40B4-BE49-F238E27FC236}">
                <a16:creationId xmlns:a16="http://schemas.microsoft.com/office/drawing/2014/main" id="{EBC5A73C-803A-44AC-941C-E8491156ED6D}"/>
              </a:ext>
              <a:ext uri="{C183D7F6-B498-43B3-948B-1728B52AA6E4}">
                <adec:decorative xmlns:adec="http://schemas.microsoft.com/office/drawing/2017/decorative" val="1"/>
              </a:ext>
            </a:extLst>
          </p:cNvPr>
          <p:cNvSpPr/>
          <p:nvPr>
            <p:custDataLst>
              <p:tags r:id="rId10"/>
            </p:custDataLst>
          </p:nvPr>
        </p:nvSpPr>
        <p:spPr>
          <a:xfrm>
            <a:off x="8801676" y="6543132"/>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159887064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person holding a guitar&#10;&#10;Description automatically generated">
            <a:extLst>
              <a:ext uri="{FF2B5EF4-FFF2-40B4-BE49-F238E27FC236}">
                <a16:creationId xmlns:a16="http://schemas.microsoft.com/office/drawing/2014/main" id="{37E72D7D-1115-4A42-9CB8-62DA1AA1F7E1}"/>
              </a:ext>
            </a:extLst>
          </p:cNvPr>
          <p:cNvPicPr>
            <a:picLocks noGrp="1" noChangeAspect="1"/>
          </p:cNvPicPr>
          <p:nvPr>
            <p:ph type="pic" idx="11"/>
            <p:custDataLst>
              <p:tags r:id="rId1"/>
            </p:custDataLst>
          </p:nvPr>
        </p:nvPicPr>
        <p:blipFill rotWithShape="1">
          <a:blip r:embed="rId11">
            <a:extLst>
              <a:ext uri="{28A0092B-C50C-407E-A947-70E740481C1C}">
                <a14:useLocalDpi xmlns:a14="http://schemas.microsoft.com/office/drawing/2010/main" val="0"/>
              </a:ext>
            </a:extLst>
          </a:blip>
          <a:srcRect t="-25705" b="-25705"/>
          <a:stretch/>
        </p:blipFill>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2"/>
            </p:custDataLst>
          </p:nvPr>
        </p:nvSpPr>
        <p:spPr/>
        <p:txBody>
          <a:bodyPr>
            <a:normAutofit/>
          </a:bodyPr>
          <a:lstStyle/>
          <a:p>
            <a:r>
              <a:rPr lang="fr-CA" dirty="0"/>
              <a:t>Les questions auxquelles vous venez de répondre faisaient partie de la phase de </a:t>
            </a:r>
            <a:r>
              <a:rPr lang="fr-CA" dirty="0" err="1"/>
              <a:t>préplanification</a:t>
            </a:r>
            <a:r>
              <a:rPr lang="fr-CA" dirty="0"/>
              <a:t> du podcasting.  Cet exercice vous aidera à identifier le type de podcast que vous voudrez créer, en identifiant le public auquel vous voulez vous adresser.  L'identification préalable du public est l'une des clés du lancement d'un podcast réussi</a:t>
            </a:r>
            <a:r>
              <a:rPr lang="en-US" dirty="0"/>
              <a:t>.</a:t>
            </a:r>
          </a:p>
          <a:p>
            <a:pPr marL="0" indent="0">
              <a:buNone/>
            </a:pPr>
            <a:endParaRPr lang="en-US" dirty="0"/>
          </a:p>
          <a:p>
            <a:r>
              <a:rPr lang="fr-CA" sz="1100" dirty="0"/>
              <a:t>Remarque : s'il est vrai que les individus peuvent gagner de l'argent, pour le podcasting, c'est très difficile et ne doit pas être votre intention de conduire.  Créez ce qui vous passionne, sinon vous risquez de regretter d'avoir à faire plusieurs émissions sur un sujet qui n'est pas vraiment intéressant</a:t>
            </a:r>
            <a:r>
              <a:rPr lang="en-US" sz="1100" dirty="0"/>
              <a:t>.</a:t>
            </a:r>
          </a:p>
          <a:p>
            <a:pPr lvl="1"/>
            <a:endParaRPr lang="en-US" sz="1000" dirty="0"/>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3"/>
            </p:custDataLst>
          </p:nvPr>
        </p:nvSpPr>
        <p:spPr>
          <a:xfrm>
            <a:off x="11353800" y="6361475"/>
            <a:ext cx="838200" cy="360000"/>
          </a:xfrm>
        </p:spPr>
        <p:txBody>
          <a:bodyPr/>
          <a:lstStyle/>
          <a:p>
            <a:r>
              <a:rPr lang="en-US" dirty="0"/>
              <a:t>PAGE </a:t>
            </a:r>
            <a:fld id="{4A9B5881-4007-4345-955A-79C2656F0C49}" type="slidenum">
              <a:rPr lang="en-US" smtClean="0"/>
              <a:pPr/>
              <a:t>13</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4"/>
            </p:custDataLst>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itle 2">
            <a:extLst>
              <a:ext uri="{FF2B5EF4-FFF2-40B4-BE49-F238E27FC236}">
                <a16:creationId xmlns:a16="http://schemas.microsoft.com/office/drawing/2014/main" id="{FAA74ED1-36DD-428A-B88E-2FBC1C58C218}"/>
              </a:ext>
            </a:extLst>
          </p:cNvPr>
          <p:cNvSpPr txBox="1">
            <a:spLocks/>
          </p:cNvSpPr>
          <p:nvPr>
            <p:custDataLst>
              <p:tags r:id="rId5"/>
            </p:custDataLst>
          </p:nvPr>
        </p:nvSpPr>
        <p:spPr>
          <a:xfrm>
            <a:off x="6854762" y="688659"/>
            <a:ext cx="4695825" cy="833663"/>
          </a:xfrm>
          <a:prstGeom prst="rect">
            <a:avLst/>
          </a:prstGeom>
          <a:solidFill>
            <a:schemeClr val="accent2">
              <a:lumMod val="50000"/>
            </a:schemeClr>
          </a:solidFill>
        </p:spPr>
        <p:txBody>
          <a:bodyPr vert="horz" wrap="square" lIns="91440" tIns="108000" rIns="91440" bIns="108000" rtlCol="0" anchor="ctr">
            <a:spAutoFit/>
          </a:bodyPr>
          <a:lstStyle>
            <a:lvl1pPr algn="l" defTabSz="914400" rtl="0" eaLnBrk="1" latinLnBrk="0" hangingPunct="1">
              <a:lnSpc>
                <a:spcPct val="100000"/>
              </a:lnSpc>
              <a:spcBef>
                <a:spcPct val="0"/>
              </a:spcBef>
              <a:buNone/>
              <a:defRPr sz="4000" kern="1200">
                <a:solidFill>
                  <a:schemeClr val="bg1"/>
                </a:solidFill>
                <a:latin typeface="+mj-lt"/>
                <a:ea typeface="+mj-ea"/>
                <a:cs typeface="+mj-cs"/>
              </a:defRPr>
            </a:lvl1pPr>
          </a:lstStyle>
          <a:p>
            <a:pPr algn="ctr"/>
            <a:r>
              <a:rPr lang="en-US"/>
              <a:t>Commencer</a:t>
            </a:r>
            <a:endParaRPr lang="en-US" dirty="0"/>
          </a:p>
        </p:txBody>
      </p:sp>
      <p:sp>
        <p:nvSpPr>
          <p:cNvPr id="20" name="Rectangle 19">
            <a:extLst>
              <a:ext uri="{FF2B5EF4-FFF2-40B4-BE49-F238E27FC236}">
                <a16:creationId xmlns:a16="http://schemas.microsoft.com/office/drawing/2014/main" id="{4ACCCAEC-B2F8-40D1-820E-C823934BAC86}"/>
              </a:ext>
              <a:ext uri="{C183D7F6-B498-43B3-948B-1728B52AA6E4}">
                <adec:decorative xmlns:adec="http://schemas.microsoft.com/office/drawing/2017/decorative" val="1"/>
              </a:ext>
            </a:extLst>
          </p:cNvPr>
          <p:cNvSpPr/>
          <p:nvPr>
            <p:custDataLst>
              <p:tags r:id="rId6"/>
            </p:custDataLst>
          </p:nvPr>
        </p:nvSpPr>
        <p:spPr>
          <a:xfrm>
            <a:off x="1145309" y="6447629"/>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22" name="Rectangle 21">
            <a:extLst>
              <a:ext uri="{FF2B5EF4-FFF2-40B4-BE49-F238E27FC236}">
                <a16:creationId xmlns:a16="http://schemas.microsoft.com/office/drawing/2014/main" id="{65A2BA26-D982-4958-8E1C-CF3F671624DC}"/>
              </a:ext>
              <a:ext uri="{C183D7F6-B498-43B3-948B-1728B52AA6E4}">
                <adec:decorative xmlns:adec="http://schemas.microsoft.com/office/drawing/2017/decorative" val="1"/>
              </a:ext>
            </a:extLst>
          </p:cNvPr>
          <p:cNvSpPr/>
          <p:nvPr>
            <p:custDataLst>
              <p:tags r:id="rId7"/>
            </p:custDataLst>
          </p:nvPr>
        </p:nvSpPr>
        <p:spPr>
          <a:xfrm>
            <a:off x="3697432" y="6560383"/>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24" name="Rectangle 23">
            <a:extLst>
              <a:ext uri="{FF2B5EF4-FFF2-40B4-BE49-F238E27FC236}">
                <a16:creationId xmlns:a16="http://schemas.microsoft.com/office/drawing/2014/main" id="{FE0A1C2D-7EFB-4E24-9F44-006D681C4FFD}"/>
              </a:ext>
              <a:ext uri="{C183D7F6-B498-43B3-948B-1728B52AA6E4}">
                <adec:decorative xmlns:adec="http://schemas.microsoft.com/office/drawing/2017/decorative" val="1"/>
              </a:ext>
            </a:extLst>
          </p:cNvPr>
          <p:cNvSpPr/>
          <p:nvPr>
            <p:custDataLst>
              <p:tags r:id="rId8"/>
            </p:custDataLst>
          </p:nvPr>
        </p:nvSpPr>
        <p:spPr>
          <a:xfrm>
            <a:off x="6249555" y="6552431"/>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26" name="Rectangle 25">
            <a:extLst>
              <a:ext uri="{FF2B5EF4-FFF2-40B4-BE49-F238E27FC236}">
                <a16:creationId xmlns:a16="http://schemas.microsoft.com/office/drawing/2014/main" id="{6997127F-E77A-4DD0-8A34-DE29268F9C68}"/>
              </a:ext>
              <a:ext uri="{C183D7F6-B498-43B3-948B-1728B52AA6E4}">
                <adec:decorative xmlns:adec="http://schemas.microsoft.com/office/drawing/2017/decorative" val="1"/>
              </a:ext>
            </a:extLst>
          </p:cNvPr>
          <p:cNvSpPr/>
          <p:nvPr>
            <p:custDataLst>
              <p:tags r:id="rId9"/>
            </p:custDataLst>
          </p:nvPr>
        </p:nvSpPr>
        <p:spPr>
          <a:xfrm>
            <a:off x="8801677" y="6556590"/>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8505995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group of people posing for the camera&#10;&#10;Description automatically generated">
            <a:extLst>
              <a:ext uri="{FF2B5EF4-FFF2-40B4-BE49-F238E27FC236}">
                <a16:creationId xmlns:a16="http://schemas.microsoft.com/office/drawing/2014/main" id="{45194E18-277A-4888-95A4-45E84CF20F44}"/>
              </a:ext>
            </a:extLst>
          </p:cNvPr>
          <p:cNvPicPr>
            <a:picLocks noGrp="1" noChangeAspect="1"/>
          </p:cNvPicPr>
          <p:nvPr>
            <p:ph type="pic" idx="11"/>
            <p:custDataLst>
              <p:tags r:id="rId1"/>
            </p:custDataLst>
          </p:nvPr>
        </p:nvPicPr>
        <p:blipFill rotWithShape="1">
          <a:blip r:embed="rId12">
            <a:extLst>
              <a:ext uri="{28A0092B-C50C-407E-A947-70E740481C1C}">
                <a14:useLocalDpi xmlns:a14="http://schemas.microsoft.com/office/drawing/2010/main" val="0"/>
              </a:ext>
            </a:extLst>
          </a:blip>
          <a:srcRect t="-34467" b="-34467"/>
          <a:stretch/>
        </p:blipFill>
        <p:spPr/>
      </p:pic>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2"/>
            </p:custDataLst>
          </p:nvPr>
        </p:nvSpPr>
        <p:spPr/>
        <p:txBody>
          <a:bodyPr>
            <a:normAutofit fontScale="92500"/>
          </a:bodyPr>
          <a:lstStyle/>
          <a:p>
            <a:r>
              <a:rPr lang="fr-CA" dirty="0"/>
              <a:t>Le format de votre podcast est une question importante que vous devez vous poser lors de la phase de </a:t>
            </a:r>
            <a:r>
              <a:rPr lang="fr-CA" dirty="0" err="1"/>
              <a:t>préplanification</a:t>
            </a:r>
            <a:r>
              <a:rPr lang="fr-CA" dirty="0"/>
              <a:t>.  Qu'est-ce que vous et vos auditeurs avez en commun et qu'est-ce que vous appréciez tous les deux.  Une autre question que vous voudrez vous poser est de savoir s'il s'agira d'une émission en solo, d'une émission en collaboration ou si vous aurez des invités. Les invités ou les discussions de groupe sont un excellent moyen de partager les réflexions d'autres experts et ajouteront un autre niveau de légitimité à votre podcast</a:t>
            </a:r>
            <a:r>
              <a:rPr lang="en-US" dirty="0"/>
              <a:t>.</a:t>
            </a:r>
          </a:p>
          <a:p>
            <a:endParaRPr lang="en-US" sz="800" dirty="0"/>
          </a:p>
          <a:p>
            <a:pPr marL="914400" lvl="2" indent="0">
              <a:buNone/>
            </a:pPr>
            <a:r>
              <a:rPr lang="en-US" dirty="0"/>
              <a:t>Lire et </a:t>
            </a:r>
            <a:r>
              <a:rPr lang="en-US" dirty="0" err="1"/>
              <a:t>apprendre</a:t>
            </a:r>
            <a:r>
              <a:rPr lang="en-US" dirty="0"/>
              <a:t>: </a:t>
            </a:r>
            <a:r>
              <a:rPr lang="en-US" dirty="0">
                <a:hlinkClick r:id="rId13"/>
              </a:rPr>
              <a:t>The Seven Most Common Podcast Formats</a:t>
            </a:r>
            <a:r>
              <a:rPr lang="en-US" dirty="0"/>
              <a:t> (Q1.5)</a:t>
            </a:r>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3"/>
            </p:custDataLst>
          </p:nvPr>
        </p:nvSpPr>
        <p:spPr>
          <a:xfrm>
            <a:off x="11353800" y="6361475"/>
            <a:ext cx="838200" cy="360000"/>
          </a:xfrm>
        </p:spPr>
        <p:txBody>
          <a:bodyPr/>
          <a:lstStyle/>
          <a:p>
            <a:r>
              <a:rPr lang="en-US" dirty="0"/>
              <a:t>PAGE </a:t>
            </a:r>
            <a:fld id="{4A9B5881-4007-4345-955A-79C2656F0C49}" type="slidenum">
              <a:rPr lang="en-US" smtClean="0"/>
              <a:pPr/>
              <a:t>14</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4"/>
            </p:custDataLst>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Open book">
            <a:extLst>
              <a:ext uri="{FF2B5EF4-FFF2-40B4-BE49-F238E27FC236}">
                <a16:creationId xmlns:a16="http://schemas.microsoft.com/office/drawing/2014/main" id="{87971123-99E8-44B2-AE7D-E89B37BC3316}"/>
              </a:ext>
            </a:extLst>
          </p:cNvPr>
          <p:cNvPicPr>
            <a:picLocks noChangeAspect="1"/>
          </p:cNvPicPr>
          <p:nvPr>
            <p:custDataLst>
              <p:tags r:id="rId5"/>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7094938" y="5348641"/>
            <a:ext cx="458675" cy="458675"/>
          </a:xfrm>
          <a:prstGeom prst="rect">
            <a:avLst/>
          </a:prstGeom>
        </p:spPr>
      </p:pic>
      <p:sp>
        <p:nvSpPr>
          <p:cNvPr id="15" name="Title 2">
            <a:extLst>
              <a:ext uri="{FF2B5EF4-FFF2-40B4-BE49-F238E27FC236}">
                <a16:creationId xmlns:a16="http://schemas.microsoft.com/office/drawing/2014/main" id="{7020E301-DDC8-4A27-A142-1FEEE18A50AE}"/>
              </a:ext>
            </a:extLst>
          </p:cNvPr>
          <p:cNvSpPr txBox="1">
            <a:spLocks/>
          </p:cNvSpPr>
          <p:nvPr>
            <p:custDataLst>
              <p:tags r:id="rId6"/>
            </p:custDataLst>
          </p:nvPr>
        </p:nvSpPr>
        <p:spPr>
          <a:xfrm>
            <a:off x="6657975" y="645770"/>
            <a:ext cx="4695825" cy="833663"/>
          </a:xfrm>
          <a:prstGeom prst="rect">
            <a:avLst/>
          </a:prstGeom>
          <a:solidFill>
            <a:schemeClr val="accent2">
              <a:lumMod val="50000"/>
            </a:schemeClr>
          </a:solidFill>
        </p:spPr>
        <p:txBody>
          <a:bodyPr vert="horz" wrap="square" lIns="91440" tIns="108000" rIns="91440" bIns="108000" rtlCol="0" anchor="ctr">
            <a:spAutoFit/>
          </a:bodyPr>
          <a:lstStyle>
            <a:lvl1pPr algn="l" defTabSz="914400" rtl="0" eaLnBrk="1" latinLnBrk="0" hangingPunct="1">
              <a:lnSpc>
                <a:spcPct val="100000"/>
              </a:lnSpc>
              <a:spcBef>
                <a:spcPct val="0"/>
              </a:spcBef>
              <a:buNone/>
              <a:defRPr sz="4000" kern="1200">
                <a:solidFill>
                  <a:schemeClr val="bg1"/>
                </a:solidFill>
                <a:latin typeface="+mj-lt"/>
                <a:ea typeface="+mj-ea"/>
                <a:cs typeface="+mj-cs"/>
              </a:defRPr>
            </a:lvl1pPr>
          </a:lstStyle>
          <a:p>
            <a:pPr algn="ctr"/>
            <a:r>
              <a:rPr lang="en-US"/>
              <a:t>Commencer</a:t>
            </a:r>
            <a:endParaRPr lang="en-US" dirty="0"/>
          </a:p>
        </p:txBody>
      </p:sp>
      <p:sp>
        <p:nvSpPr>
          <p:cNvPr id="8" name="Rectangle 7">
            <a:extLst>
              <a:ext uri="{FF2B5EF4-FFF2-40B4-BE49-F238E27FC236}">
                <a16:creationId xmlns:a16="http://schemas.microsoft.com/office/drawing/2014/main" id="{982C5E74-7DC6-40A3-828B-8E6DAEF17278}"/>
              </a:ext>
              <a:ext uri="{C183D7F6-B498-43B3-948B-1728B52AA6E4}">
                <adec:decorative xmlns:adec="http://schemas.microsoft.com/office/drawing/2017/decorative" val="1"/>
              </a:ext>
            </a:extLst>
          </p:cNvPr>
          <p:cNvSpPr/>
          <p:nvPr>
            <p:custDataLst>
              <p:tags r:id="rId7"/>
            </p:custDataLst>
          </p:nvPr>
        </p:nvSpPr>
        <p:spPr>
          <a:xfrm>
            <a:off x="1145309" y="6447299"/>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9" name="Rectangle 8">
            <a:extLst>
              <a:ext uri="{FF2B5EF4-FFF2-40B4-BE49-F238E27FC236}">
                <a16:creationId xmlns:a16="http://schemas.microsoft.com/office/drawing/2014/main" id="{B07F5708-B27E-439D-B0BD-13D552CFB5BD}"/>
              </a:ext>
              <a:ext uri="{C183D7F6-B498-43B3-948B-1728B52AA6E4}">
                <adec:decorative xmlns:adec="http://schemas.microsoft.com/office/drawing/2017/decorative" val="1"/>
              </a:ext>
            </a:extLst>
          </p:cNvPr>
          <p:cNvSpPr/>
          <p:nvPr>
            <p:custDataLst>
              <p:tags r:id="rId8"/>
            </p:custDataLst>
          </p:nvPr>
        </p:nvSpPr>
        <p:spPr>
          <a:xfrm>
            <a:off x="3697432" y="6560053"/>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20" name="Rectangle 19">
            <a:extLst>
              <a:ext uri="{FF2B5EF4-FFF2-40B4-BE49-F238E27FC236}">
                <a16:creationId xmlns:a16="http://schemas.microsoft.com/office/drawing/2014/main" id="{65A6056F-872F-48A0-88B8-D34BB7D9383C}"/>
              </a:ext>
              <a:ext uri="{C183D7F6-B498-43B3-948B-1728B52AA6E4}">
                <adec:decorative xmlns:adec="http://schemas.microsoft.com/office/drawing/2017/decorative" val="1"/>
              </a:ext>
            </a:extLst>
          </p:cNvPr>
          <p:cNvSpPr/>
          <p:nvPr>
            <p:custDataLst>
              <p:tags r:id="rId9"/>
            </p:custDataLst>
          </p:nvPr>
        </p:nvSpPr>
        <p:spPr>
          <a:xfrm>
            <a:off x="6249555" y="6552101"/>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22" name="Rectangle 21">
            <a:extLst>
              <a:ext uri="{FF2B5EF4-FFF2-40B4-BE49-F238E27FC236}">
                <a16:creationId xmlns:a16="http://schemas.microsoft.com/office/drawing/2014/main" id="{1DA5228A-EDB0-477A-88C6-CC4D8AE6F117}"/>
              </a:ext>
              <a:ext uri="{C183D7F6-B498-43B3-948B-1728B52AA6E4}">
                <adec:decorative xmlns:adec="http://schemas.microsoft.com/office/drawing/2017/decorative" val="1"/>
              </a:ext>
            </a:extLst>
          </p:cNvPr>
          <p:cNvSpPr/>
          <p:nvPr>
            <p:custDataLst>
              <p:tags r:id="rId10"/>
            </p:custDataLst>
          </p:nvPr>
        </p:nvSpPr>
        <p:spPr>
          <a:xfrm>
            <a:off x="8801677" y="6556260"/>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26361915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F58AE6-56F6-44E8-8BBF-23277B1773E4}"/>
              </a:ext>
            </a:extLst>
          </p:cNvPr>
          <p:cNvSpPr>
            <a:spLocks noGrp="1"/>
          </p:cNvSpPr>
          <p:nvPr>
            <p:ph type="title"/>
            <p:custDataLst>
              <p:tags r:id="rId1"/>
            </p:custDataLst>
          </p:nvPr>
        </p:nvSpPr>
        <p:spPr>
          <a:gradFill>
            <a:gsLst>
              <a:gs pos="1000">
                <a:schemeClr val="tx1">
                  <a:lumMod val="85000"/>
                  <a:lumOff val="15000"/>
                </a:schemeClr>
              </a:gs>
              <a:gs pos="100000">
                <a:schemeClr val="accent2">
                  <a:lumMod val="50000"/>
                </a:schemeClr>
              </a:gs>
            </a:gsLst>
          </a:gradFill>
        </p:spPr>
        <p:txBody>
          <a:bodyPr/>
          <a:lstStyle/>
          <a:p>
            <a:pPr algn="ctr"/>
            <a:r>
              <a:rPr lang="en-US" dirty="0" err="1">
                <a:solidFill>
                  <a:schemeClr val="bg1"/>
                </a:solidFill>
              </a:rPr>
              <a:t>Activités</a:t>
            </a:r>
            <a:endParaRPr lang="en-US" dirty="0">
              <a:solidFill>
                <a:schemeClr val="bg1"/>
              </a:solidFill>
            </a:endParaRPr>
          </a:p>
        </p:txBody>
      </p:sp>
      <p:graphicFrame>
        <p:nvGraphicFramePr>
          <p:cNvPr id="10" name="Content Placeholder 2" descr="List Content Placeholder">
            <a:extLst>
              <a:ext uri="{FF2B5EF4-FFF2-40B4-BE49-F238E27FC236}">
                <a16:creationId xmlns:a16="http://schemas.microsoft.com/office/drawing/2014/main" id="{4DBF5C5D-E8C1-4EFB-87B6-B4245AB407AE}"/>
              </a:ext>
            </a:extLst>
          </p:cNvPr>
          <p:cNvGraphicFramePr>
            <a:graphicFrameLocks noGrp="1"/>
          </p:cNvGraphicFramePr>
          <p:nvPr>
            <p:ph idx="1"/>
            <p:custDataLst>
              <p:tags r:id="rId2"/>
            </p:custDataLst>
            <p:extLst>
              <p:ext uri="{D42A27DB-BD31-4B8C-83A1-F6EECF244321}">
                <p14:modId xmlns:p14="http://schemas.microsoft.com/office/powerpoint/2010/main" val="2861524065"/>
              </p:ext>
            </p:extLst>
          </p:nvPr>
        </p:nvGraphicFramePr>
        <p:xfrm>
          <a:off x="4562476" y="365125"/>
          <a:ext cx="6791323" cy="59848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0" name="Slide Number Placeholder 19">
            <a:extLst>
              <a:ext uri="{FF2B5EF4-FFF2-40B4-BE49-F238E27FC236}">
                <a16:creationId xmlns:a16="http://schemas.microsoft.com/office/drawing/2014/main" id="{3AEC0301-E9AA-4478-9E23-C372DBDCE653}"/>
              </a:ext>
            </a:extLst>
          </p:cNvPr>
          <p:cNvSpPr>
            <a:spLocks noGrp="1"/>
          </p:cNvSpPr>
          <p:nvPr>
            <p:ph type="sldNum" sz="quarter" idx="10"/>
            <p:custDataLst>
              <p:tags r:id="rId3"/>
            </p:custDataLst>
          </p:nvPr>
        </p:nvSpPr>
        <p:spPr/>
        <p:txBody>
          <a:bodyPr/>
          <a:lstStyle/>
          <a:p>
            <a:r>
              <a:rPr lang="en-US" dirty="0"/>
              <a:t>PAGE </a:t>
            </a:r>
            <a:fld id="{4A9B5881-4007-4345-955A-79C2656F0C49}" type="slidenum">
              <a:rPr lang="en-US" smtClean="0"/>
              <a:pPr/>
              <a:t>2</a:t>
            </a:fld>
            <a:endParaRPr lang="en-US" dirty="0"/>
          </a:p>
        </p:txBody>
      </p:sp>
    </p:spTree>
    <p:extLst>
      <p:ext uri="{BB962C8B-B14F-4D97-AF65-F5344CB8AC3E}">
        <p14:creationId xmlns:p14="http://schemas.microsoft.com/office/powerpoint/2010/main" val="40803387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close up of a sign&#10;&#10;Description automatically generated">
            <a:extLst>
              <a:ext uri="{FF2B5EF4-FFF2-40B4-BE49-F238E27FC236}">
                <a16:creationId xmlns:a16="http://schemas.microsoft.com/office/drawing/2014/main" id="{13972765-FA6E-4BD3-A2C6-E6FDE5991AB5}"/>
              </a:ext>
            </a:extLst>
          </p:cNvPr>
          <p:cNvPicPr>
            <a:picLocks noGrp="1" noChangeAspect="1"/>
          </p:cNvPicPr>
          <p:nvPr>
            <p:ph type="pic" idx="11"/>
            <p:custDataLst>
              <p:tags r:id="rId1"/>
            </p:custDataLst>
          </p:nvPr>
        </p:nvPicPr>
        <p:blipFill rotWithShape="1">
          <a:blip r:embed="rId12">
            <a:extLst>
              <a:ext uri="{28A0092B-C50C-407E-A947-70E740481C1C}">
                <a14:useLocalDpi xmlns:a14="http://schemas.microsoft.com/office/drawing/2010/main" val="0"/>
              </a:ext>
            </a:extLst>
          </a:blip>
          <a:srcRect t="-20106" b="-20106"/>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303301"/>
            <a:ext cx="4695825" cy="1449216"/>
          </a:xfrm>
        </p:spPr>
        <p:txBody>
          <a:bodyPr/>
          <a:lstStyle/>
          <a:p>
            <a:pPr algn="ctr"/>
            <a:r>
              <a:rPr lang="en-US" dirty="0" err="1"/>
              <a:t>Qu’est-ce</a:t>
            </a:r>
            <a:r>
              <a:rPr lang="en-US" dirty="0"/>
              <a:t> </a:t>
            </a:r>
            <a:r>
              <a:rPr lang="en-US" dirty="0" err="1"/>
              <a:t>qu’un</a:t>
            </a:r>
            <a:r>
              <a:rPr lang="en-US" dirty="0"/>
              <a:t>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p:txBody>
          <a:bodyPr>
            <a:normAutofit/>
          </a:bodyPr>
          <a:lstStyle/>
          <a:p>
            <a:r>
              <a:rPr lang="fr-CA" dirty="0"/>
              <a:t>Vous êtes-vous déjà demandé ce que cela ferait d'animer une émission de radio ? Êtes-vous quelqu'un qui a quelque chose à dire et qui a besoin d'un public ? Il y a de nombreuses années, il aurait fallu beaucoup d'argent, une licence de diffusion délivrée par le CRTC et beaucoup d'équipement pour accomplir ce que vous pouvez faire dans le confort de votre foyer.</a:t>
            </a:r>
          </a:p>
          <a:p>
            <a:endParaRPr lang="en-US" dirty="0"/>
          </a:p>
          <a:p>
            <a:pPr marL="457200" lvl="1" indent="0">
              <a:buNone/>
            </a:pPr>
            <a:r>
              <a:rPr lang="en-US" noProof="1"/>
              <a:t>Creuser: </a:t>
            </a:r>
            <a:r>
              <a:rPr lang="fr-CA" noProof="1">
                <a:hlinkClick r:id="rId13"/>
              </a:rPr>
              <a:t>Comment demander une licence de radiodiffusion</a:t>
            </a:r>
            <a:endParaRPr lang="en-US" noProof="1"/>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3</a:t>
            </a:fld>
            <a:endParaRPr lang="en-US" dirty="0"/>
          </a:p>
        </p:txBody>
      </p:sp>
      <p:sp>
        <p:nvSpPr>
          <p:cNvPr id="11" name="Rectangle 10">
            <a:extLst>
              <a:ext uri="{FF2B5EF4-FFF2-40B4-BE49-F238E27FC236}">
                <a16:creationId xmlns:a16="http://schemas.microsoft.com/office/drawing/2014/main" id="{08D655AF-5DBD-4954-B607-48D1914FC7DE}"/>
              </a:ext>
              <a:ext uri="{C183D7F6-B498-43B3-948B-1728B52AA6E4}">
                <adec:decorative xmlns:adec="http://schemas.microsoft.com/office/drawing/2017/decorative" val="1"/>
              </a:ext>
            </a:extLst>
          </p:cNvPr>
          <p:cNvSpPr/>
          <p:nvPr>
            <p:custDataLst>
              <p:tags r:id="rId5"/>
            </p:custDataLst>
          </p:nvPr>
        </p:nvSpPr>
        <p:spPr>
          <a:xfrm>
            <a:off x="1145309" y="6453043"/>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12" name="Rectangle 11">
            <a:extLst>
              <a:ext uri="{FF2B5EF4-FFF2-40B4-BE49-F238E27FC236}">
                <a16:creationId xmlns:a16="http://schemas.microsoft.com/office/drawing/2014/main" id="{EAE7730F-1A0D-4B11-BA09-6A6CAA96FE12}"/>
              </a:ext>
              <a:ext uri="{C183D7F6-B498-43B3-948B-1728B52AA6E4}">
                <adec:decorative xmlns:adec="http://schemas.microsoft.com/office/drawing/2017/decorative" val="1"/>
              </a:ext>
            </a:extLst>
          </p:cNvPr>
          <p:cNvSpPr/>
          <p:nvPr>
            <p:custDataLst>
              <p:tags r:id="rId6"/>
            </p:custDataLst>
          </p:nvPr>
        </p:nvSpPr>
        <p:spPr>
          <a:xfrm>
            <a:off x="3697432" y="6565797"/>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13" name="Rectangle 12">
            <a:extLst>
              <a:ext uri="{FF2B5EF4-FFF2-40B4-BE49-F238E27FC236}">
                <a16:creationId xmlns:a16="http://schemas.microsoft.com/office/drawing/2014/main" id="{4EF60258-6D59-4423-83CC-D7AC9D79D5E5}"/>
              </a:ext>
              <a:ext uri="{C183D7F6-B498-43B3-948B-1728B52AA6E4}">
                <adec:decorative xmlns:adec="http://schemas.microsoft.com/office/drawing/2017/decorative" val="1"/>
              </a:ext>
            </a:extLst>
          </p:cNvPr>
          <p:cNvSpPr/>
          <p:nvPr>
            <p:custDataLst>
              <p:tags r:id="rId7"/>
            </p:custDataLst>
          </p:nvPr>
        </p:nvSpPr>
        <p:spPr>
          <a:xfrm>
            <a:off x="6249555" y="6557845"/>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14" name="Rectangle 13">
            <a:extLst>
              <a:ext uri="{FF2B5EF4-FFF2-40B4-BE49-F238E27FC236}">
                <a16:creationId xmlns:a16="http://schemas.microsoft.com/office/drawing/2014/main" id="{964627DB-2C83-4D9C-A498-D5BCC9A2B3B4}"/>
              </a:ext>
              <a:ext uri="{C183D7F6-B498-43B3-948B-1728B52AA6E4}">
                <adec:decorative xmlns:adec="http://schemas.microsoft.com/office/drawing/2017/decorative" val="1"/>
              </a:ext>
            </a:extLst>
          </p:cNvPr>
          <p:cNvSpPr/>
          <p:nvPr>
            <p:custDataLst>
              <p:tags r:id="rId8"/>
            </p:custDataLst>
          </p:nvPr>
        </p:nvSpPr>
        <p:spPr>
          <a:xfrm>
            <a:off x="8801677" y="6562004"/>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9"/>
            </p:custDataLst>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Graphic 7" descr="Bucket and shovel">
            <a:extLst>
              <a:ext uri="{FF2B5EF4-FFF2-40B4-BE49-F238E27FC236}">
                <a16:creationId xmlns:a16="http://schemas.microsoft.com/office/drawing/2014/main" id="{E95BB722-8B57-4A68-9460-6A47E25F94C0}"/>
              </a:ext>
            </a:extLst>
          </p:cNvPr>
          <p:cNvPicPr>
            <a:picLocks noChangeAspect="1"/>
          </p:cNvPicPr>
          <p:nvPr>
            <p:custDataLst>
              <p:tags r:id="rId10"/>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657974" y="4981219"/>
            <a:ext cx="472929" cy="472929"/>
          </a:xfrm>
          <a:prstGeom prst="rect">
            <a:avLst/>
          </a:prstGeom>
        </p:spPr>
      </p:pic>
    </p:spTree>
    <p:extLst>
      <p:ext uri="{BB962C8B-B14F-4D97-AF65-F5344CB8AC3E}">
        <p14:creationId xmlns:p14="http://schemas.microsoft.com/office/powerpoint/2010/main" val="38038422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person wearing a microphone&#10;&#10;Description automatically generated">
            <a:extLst>
              <a:ext uri="{FF2B5EF4-FFF2-40B4-BE49-F238E27FC236}">
                <a16:creationId xmlns:a16="http://schemas.microsoft.com/office/drawing/2014/main" id="{5ED9D8EA-5EEE-4336-8E9C-AD34450C2948}"/>
              </a:ext>
            </a:extLst>
          </p:cNvPr>
          <p:cNvPicPr>
            <a:picLocks noGrp="1" noChangeAspect="1"/>
          </p:cNvPicPr>
          <p:nvPr>
            <p:ph type="pic" idx="11"/>
            <p:custDataLst>
              <p:tags r:id="rId1"/>
            </p:custDataLst>
          </p:nvPr>
        </p:nvPicPr>
        <p:blipFill>
          <a:blip r:embed="rId11">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303301"/>
            <a:ext cx="4695825" cy="1449216"/>
          </a:xfrm>
        </p:spPr>
        <p:txBody>
          <a:bodyPr/>
          <a:lstStyle/>
          <a:p>
            <a:pPr algn="ctr"/>
            <a:r>
              <a:rPr lang="en-US" dirty="0" err="1"/>
              <a:t>Qu’est-ce</a:t>
            </a:r>
            <a:r>
              <a:rPr lang="en-US" dirty="0"/>
              <a:t> </a:t>
            </a:r>
            <a:r>
              <a:rPr lang="en-US" dirty="0" err="1"/>
              <a:t>qu’un</a:t>
            </a:r>
            <a:r>
              <a:rPr lang="en-US" dirty="0"/>
              <a:t>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p:txBody>
          <a:bodyPr>
            <a:normAutofit fontScale="85000" lnSpcReduction="10000"/>
          </a:bodyPr>
          <a:lstStyle/>
          <a:p>
            <a:r>
              <a:rPr lang="fr-CA" dirty="0"/>
              <a:t>Un podcast est un programme audio, similaire à Talk Radio, mais vous vous abonnez à un podcast sur votre ordinateur ou votre appareil mobile. Cela vous donne la possibilité de l'écouter quand vous le souhaitez. </a:t>
            </a:r>
          </a:p>
          <a:p>
            <a:r>
              <a:rPr lang="fr-CA" dirty="0"/>
              <a:t>Il existe de nombreux types de podcasts, et comme vous êtes sur le point de l'apprendre, presque tout le monde peut en faire un. </a:t>
            </a:r>
          </a:p>
          <a:p>
            <a:r>
              <a:rPr lang="fr-CA" dirty="0"/>
              <a:t>Cette accessibilité se traduit par une grande variété dans la qualité de la production, certains podcasts étant produits professionnellement, généralement par de grandes entreprises, et d'autres étant enregistrés par quelqu'un sur son appareil mobile. Pour vous, cela signifie que vous pouvez trouver des podcasts sur presque tous les sujets imaginables</a:t>
            </a:r>
            <a:r>
              <a:rPr lang="en-US" dirty="0"/>
              <a:t>.</a:t>
            </a:r>
          </a:p>
          <a:p>
            <a:endParaRPr lang="en-US"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4</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5"/>
            </p:custDataLst>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BD6C68B2-3769-4CBE-9870-E1595B7BC540}"/>
              </a:ext>
              <a:ext uri="{C183D7F6-B498-43B3-948B-1728B52AA6E4}">
                <adec:decorative xmlns:adec="http://schemas.microsoft.com/office/drawing/2017/decorative" val="1"/>
              </a:ext>
            </a:extLst>
          </p:cNvPr>
          <p:cNvSpPr/>
          <p:nvPr>
            <p:custDataLst>
              <p:tags r:id="rId6"/>
            </p:custDataLst>
          </p:nvPr>
        </p:nvSpPr>
        <p:spPr>
          <a:xfrm>
            <a:off x="1145308" y="6570737"/>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23" name="Rectangle 22">
            <a:extLst>
              <a:ext uri="{FF2B5EF4-FFF2-40B4-BE49-F238E27FC236}">
                <a16:creationId xmlns:a16="http://schemas.microsoft.com/office/drawing/2014/main" id="{DE814026-0932-4A02-9E34-99818D78E228}"/>
              </a:ext>
              <a:ext uri="{C183D7F6-B498-43B3-948B-1728B52AA6E4}">
                <adec:decorative xmlns:adec="http://schemas.microsoft.com/office/drawing/2017/decorative" val="1"/>
              </a:ext>
            </a:extLst>
          </p:cNvPr>
          <p:cNvSpPr/>
          <p:nvPr>
            <p:custDataLst>
              <p:tags r:id="rId7"/>
            </p:custDataLst>
          </p:nvPr>
        </p:nvSpPr>
        <p:spPr>
          <a:xfrm>
            <a:off x="3697431" y="6683491"/>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24" name="Rectangle 23">
            <a:extLst>
              <a:ext uri="{FF2B5EF4-FFF2-40B4-BE49-F238E27FC236}">
                <a16:creationId xmlns:a16="http://schemas.microsoft.com/office/drawing/2014/main" id="{FF0B2475-F8CC-4EE8-8D04-5A6B4FD2BAC3}"/>
              </a:ext>
              <a:ext uri="{C183D7F6-B498-43B3-948B-1728B52AA6E4}">
                <adec:decorative xmlns:adec="http://schemas.microsoft.com/office/drawing/2017/decorative" val="1"/>
              </a:ext>
            </a:extLst>
          </p:cNvPr>
          <p:cNvSpPr/>
          <p:nvPr>
            <p:custDataLst>
              <p:tags r:id="rId8"/>
            </p:custDataLst>
          </p:nvPr>
        </p:nvSpPr>
        <p:spPr>
          <a:xfrm>
            <a:off x="6249554" y="6675539"/>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25" name="Rectangle 24">
            <a:extLst>
              <a:ext uri="{FF2B5EF4-FFF2-40B4-BE49-F238E27FC236}">
                <a16:creationId xmlns:a16="http://schemas.microsoft.com/office/drawing/2014/main" id="{C313FF03-B504-4232-9228-84EDEC926AFA}"/>
              </a:ext>
              <a:ext uri="{C183D7F6-B498-43B3-948B-1728B52AA6E4}">
                <adec:decorative xmlns:adec="http://schemas.microsoft.com/office/drawing/2017/decorative" val="1"/>
              </a:ext>
            </a:extLst>
          </p:cNvPr>
          <p:cNvSpPr/>
          <p:nvPr>
            <p:custDataLst>
              <p:tags r:id="rId9"/>
            </p:custDataLst>
          </p:nvPr>
        </p:nvSpPr>
        <p:spPr>
          <a:xfrm>
            <a:off x="8801676" y="6679698"/>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41138273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Placeholder 17" descr="A screenshot of a cell phone&#10;&#10;Description automatically generated">
            <a:extLst>
              <a:ext uri="{FF2B5EF4-FFF2-40B4-BE49-F238E27FC236}">
                <a16:creationId xmlns:a16="http://schemas.microsoft.com/office/drawing/2014/main" id="{9614D223-3320-4601-8BCA-F933A28AD2C9}"/>
              </a:ext>
            </a:extLst>
          </p:cNvPr>
          <p:cNvPicPr>
            <a:picLocks noGrp="1" noChangeAspect="1"/>
          </p:cNvPicPr>
          <p:nvPr>
            <p:ph type="pic" idx="11"/>
            <p:custDataLst>
              <p:tags r:id="rId1"/>
            </p:custDataLst>
          </p:nvPr>
        </p:nvPicPr>
        <p:blipFill rotWithShape="1">
          <a:blip r:embed="rId12">
            <a:extLst>
              <a:ext uri="{28A0092B-C50C-407E-A947-70E740481C1C}">
                <a14:useLocalDpi xmlns:a14="http://schemas.microsoft.com/office/drawing/2010/main" val="0"/>
              </a:ext>
            </a:extLst>
          </a:blip>
          <a:srcRect t="-11746" b="-11746"/>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303301"/>
            <a:ext cx="4695825" cy="1449216"/>
          </a:xfrm>
        </p:spPr>
        <p:txBody>
          <a:bodyPr/>
          <a:lstStyle/>
          <a:p>
            <a:pPr algn="ctr"/>
            <a:r>
              <a:rPr lang="en-US" dirty="0" err="1"/>
              <a:t>Qu’est-ce</a:t>
            </a:r>
            <a:r>
              <a:rPr lang="en-US" dirty="0"/>
              <a:t> </a:t>
            </a:r>
            <a:r>
              <a:rPr lang="en-US" dirty="0" err="1"/>
              <a:t>qu’un</a:t>
            </a:r>
            <a:r>
              <a:rPr lang="en-US" dirty="0"/>
              <a:t>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p:txBody>
          <a:bodyPr>
            <a:normAutofit lnSpcReduction="10000"/>
          </a:bodyPr>
          <a:lstStyle/>
          <a:p>
            <a:r>
              <a:rPr lang="fr-CA" dirty="0"/>
              <a:t>La meilleure façon d'apprendre ce qu'est un podcast, c'est de l'explorer par soi-même. Il existe de nombreuses chaînes/hôtes de podcast, dont certaines sont des podcasts :</a:t>
            </a:r>
          </a:p>
          <a:p>
            <a:r>
              <a:rPr lang="en-US" sz="1200" dirty="0"/>
              <a:t>Google</a:t>
            </a:r>
          </a:p>
          <a:p>
            <a:r>
              <a:rPr lang="en-US" sz="1200" dirty="0"/>
              <a:t>Apple Podcasts</a:t>
            </a:r>
          </a:p>
          <a:p>
            <a:r>
              <a:rPr lang="en-US" sz="1200" dirty="0"/>
              <a:t>Spotify</a:t>
            </a:r>
          </a:p>
          <a:p>
            <a:r>
              <a:rPr lang="en-US" sz="1200" dirty="0"/>
              <a:t>Radio Public</a:t>
            </a:r>
          </a:p>
          <a:p>
            <a:r>
              <a:rPr lang="en-US" sz="1200" dirty="0"/>
              <a:t>TuneIn</a:t>
            </a:r>
          </a:p>
          <a:p>
            <a:r>
              <a:rPr lang="en-US" sz="1200" dirty="0" err="1"/>
              <a:t>CastBox</a:t>
            </a:r>
            <a:endParaRPr lang="en-US" sz="1200" dirty="0"/>
          </a:p>
          <a:p>
            <a:r>
              <a:rPr lang="en-US" sz="1200" dirty="0" err="1"/>
              <a:t>iHeart</a:t>
            </a:r>
            <a:r>
              <a:rPr lang="en-US" sz="1200" dirty="0"/>
              <a:t> Radio</a:t>
            </a:r>
          </a:p>
          <a:p>
            <a:pPr lvl="1"/>
            <a:endParaRPr lang="en-US" sz="1000" dirty="0"/>
          </a:p>
          <a:p>
            <a:pPr marL="457200" lvl="1" indent="0">
              <a:buNone/>
            </a:pPr>
            <a:r>
              <a:rPr lang="fr-CA" sz="1600" dirty="0"/>
              <a:t>Écoutez et apprenez : Choisissez l'un des éléments suivants et recherchez </a:t>
            </a:r>
            <a:r>
              <a:rPr lang="en-US" sz="1600" dirty="0">
                <a:hlinkClick r:id="rId13"/>
              </a:rPr>
              <a:t>Ted Talks Daily</a:t>
            </a:r>
            <a:r>
              <a:rPr lang="en-US" sz="1600" dirty="0"/>
              <a:t>. </a:t>
            </a:r>
            <a:r>
              <a:rPr lang="fr-CA" sz="1600" dirty="0"/>
              <a:t>Choisissez un épisode qui vous intéresse et l’écoutez.</a:t>
            </a:r>
            <a:endParaRPr lang="en-US" sz="16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5</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5"/>
            </p:custDataLst>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Graphic 5" descr="Headphones">
            <a:extLst>
              <a:ext uri="{FF2B5EF4-FFF2-40B4-BE49-F238E27FC236}">
                <a16:creationId xmlns:a16="http://schemas.microsoft.com/office/drawing/2014/main" id="{063E577C-E39D-40B4-BE45-E98D6A8DEE13}"/>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6820898" y="5075524"/>
            <a:ext cx="381955" cy="381955"/>
          </a:xfrm>
          <a:prstGeom prst="rect">
            <a:avLst/>
          </a:prstGeom>
        </p:spPr>
      </p:pic>
      <p:sp>
        <p:nvSpPr>
          <p:cNvPr id="2" name="Rectangle 1">
            <a:extLst>
              <a:ext uri="{FF2B5EF4-FFF2-40B4-BE49-F238E27FC236}">
                <a16:creationId xmlns:a16="http://schemas.microsoft.com/office/drawing/2014/main" id="{7BB9BB0C-0C7B-492E-B9AC-E24DE2BEF4F4}"/>
              </a:ext>
              <a:ext uri="{C183D7F6-B498-43B3-948B-1728B52AA6E4}">
                <adec:decorative xmlns:adec="http://schemas.microsoft.com/office/drawing/2017/decorative" val="1"/>
              </a:ext>
            </a:extLst>
          </p:cNvPr>
          <p:cNvSpPr/>
          <p:nvPr>
            <p:custDataLst>
              <p:tags r:id="rId7"/>
            </p:custDataLst>
          </p:nvPr>
        </p:nvSpPr>
        <p:spPr>
          <a:xfrm>
            <a:off x="1145308" y="6438476"/>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7" name="Rectangle 6">
            <a:extLst>
              <a:ext uri="{FF2B5EF4-FFF2-40B4-BE49-F238E27FC236}">
                <a16:creationId xmlns:a16="http://schemas.microsoft.com/office/drawing/2014/main" id="{C9945140-9E26-4A03-94E4-23172C7F2D6A}"/>
              </a:ext>
              <a:ext uri="{C183D7F6-B498-43B3-948B-1728B52AA6E4}">
                <adec:decorative xmlns:adec="http://schemas.microsoft.com/office/drawing/2017/decorative" val="1"/>
              </a:ext>
            </a:extLst>
          </p:cNvPr>
          <p:cNvSpPr/>
          <p:nvPr>
            <p:custDataLst>
              <p:tags r:id="rId8"/>
            </p:custDataLst>
          </p:nvPr>
        </p:nvSpPr>
        <p:spPr>
          <a:xfrm>
            <a:off x="3697431" y="6551230"/>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8" name="Rectangle 7">
            <a:extLst>
              <a:ext uri="{FF2B5EF4-FFF2-40B4-BE49-F238E27FC236}">
                <a16:creationId xmlns:a16="http://schemas.microsoft.com/office/drawing/2014/main" id="{B0ECD94D-E440-4D7C-8AE3-3D1A3E5A6B63}"/>
              </a:ext>
              <a:ext uri="{C183D7F6-B498-43B3-948B-1728B52AA6E4}">
                <adec:decorative xmlns:adec="http://schemas.microsoft.com/office/drawing/2017/decorative" val="1"/>
              </a:ext>
            </a:extLst>
          </p:cNvPr>
          <p:cNvSpPr/>
          <p:nvPr>
            <p:custDataLst>
              <p:tags r:id="rId9"/>
            </p:custDataLst>
          </p:nvPr>
        </p:nvSpPr>
        <p:spPr>
          <a:xfrm>
            <a:off x="6249554" y="6543278"/>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9" name="Rectangle 8">
            <a:extLst>
              <a:ext uri="{FF2B5EF4-FFF2-40B4-BE49-F238E27FC236}">
                <a16:creationId xmlns:a16="http://schemas.microsoft.com/office/drawing/2014/main" id="{4218C711-CB24-4382-99DC-B2C31350E663}"/>
              </a:ext>
              <a:ext uri="{C183D7F6-B498-43B3-948B-1728B52AA6E4}">
                <adec:decorative xmlns:adec="http://schemas.microsoft.com/office/drawing/2017/decorative" val="1"/>
              </a:ext>
            </a:extLst>
          </p:cNvPr>
          <p:cNvSpPr/>
          <p:nvPr>
            <p:custDataLst>
              <p:tags r:id="rId10"/>
            </p:custDataLst>
          </p:nvPr>
        </p:nvSpPr>
        <p:spPr>
          <a:xfrm>
            <a:off x="8801676" y="6547437"/>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413105145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Placeholder 18" descr="A picture containing player&#10;&#10;Description automatically generated">
            <a:extLst>
              <a:ext uri="{FF2B5EF4-FFF2-40B4-BE49-F238E27FC236}">
                <a16:creationId xmlns:a16="http://schemas.microsoft.com/office/drawing/2014/main" id="{94E7D3FF-7FE7-4C36-A904-0934E4D8C075}"/>
              </a:ext>
            </a:extLst>
          </p:cNvPr>
          <p:cNvPicPr>
            <a:picLocks noGrp="1" noChangeAspect="1"/>
          </p:cNvPicPr>
          <p:nvPr>
            <p:ph type="pic" idx="11"/>
            <p:custDataLst>
              <p:tags r:id="rId1"/>
            </p:custDataLst>
          </p:nvPr>
        </p:nvPicPr>
        <p:blipFill rotWithShape="1">
          <a:blip r:embed="rId15">
            <a:extLst>
              <a:ext uri="{28A0092B-C50C-407E-A947-70E740481C1C}">
                <a14:useLocalDpi xmlns:a14="http://schemas.microsoft.com/office/drawing/2010/main" val="0"/>
              </a:ext>
            </a:extLst>
          </a:blip>
          <a:srcRect t="-7156" b="-7156"/>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303301"/>
            <a:ext cx="4695825" cy="1449216"/>
          </a:xfrm>
        </p:spPr>
        <p:txBody>
          <a:bodyPr/>
          <a:lstStyle/>
          <a:p>
            <a:pPr algn="ctr"/>
            <a:r>
              <a:rPr lang="en-US" dirty="0" err="1"/>
              <a:t>Qu’est-ce</a:t>
            </a:r>
            <a:r>
              <a:rPr lang="en-US" dirty="0"/>
              <a:t> </a:t>
            </a:r>
            <a:r>
              <a:rPr lang="en-US" dirty="0" err="1"/>
              <a:t>qu’un</a:t>
            </a:r>
            <a:r>
              <a:rPr lang="en-US" dirty="0"/>
              <a:t>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p:txBody>
          <a:bodyPr>
            <a:normAutofit/>
          </a:bodyPr>
          <a:lstStyle/>
          <a:p>
            <a:r>
              <a:rPr lang="fr-CA" dirty="0"/>
              <a:t>Maintenant que vous avez eu l'occasion d'écouter un podcast produit par des professionnels.  Vous pouvez commencer à explorer certains de vos propres intérêts.</a:t>
            </a:r>
          </a:p>
          <a:p>
            <a:endParaRPr lang="en-US" sz="1200" dirty="0"/>
          </a:p>
          <a:p>
            <a:pPr marL="914400" lvl="2" indent="0">
              <a:buNone/>
            </a:pPr>
            <a:r>
              <a:rPr lang="fr-CA" dirty="0"/>
              <a:t>Pensez-y : Quel est votre intérêt </a:t>
            </a:r>
            <a:r>
              <a:rPr lang="en-US" dirty="0"/>
              <a:t>(Q1.1)</a:t>
            </a:r>
          </a:p>
          <a:p>
            <a:pPr lvl="1"/>
            <a:endParaRPr lang="en-US" sz="1000" dirty="0"/>
          </a:p>
          <a:p>
            <a:pPr lvl="1"/>
            <a:endParaRPr lang="en-US" sz="1000" dirty="0"/>
          </a:p>
          <a:p>
            <a:pPr marL="914400" lvl="2" indent="0">
              <a:buNone/>
            </a:pPr>
            <a:r>
              <a:rPr lang="fr-CA" dirty="0"/>
              <a:t>Pensez-y : Où pourriez-vous trouver plus d'informations sur ces intérêts </a:t>
            </a:r>
            <a:r>
              <a:rPr lang="en-US" dirty="0"/>
              <a:t>(Q1.2)</a:t>
            </a:r>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6</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5"/>
            </p:custDataLst>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62A892F9-8D75-48B7-8F5F-D4897F2CBF57}"/>
              </a:ext>
            </a:extLst>
          </p:cNvPr>
          <p:cNvPicPr>
            <a:picLocks noChangeAspect="1"/>
          </p:cNvPicPr>
          <p:nvPr>
            <p:custDataLst>
              <p:tags r:id="rId6"/>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flipH="1">
            <a:off x="7094938" y="3293253"/>
            <a:ext cx="493992" cy="458675"/>
          </a:xfrm>
          <a:prstGeom prst="rect">
            <a:avLst/>
          </a:prstGeom>
        </p:spPr>
      </p:pic>
      <p:pic>
        <p:nvPicPr>
          <p:cNvPr id="7" name="Graphic 6" descr="Idea">
            <a:extLst>
              <a:ext uri="{FF2B5EF4-FFF2-40B4-BE49-F238E27FC236}">
                <a16:creationId xmlns:a16="http://schemas.microsoft.com/office/drawing/2014/main" id="{F4104580-3DE7-4839-A941-3D89C3D04641}"/>
              </a:ext>
            </a:extLst>
          </p:cNvPr>
          <p:cNvPicPr>
            <a:picLocks noChangeAspect="1"/>
          </p:cNvPicPr>
          <p:nvPr>
            <p:custDataLst>
              <p:tags r:id="rId7"/>
            </p:custDataLst>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flipH="1">
            <a:off x="7094938" y="4211349"/>
            <a:ext cx="493992" cy="458675"/>
          </a:xfrm>
          <a:prstGeom prst="rect">
            <a:avLst/>
          </a:prstGeom>
        </p:spPr>
      </p:pic>
      <p:pic>
        <p:nvPicPr>
          <p:cNvPr id="21" name="Graphic 20" descr="Open book">
            <a:extLst>
              <a:ext uri="{FF2B5EF4-FFF2-40B4-BE49-F238E27FC236}">
                <a16:creationId xmlns:a16="http://schemas.microsoft.com/office/drawing/2014/main" id="{2B64B376-2335-44FB-A413-FBBBE3DCC34B}"/>
              </a:ext>
            </a:extLst>
          </p:cNvPr>
          <p:cNvPicPr>
            <a:picLocks noChangeAspect="1"/>
          </p:cNvPicPr>
          <p:nvPr>
            <p:custDataLst>
              <p:tags r:id="rId8"/>
            </p:custDataLst>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7130255" y="5291299"/>
            <a:ext cx="458675" cy="458675"/>
          </a:xfrm>
          <a:prstGeom prst="rect">
            <a:avLst/>
          </a:prstGeom>
        </p:spPr>
      </p:pic>
      <p:sp>
        <p:nvSpPr>
          <p:cNvPr id="23" name="TextBox 22">
            <a:extLst>
              <a:ext uri="{FF2B5EF4-FFF2-40B4-BE49-F238E27FC236}">
                <a16:creationId xmlns:a16="http://schemas.microsoft.com/office/drawing/2014/main" id="{4843E85E-4538-42EB-9DAE-773C0BEFA42D}"/>
              </a:ext>
            </a:extLst>
          </p:cNvPr>
          <p:cNvSpPr txBox="1"/>
          <p:nvPr>
            <p:custDataLst>
              <p:tags r:id="rId9"/>
            </p:custDataLst>
          </p:nvPr>
        </p:nvSpPr>
        <p:spPr>
          <a:xfrm>
            <a:off x="6657974" y="5335970"/>
            <a:ext cx="6094602" cy="646331"/>
          </a:xfrm>
          <a:prstGeom prst="rect">
            <a:avLst/>
          </a:prstGeom>
          <a:noFill/>
        </p:spPr>
        <p:txBody>
          <a:bodyPr wrap="square">
            <a:spAutoFit/>
          </a:bodyPr>
          <a:lstStyle/>
          <a:p>
            <a:pPr marL="914400" lvl="2" indent="0">
              <a:buNone/>
            </a:pPr>
            <a:r>
              <a:rPr lang="en-US" dirty="0">
                <a:solidFill>
                  <a:schemeClr val="bg1"/>
                </a:solidFill>
              </a:rPr>
              <a:t>Lire et </a:t>
            </a:r>
            <a:r>
              <a:rPr lang="en-US" dirty="0" err="1">
                <a:solidFill>
                  <a:schemeClr val="bg1"/>
                </a:solidFill>
              </a:rPr>
              <a:t>apprendre</a:t>
            </a:r>
            <a:r>
              <a:rPr lang="en-US" dirty="0">
                <a:solidFill>
                  <a:schemeClr val="bg1"/>
                </a:solidFill>
              </a:rPr>
              <a:t>: </a:t>
            </a:r>
          </a:p>
          <a:p>
            <a:pPr marL="914400" lvl="2" indent="0">
              <a:buNone/>
            </a:pPr>
            <a:r>
              <a:rPr lang="fr-CA" dirty="0">
                <a:hlinkClick r:id="rId20"/>
              </a:rPr>
              <a:t>Pourquoi certains podcasts sonnent mal</a:t>
            </a:r>
            <a:r>
              <a:rPr lang="en-US" dirty="0">
                <a:hlinkClick r:id="rId20"/>
              </a:rPr>
              <a:t> </a:t>
            </a:r>
            <a:endParaRPr lang="en-US" dirty="0"/>
          </a:p>
        </p:txBody>
      </p:sp>
      <p:sp>
        <p:nvSpPr>
          <p:cNvPr id="9" name="Rectangle 8">
            <a:extLst>
              <a:ext uri="{FF2B5EF4-FFF2-40B4-BE49-F238E27FC236}">
                <a16:creationId xmlns:a16="http://schemas.microsoft.com/office/drawing/2014/main" id="{7144EC6E-D130-4FAB-86A6-D89B6B38D5C7}"/>
              </a:ext>
              <a:ext uri="{C183D7F6-B498-43B3-948B-1728B52AA6E4}">
                <adec:decorative xmlns:adec="http://schemas.microsoft.com/office/drawing/2017/decorative" val="1"/>
              </a:ext>
            </a:extLst>
          </p:cNvPr>
          <p:cNvSpPr/>
          <p:nvPr>
            <p:custDataLst>
              <p:tags r:id="rId10"/>
            </p:custDataLst>
          </p:nvPr>
        </p:nvSpPr>
        <p:spPr>
          <a:xfrm>
            <a:off x="1145308" y="6437026"/>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10" name="Rectangle 9">
            <a:extLst>
              <a:ext uri="{FF2B5EF4-FFF2-40B4-BE49-F238E27FC236}">
                <a16:creationId xmlns:a16="http://schemas.microsoft.com/office/drawing/2014/main" id="{FB363D96-A039-489E-A543-AF7DB5950DF3}"/>
              </a:ext>
              <a:ext uri="{C183D7F6-B498-43B3-948B-1728B52AA6E4}">
                <adec:decorative xmlns:adec="http://schemas.microsoft.com/office/drawing/2017/decorative" val="1"/>
              </a:ext>
            </a:extLst>
          </p:cNvPr>
          <p:cNvSpPr/>
          <p:nvPr>
            <p:custDataLst>
              <p:tags r:id="rId11"/>
            </p:custDataLst>
          </p:nvPr>
        </p:nvSpPr>
        <p:spPr>
          <a:xfrm>
            <a:off x="3697431" y="6549780"/>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15" name="Rectangle 14">
            <a:extLst>
              <a:ext uri="{FF2B5EF4-FFF2-40B4-BE49-F238E27FC236}">
                <a16:creationId xmlns:a16="http://schemas.microsoft.com/office/drawing/2014/main" id="{0D758143-A965-47C6-8243-B947326403F4}"/>
              </a:ext>
              <a:ext uri="{C183D7F6-B498-43B3-948B-1728B52AA6E4}">
                <adec:decorative xmlns:adec="http://schemas.microsoft.com/office/drawing/2017/decorative" val="1"/>
              </a:ext>
            </a:extLst>
          </p:cNvPr>
          <p:cNvSpPr/>
          <p:nvPr>
            <p:custDataLst>
              <p:tags r:id="rId12"/>
            </p:custDataLst>
          </p:nvPr>
        </p:nvSpPr>
        <p:spPr>
          <a:xfrm>
            <a:off x="6249554" y="6541828"/>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18" name="Rectangle 17">
            <a:extLst>
              <a:ext uri="{FF2B5EF4-FFF2-40B4-BE49-F238E27FC236}">
                <a16:creationId xmlns:a16="http://schemas.microsoft.com/office/drawing/2014/main" id="{D836E5E5-FE71-4E72-AA02-D86F6EE69275}"/>
              </a:ext>
              <a:ext uri="{C183D7F6-B498-43B3-948B-1728B52AA6E4}">
                <adec:decorative xmlns:adec="http://schemas.microsoft.com/office/drawing/2017/decorative" val="1"/>
              </a:ext>
            </a:extLst>
          </p:cNvPr>
          <p:cNvSpPr/>
          <p:nvPr>
            <p:custDataLst>
              <p:tags r:id="rId13"/>
            </p:custDataLst>
          </p:nvPr>
        </p:nvSpPr>
        <p:spPr>
          <a:xfrm>
            <a:off x="8801676" y="6545987"/>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40480998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descr="A screenshot of a social media post&#10;&#10;Description automatically generated">
            <a:extLst>
              <a:ext uri="{FF2B5EF4-FFF2-40B4-BE49-F238E27FC236}">
                <a16:creationId xmlns:a16="http://schemas.microsoft.com/office/drawing/2014/main" id="{169070A0-E820-405F-8C1D-E6B394C56D93}"/>
              </a:ext>
            </a:extLst>
          </p:cNvPr>
          <p:cNvPicPr>
            <a:picLocks noGrp="1" noChangeAspect="1"/>
          </p:cNvPicPr>
          <p:nvPr>
            <p:ph type="pic" idx="11"/>
            <p:custDataLst>
              <p:tags r:id="rId1"/>
            </p:custDataLst>
          </p:nvPr>
        </p:nvPicPr>
        <p:blipFill rotWithShape="1">
          <a:blip r:embed="rId12">
            <a:extLst>
              <a:ext uri="{28A0092B-C50C-407E-A947-70E740481C1C}">
                <a14:useLocalDpi xmlns:a14="http://schemas.microsoft.com/office/drawing/2010/main" val="0"/>
              </a:ext>
            </a:extLst>
          </a:blip>
          <a:srcRect l="25" t="-27544" r="-25" b="-24455"/>
          <a:stretch/>
        </p:blipFill>
        <p:spPr>
          <a:xfrm>
            <a:off x="0" y="0"/>
            <a:ext cx="6305550" cy="6721475"/>
          </a:xfrm>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303301"/>
            <a:ext cx="4695825" cy="1449216"/>
          </a:xfrm>
        </p:spPr>
        <p:txBody>
          <a:bodyPr/>
          <a:lstStyle/>
          <a:p>
            <a:pPr algn="ctr"/>
            <a:r>
              <a:rPr lang="en-US" dirty="0" err="1"/>
              <a:t>Qu’est-ce</a:t>
            </a:r>
            <a:r>
              <a:rPr lang="en-US" dirty="0"/>
              <a:t> </a:t>
            </a:r>
            <a:r>
              <a:rPr lang="en-US" dirty="0" err="1"/>
              <a:t>qu’un</a:t>
            </a:r>
            <a:r>
              <a:rPr lang="en-US" dirty="0"/>
              <a:t> Podcast</a:t>
            </a:r>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p:txBody>
          <a:bodyPr>
            <a:normAutofit/>
          </a:bodyPr>
          <a:lstStyle/>
          <a:p>
            <a:r>
              <a:rPr lang="fr-CA" dirty="0"/>
              <a:t>Dans l'activité Lire &amp; Apprendre, vous avez visité un Forum ; c'est là que les individus peuvent poser des questions aux gens du monde entier. </a:t>
            </a:r>
          </a:p>
          <a:p>
            <a:r>
              <a:rPr lang="en-US" dirty="0"/>
              <a:t> </a:t>
            </a:r>
            <a:r>
              <a:rPr lang="en-US" dirty="0" err="1">
                <a:solidFill>
                  <a:srgbClr val="4A6EE0"/>
                </a:solidFill>
                <a:effectLst/>
                <a:hlinkClick r:id="rId13"/>
              </a:rPr>
              <a:t>Habiletés</a:t>
            </a:r>
            <a:r>
              <a:rPr lang="en-US" dirty="0">
                <a:solidFill>
                  <a:srgbClr val="4A6EE0"/>
                </a:solidFill>
                <a:effectLst/>
                <a:hlinkClick r:id="rId13"/>
              </a:rPr>
              <a:t> de la pensée critique </a:t>
            </a:r>
            <a:r>
              <a:rPr lang="fr-CA" dirty="0"/>
              <a:t> sont super importantes lors de l'affichage des questions et de la lecture des réponses. Elles sont également très important lors de l'écoute de podcasts. (cliquez sur le lien ci-dessus pour en savoir plus)</a:t>
            </a:r>
          </a:p>
          <a:p>
            <a:endParaRPr lang="en-US" dirty="0"/>
          </a:p>
          <a:p>
            <a:pPr marL="914400" lvl="2" indent="0">
              <a:buNone/>
            </a:pPr>
            <a:r>
              <a:rPr lang="fr-CA" dirty="0"/>
              <a:t>Pensez-y : l'impact des valeurs de production sur les podcasts </a:t>
            </a:r>
            <a:r>
              <a:rPr lang="en-US" dirty="0"/>
              <a:t>(Q1.3)</a:t>
            </a:r>
          </a:p>
          <a:p>
            <a:pPr lvl="1"/>
            <a:endParaRPr lang="en-US" sz="1000" dirty="0"/>
          </a:p>
          <a:p>
            <a:pPr lvl="1"/>
            <a:endParaRPr lang="en-US" sz="1000" dirty="0"/>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7</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5"/>
            </p:custDataLst>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Graphic 1" descr="Idea">
            <a:extLst>
              <a:ext uri="{FF2B5EF4-FFF2-40B4-BE49-F238E27FC236}">
                <a16:creationId xmlns:a16="http://schemas.microsoft.com/office/drawing/2014/main" id="{62A892F9-8D75-48B7-8F5F-D4897F2CBF57}"/>
              </a:ext>
            </a:extLst>
          </p:cNvPr>
          <p:cNvPicPr>
            <a:picLocks noChangeAspect="1"/>
          </p:cNvPicPr>
          <p:nvPr>
            <p:custDataLst>
              <p:tags r:id="rId6"/>
            </p:custDataLst>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flipH="1">
            <a:off x="7135224" y="5118898"/>
            <a:ext cx="493992" cy="458675"/>
          </a:xfrm>
          <a:prstGeom prst="rect">
            <a:avLst/>
          </a:prstGeom>
        </p:spPr>
      </p:pic>
      <p:sp>
        <p:nvSpPr>
          <p:cNvPr id="6" name="Rectangle 5">
            <a:extLst>
              <a:ext uri="{FF2B5EF4-FFF2-40B4-BE49-F238E27FC236}">
                <a16:creationId xmlns:a16="http://schemas.microsoft.com/office/drawing/2014/main" id="{E35FB973-60F2-417F-9A92-5C62BBDF5271}"/>
              </a:ext>
              <a:ext uri="{C183D7F6-B498-43B3-948B-1728B52AA6E4}">
                <adec:decorative xmlns:adec="http://schemas.microsoft.com/office/drawing/2017/decorative" val="1"/>
              </a:ext>
            </a:extLst>
          </p:cNvPr>
          <p:cNvSpPr/>
          <p:nvPr>
            <p:custDataLst>
              <p:tags r:id="rId7"/>
            </p:custDataLst>
          </p:nvPr>
        </p:nvSpPr>
        <p:spPr>
          <a:xfrm>
            <a:off x="1145308" y="6464315"/>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7" name="Rectangle 6">
            <a:extLst>
              <a:ext uri="{FF2B5EF4-FFF2-40B4-BE49-F238E27FC236}">
                <a16:creationId xmlns:a16="http://schemas.microsoft.com/office/drawing/2014/main" id="{65969A39-C4E2-4357-8E20-53DDD7D13E6C}"/>
              </a:ext>
              <a:ext uri="{C183D7F6-B498-43B3-948B-1728B52AA6E4}">
                <adec:decorative xmlns:adec="http://schemas.microsoft.com/office/drawing/2017/decorative" val="1"/>
              </a:ext>
            </a:extLst>
          </p:cNvPr>
          <p:cNvSpPr/>
          <p:nvPr>
            <p:custDataLst>
              <p:tags r:id="rId8"/>
            </p:custDataLst>
          </p:nvPr>
        </p:nvSpPr>
        <p:spPr>
          <a:xfrm>
            <a:off x="3697431" y="6577069"/>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8" name="Rectangle 7">
            <a:extLst>
              <a:ext uri="{FF2B5EF4-FFF2-40B4-BE49-F238E27FC236}">
                <a16:creationId xmlns:a16="http://schemas.microsoft.com/office/drawing/2014/main" id="{99F23310-868A-4CB3-B60B-D5914A434F95}"/>
              </a:ext>
              <a:ext uri="{C183D7F6-B498-43B3-948B-1728B52AA6E4}">
                <adec:decorative xmlns:adec="http://schemas.microsoft.com/office/drawing/2017/decorative" val="1"/>
              </a:ext>
            </a:extLst>
          </p:cNvPr>
          <p:cNvSpPr/>
          <p:nvPr>
            <p:custDataLst>
              <p:tags r:id="rId9"/>
            </p:custDataLst>
          </p:nvPr>
        </p:nvSpPr>
        <p:spPr>
          <a:xfrm>
            <a:off x="6249554" y="6569117"/>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9" name="Rectangle 8">
            <a:extLst>
              <a:ext uri="{FF2B5EF4-FFF2-40B4-BE49-F238E27FC236}">
                <a16:creationId xmlns:a16="http://schemas.microsoft.com/office/drawing/2014/main" id="{95AB95E9-6705-4D2D-BA3F-22357B2A0133}"/>
              </a:ext>
              <a:ext uri="{C183D7F6-B498-43B3-948B-1728B52AA6E4}">
                <adec:decorative xmlns:adec="http://schemas.microsoft.com/office/drawing/2017/decorative" val="1"/>
              </a:ext>
            </a:extLst>
          </p:cNvPr>
          <p:cNvSpPr/>
          <p:nvPr>
            <p:custDataLst>
              <p:tags r:id="rId10"/>
            </p:custDataLst>
          </p:nvPr>
        </p:nvSpPr>
        <p:spPr>
          <a:xfrm>
            <a:off x="8801676" y="6573276"/>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403188235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Placeholder 8" descr="A desktop computer sitting on top of a desk&#10;&#10;Description automatically generated">
            <a:extLst>
              <a:ext uri="{FF2B5EF4-FFF2-40B4-BE49-F238E27FC236}">
                <a16:creationId xmlns:a16="http://schemas.microsoft.com/office/drawing/2014/main" id="{7DDEB8D2-415E-455F-AC8B-1A1ACB5FF7ED}"/>
              </a:ext>
            </a:extLst>
          </p:cNvPr>
          <p:cNvPicPr>
            <a:picLocks noGrp="1" noChangeAspect="1"/>
          </p:cNvPicPr>
          <p:nvPr>
            <p:ph type="pic" idx="11"/>
            <p:custDataLst>
              <p:tags r:id="rId1"/>
            </p:custDataLst>
          </p:nvPr>
        </p:nvPicPr>
        <p:blipFill>
          <a:blip r:embed="rId11">
            <a:extLst>
              <a:ext uri="{28A0092B-C50C-407E-A947-70E740481C1C}">
                <a14:useLocalDpi xmlns:a14="http://schemas.microsoft.com/office/drawing/2010/main" val="0"/>
              </a:ext>
            </a:extLst>
          </a:blip>
          <a:srcRect l="18725" r="18725"/>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303301"/>
            <a:ext cx="5300247" cy="1449216"/>
          </a:xfrm>
        </p:spPr>
        <p:txBody>
          <a:bodyPr/>
          <a:lstStyle/>
          <a:p>
            <a:pPr algn="ctr"/>
            <a:r>
              <a:rPr lang="en-US" dirty="0" err="1"/>
              <a:t>Opportunités</a:t>
            </a:r>
            <a:r>
              <a:rPr lang="en-US" dirty="0"/>
              <a:t> de </a:t>
            </a:r>
            <a:r>
              <a:rPr lang="en-US" dirty="0" err="1"/>
              <a:t>carrières</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p:txBody>
          <a:bodyPr>
            <a:normAutofit/>
          </a:bodyPr>
          <a:lstStyle/>
          <a:p>
            <a:r>
              <a:rPr lang="fr-CA" dirty="0"/>
              <a:t>Au début de cette année, le roi des </a:t>
            </a:r>
            <a:r>
              <a:rPr lang="fr-CA" dirty="0" err="1"/>
              <a:t>podcasters</a:t>
            </a:r>
            <a:r>
              <a:rPr lang="fr-CA" dirty="0"/>
              <a:t> Joe </a:t>
            </a:r>
            <a:r>
              <a:rPr lang="fr-CA" dirty="0" err="1"/>
              <a:t>Rogan</a:t>
            </a:r>
            <a:r>
              <a:rPr lang="fr-CA" dirty="0"/>
              <a:t> a signé un accord de plusieurs années avec Spotify pour son </a:t>
            </a:r>
            <a:r>
              <a:rPr lang="en-US" dirty="0">
                <a:hlinkClick r:id="rId12"/>
              </a:rPr>
              <a:t>Podcast The Joe Rogan Experience</a:t>
            </a:r>
            <a:r>
              <a:rPr lang="en-US" dirty="0"/>
              <a:t>. </a:t>
            </a:r>
            <a:r>
              <a:rPr lang="fr-CA" dirty="0"/>
              <a:t>Cette entente est estimé à 100 millions de dollars.</a:t>
            </a:r>
            <a:r>
              <a:rPr lang="en-US" dirty="0"/>
              <a:t>.</a:t>
            </a:r>
          </a:p>
          <a:p>
            <a:r>
              <a:rPr lang="fr-CA" dirty="0"/>
              <a:t>Généralement, vous ne trouverez pas d'offres d'emploi pour les </a:t>
            </a:r>
            <a:r>
              <a:rPr lang="fr-CA" dirty="0" err="1"/>
              <a:t>podcasters</a:t>
            </a:r>
            <a:r>
              <a:rPr lang="fr-CA" dirty="0"/>
              <a:t> sur un site web ou sur les sites d'offres d'emploi des médias traditionnels.  Pour cette recherche d'emploi, il est essentiel de se mettre en réseau avec des personnes du secteur.  Une fois que vous l'aurez fait, il est probable qu'ils voudront voir ce que vous pouvez faire</a:t>
            </a:r>
            <a:r>
              <a:rPr lang="en-US" dirty="0"/>
              <a:t>.</a:t>
            </a:r>
          </a:p>
          <a:p>
            <a:endParaRPr lang="en-US" sz="1000" dirty="0"/>
          </a:p>
          <a:p>
            <a:pPr lvl="1"/>
            <a:endParaRPr lang="en-US" sz="1000" dirty="0"/>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8</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5"/>
            </p:custDataLst>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Rectangle 1">
            <a:extLst>
              <a:ext uri="{FF2B5EF4-FFF2-40B4-BE49-F238E27FC236}">
                <a16:creationId xmlns:a16="http://schemas.microsoft.com/office/drawing/2014/main" id="{4A0048E5-1D38-4084-8FFD-45E60F5F8508}"/>
              </a:ext>
              <a:ext uri="{C183D7F6-B498-43B3-948B-1728B52AA6E4}">
                <adec:decorative xmlns:adec="http://schemas.microsoft.com/office/drawing/2017/decorative" val="1"/>
              </a:ext>
            </a:extLst>
          </p:cNvPr>
          <p:cNvSpPr/>
          <p:nvPr>
            <p:custDataLst>
              <p:tags r:id="rId6"/>
            </p:custDataLst>
          </p:nvPr>
        </p:nvSpPr>
        <p:spPr>
          <a:xfrm>
            <a:off x="1145309" y="6469976"/>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6" name="Rectangle 5">
            <a:extLst>
              <a:ext uri="{FF2B5EF4-FFF2-40B4-BE49-F238E27FC236}">
                <a16:creationId xmlns:a16="http://schemas.microsoft.com/office/drawing/2014/main" id="{5C29F14F-22AE-48CE-8965-A3A962506057}"/>
              </a:ext>
              <a:ext uri="{C183D7F6-B498-43B3-948B-1728B52AA6E4}">
                <adec:decorative xmlns:adec="http://schemas.microsoft.com/office/drawing/2017/decorative" val="1"/>
              </a:ext>
            </a:extLst>
          </p:cNvPr>
          <p:cNvSpPr/>
          <p:nvPr>
            <p:custDataLst>
              <p:tags r:id="rId7"/>
            </p:custDataLst>
          </p:nvPr>
        </p:nvSpPr>
        <p:spPr>
          <a:xfrm>
            <a:off x="3697432" y="6582730"/>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7" name="Rectangle 6">
            <a:extLst>
              <a:ext uri="{FF2B5EF4-FFF2-40B4-BE49-F238E27FC236}">
                <a16:creationId xmlns:a16="http://schemas.microsoft.com/office/drawing/2014/main" id="{1F119D93-8201-4F60-95F5-229D62D85026}"/>
              </a:ext>
              <a:ext uri="{C183D7F6-B498-43B3-948B-1728B52AA6E4}">
                <adec:decorative xmlns:adec="http://schemas.microsoft.com/office/drawing/2017/decorative" val="1"/>
              </a:ext>
            </a:extLst>
          </p:cNvPr>
          <p:cNvSpPr/>
          <p:nvPr>
            <p:custDataLst>
              <p:tags r:id="rId8"/>
            </p:custDataLst>
          </p:nvPr>
        </p:nvSpPr>
        <p:spPr>
          <a:xfrm>
            <a:off x="6249555" y="6574778"/>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8" name="Rectangle 7">
            <a:extLst>
              <a:ext uri="{FF2B5EF4-FFF2-40B4-BE49-F238E27FC236}">
                <a16:creationId xmlns:a16="http://schemas.microsoft.com/office/drawing/2014/main" id="{1A9F158B-D206-4489-B254-8F32070627C2}"/>
              </a:ext>
              <a:ext uri="{C183D7F6-B498-43B3-948B-1728B52AA6E4}">
                <adec:decorative xmlns:adec="http://schemas.microsoft.com/office/drawing/2017/decorative" val="1"/>
              </a:ext>
            </a:extLst>
          </p:cNvPr>
          <p:cNvSpPr/>
          <p:nvPr>
            <p:custDataLst>
              <p:tags r:id="rId9"/>
            </p:custDataLst>
          </p:nvPr>
        </p:nvSpPr>
        <p:spPr>
          <a:xfrm>
            <a:off x="8801677" y="6578937"/>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27799359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descr="A person sitting at a table using a computer&#10;&#10;Description automatically generated">
            <a:extLst>
              <a:ext uri="{FF2B5EF4-FFF2-40B4-BE49-F238E27FC236}">
                <a16:creationId xmlns:a16="http://schemas.microsoft.com/office/drawing/2014/main" id="{D7FCD2CC-E281-4865-89B1-E3E5133F33F3}"/>
              </a:ext>
            </a:extLst>
          </p:cNvPr>
          <p:cNvPicPr>
            <a:picLocks noGrp="1" noChangeAspect="1"/>
          </p:cNvPicPr>
          <p:nvPr>
            <p:ph type="pic" idx="11"/>
            <p:custDataLst>
              <p:tags r:id="rId1"/>
            </p:custDataLst>
          </p:nvPr>
        </p:nvPicPr>
        <p:blipFill>
          <a:blip r:embed="rId11">
            <a:extLst>
              <a:ext uri="{28A0092B-C50C-407E-A947-70E740481C1C}">
                <a14:useLocalDpi xmlns:a14="http://schemas.microsoft.com/office/drawing/2010/main" val="0"/>
              </a:ext>
            </a:extLst>
          </a:blip>
          <a:srcRect l="18729" r="18729"/>
          <a:stretch>
            <a:fillRect/>
          </a:stretch>
        </p:blipFill>
        <p:spPr/>
      </p:pic>
      <p:sp>
        <p:nvSpPr>
          <p:cNvPr id="3" name="Title 2">
            <a:extLst>
              <a:ext uri="{FF2B5EF4-FFF2-40B4-BE49-F238E27FC236}">
                <a16:creationId xmlns:a16="http://schemas.microsoft.com/office/drawing/2014/main" id="{CDDC5365-EA36-45A8-8DBD-A6D8461EB21D}"/>
              </a:ext>
            </a:extLst>
          </p:cNvPr>
          <p:cNvSpPr>
            <a:spLocks noGrp="1"/>
          </p:cNvSpPr>
          <p:nvPr>
            <p:ph type="title"/>
            <p:custDataLst>
              <p:tags r:id="rId2"/>
            </p:custDataLst>
          </p:nvPr>
        </p:nvSpPr>
        <p:spPr>
          <a:xfrm>
            <a:off x="6657974" y="303301"/>
            <a:ext cx="5033917" cy="1449216"/>
          </a:xfrm>
        </p:spPr>
        <p:txBody>
          <a:bodyPr/>
          <a:lstStyle/>
          <a:p>
            <a:pPr algn="ctr"/>
            <a:r>
              <a:rPr lang="en-US" dirty="0" err="1"/>
              <a:t>Opportunités</a:t>
            </a:r>
            <a:r>
              <a:rPr lang="en-US" dirty="0"/>
              <a:t> de </a:t>
            </a:r>
            <a:r>
              <a:rPr lang="en-US" dirty="0" err="1"/>
              <a:t>carrières</a:t>
            </a:r>
            <a:endParaRPr lang="en-US" dirty="0"/>
          </a:p>
        </p:txBody>
      </p:sp>
      <p:sp>
        <p:nvSpPr>
          <p:cNvPr id="4" name="Content Placeholder 3">
            <a:extLst>
              <a:ext uri="{FF2B5EF4-FFF2-40B4-BE49-F238E27FC236}">
                <a16:creationId xmlns:a16="http://schemas.microsoft.com/office/drawing/2014/main" id="{0D250B89-C4D5-43CB-81F0-EFF4588D7E45}"/>
              </a:ext>
            </a:extLst>
          </p:cNvPr>
          <p:cNvSpPr>
            <a:spLocks noGrp="1"/>
          </p:cNvSpPr>
          <p:nvPr>
            <p:ph idx="1"/>
            <p:custDataLst>
              <p:tags r:id="rId3"/>
            </p:custDataLst>
          </p:nvPr>
        </p:nvSpPr>
        <p:spPr/>
        <p:txBody>
          <a:bodyPr>
            <a:normAutofit fontScale="92500" lnSpcReduction="10000"/>
          </a:bodyPr>
          <a:lstStyle/>
          <a:p>
            <a:r>
              <a:rPr lang="fr-CA" dirty="0"/>
              <a:t>Voici un exemple de compétences qu'un employeur de podcast peut rechercher lorsqu'il s'agit du poste de producteur de podcast </a:t>
            </a:r>
            <a:r>
              <a:rPr lang="en-US" dirty="0"/>
              <a:t>:</a:t>
            </a:r>
          </a:p>
          <a:p>
            <a:pPr lvl="1"/>
            <a:r>
              <a:rPr lang="fr-CA" sz="1400" b="1" dirty="0"/>
              <a:t>Création et direction du contenu : Expérience dans le développement de spectacles, la création de scénarios et d'histoires, et la possibilité de participer à des séances de remue-méninges.</a:t>
            </a:r>
          </a:p>
          <a:p>
            <a:pPr lvl="1"/>
            <a:r>
              <a:rPr lang="fr-CA" sz="1400" b="1" dirty="0"/>
              <a:t>Enregistrement et montage audio :  Les meilleurs types d'équipement audio pour un podcast, comment enregistrer un son qui sonne bien, et comment monter et mixer à l'aide de logiciels standard </a:t>
            </a:r>
          </a:p>
          <a:p>
            <a:pPr lvl="1"/>
            <a:r>
              <a:rPr lang="fr-CA" sz="1400" b="1" dirty="0"/>
              <a:t>Leadership : La capacité à se mettre au travail lorsque c'est nécessaire</a:t>
            </a:r>
          </a:p>
          <a:p>
            <a:pPr lvl="1"/>
            <a:r>
              <a:rPr lang="fr-CA" sz="1400" b="1" dirty="0"/>
              <a:t>Collaboration : Votre capacité à travailler, à gérer et à respecter les délais </a:t>
            </a:r>
          </a:p>
          <a:p>
            <a:pPr lvl="1"/>
            <a:r>
              <a:rPr lang="fr-CA" sz="1400" b="1" dirty="0"/>
              <a:t>Compétences en matière de résolution de problèmes : Il va y avoir des choses que vous ne savez pas.  Quelles sont les compétences transférables dont vous pouvez faire preuve pour montrer que vous êtes capable de résoudre des problèmes.</a:t>
            </a:r>
          </a:p>
          <a:p>
            <a:pPr marL="914400" lvl="2" indent="0">
              <a:buNone/>
            </a:pPr>
            <a:endParaRPr lang="en-US" sz="800" dirty="0"/>
          </a:p>
        </p:txBody>
      </p:sp>
      <p:sp>
        <p:nvSpPr>
          <p:cNvPr id="5" name="Slide Number Placeholder 4">
            <a:extLst>
              <a:ext uri="{FF2B5EF4-FFF2-40B4-BE49-F238E27FC236}">
                <a16:creationId xmlns:a16="http://schemas.microsoft.com/office/drawing/2014/main" id="{B18C9971-C7D2-435E-9037-EB3D7CCAF12D}"/>
              </a:ext>
            </a:extLst>
          </p:cNvPr>
          <p:cNvSpPr>
            <a:spLocks noGrp="1"/>
          </p:cNvSpPr>
          <p:nvPr>
            <p:ph type="sldNum" sz="quarter" idx="10"/>
            <p:custDataLst>
              <p:tags r:id="rId4"/>
            </p:custDataLst>
          </p:nvPr>
        </p:nvSpPr>
        <p:spPr>
          <a:xfrm>
            <a:off x="11353800" y="6361475"/>
            <a:ext cx="838200" cy="360000"/>
          </a:xfrm>
        </p:spPr>
        <p:txBody>
          <a:bodyPr/>
          <a:lstStyle/>
          <a:p>
            <a:r>
              <a:rPr lang="en-US" dirty="0"/>
              <a:t>PAGE </a:t>
            </a:r>
            <a:fld id="{4A9B5881-4007-4345-955A-79C2656F0C49}" type="slidenum">
              <a:rPr lang="en-US" smtClean="0"/>
              <a:pPr/>
              <a:t>9</a:t>
            </a:fld>
            <a:endParaRPr lang="en-US" dirty="0"/>
          </a:p>
        </p:txBody>
      </p:sp>
      <p:sp>
        <p:nvSpPr>
          <p:cNvPr id="16" name="Isosceles Triangle 15">
            <a:extLst>
              <a:ext uri="{FF2B5EF4-FFF2-40B4-BE49-F238E27FC236}">
                <a16:creationId xmlns:a16="http://schemas.microsoft.com/office/drawing/2014/main" id="{C2887229-F913-4F63-8EC5-03C72B9082F4}"/>
              </a:ext>
              <a:ext uri="{C183D7F6-B498-43B3-948B-1728B52AA6E4}">
                <adec:decorative xmlns:adec="http://schemas.microsoft.com/office/drawing/2017/decorative" val="1"/>
              </a:ext>
            </a:extLst>
          </p:cNvPr>
          <p:cNvSpPr/>
          <p:nvPr>
            <p:custDataLst>
              <p:tags r:id="rId5"/>
            </p:custDataLst>
          </p:nvPr>
        </p:nvSpPr>
        <p:spPr>
          <a:xfrm rot="10800000">
            <a:off x="2349946" y="6269908"/>
            <a:ext cx="142847" cy="91567"/>
          </a:xfrm>
          <a:prstGeom prst="triangl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a:extLst>
              <a:ext uri="{FF2B5EF4-FFF2-40B4-BE49-F238E27FC236}">
                <a16:creationId xmlns:a16="http://schemas.microsoft.com/office/drawing/2014/main" id="{8F73A454-E49F-4277-9F11-CA6EC83DA44D}"/>
              </a:ext>
              <a:ext uri="{C183D7F6-B498-43B3-948B-1728B52AA6E4}">
                <adec:decorative xmlns:adec="http://schemas.microsoft.com/office/drawing/2017/decorative" val="1"/>
              </a:ext>
            </a:extLst>
          </p:cNvPr>
          <p:cNvSpPr/>
          <p:nvPr>
            <p:custDataLst>
              <p:tags r:id="rId6"/>
            </p:custDataLst>
          </p:nvPr>
        </p:nvSpPr>
        <p:spPr>
          <a:xfrm>
            <a:off x="1145309" y="6431140"/>
            <a:ext cx="2552123" cy="276384"/>
          </a:xfrm>
          <a:prstGeom prst="rect">
            <a:avLst/>
          </a:prstGeom>
          <a:gradFill>
            <a:gsLst>
              <a:gs pos="0">
                <a:schemeClr val="accent2"/>
              </a:gs>
              <a:gs pos="100000">
                <a:schemeClr val="tx1">
                  <a:lumMod val="75000"/>
                  <a:lumOff val="25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Qu’est-ce</a:t>
            </a:r>
            <a:r>
              <a:rPr lang="en-US" sz="1200" dirty="0">
                <a:solidFill>
                  <a:schemeClr val="bg1"/>
                </a:solidFill>
              </a:rPr>
              <a:t> </a:t>
            </a:r>
            <a:r>
              <a:rPr lang="en-US" sz="1200" dirty="0" err="1">
                <a:solidFill>
                  <a:schemeClr val="bg1"/>
                </a:solidFill>
              </a:rPr>
              <a:t>qu’un</a:t>
            </a:r>
            <a:r>
              <a:rPr lang="en-US" sz="1200" dirty="0">
                <a:solidFill>
                  <a:schemeClr val="bg1"/>
                </a:solidFill>
              </a:rPr>
              <a:t> Podcast</a:t>
            </a:r>
            <a:endParaRPr lang="en-CA" sz="1200" dirty="0"/>
          </a:p>
        </p:txBody>
      </p:sp>
      <p:sp>
        <p:nvSpPr>
          <p:cNvPr id="9" name="Rectangle 8">
            <a:extLst>
              <a:ext uri="{FF2B5EF4-FFF2-40B4-BE49-F238E27FC236}">
                <a16:creationId xmlns:a16="http://schemas.microsoft.com/office/drawing/2014/main" id="{F5E279D8-3BA4-487C-8FA8-F85974E092D3}"/>
              </a:ext>
              <a:ext uri="{C183D7F6-B498-43B3-948B-1728B52AA6E4}">
                <adec:decorative xmlns:adec="http://schemas.microsoft.com/office/drawing/2017/decorative" val="1"/>
              </a:ext>
            </a:extLst>
          </p:cNvPr>
          <p:cNvSpPr/>
          <p:nvPr>
            <p:custDataLst>
              <p:tags r:id="rId7"/>
            </p:custDataLst>
          </p:nvPr>
        </p:nvSpPr>
        <p:spPr>
          <a:xfrm>
            <a:off x="3697432" y="6543894"/>
            <a:ext cx="2552123" cy="163629"/>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err="1">
                <a:solidFill>
                  <a:schemeClr val="bg1"/>
                </a:solidFill>
              </a:rPr>
              <a:t>Équipements</a:t>
            </a:r>
            <a:r>
              <a:rPr lang="en-US" sz="1200" dirty="0">
                <a:solidFill>
                  <a:schemeClr val="bg1"/>
                </a:solidFill>
              </a:rPr>
              <a:t> et </a:t>
            </a:r>
            <a:r>
              <a:rPr lang="en-US" sz="1200" dirty="0" err="1">
                <a:solidFill>
                  <a:schemeClr val="bg1"/>
                </a:solidFill>
              </a:rPr>
              <a:t>logiciels</a:t>
            </a:r>
            <a:endParaRPr lang="en-CA" sz="1200" dirty="0"/>
          </a:p>
        </p:txBody>
      </p:sp>
      <p:sp>
        <p:nvSpPr>
          <p:cNvPr id="10" name="Rectangle 9">
            <a:extLst>
              <a:ext uri="{FF2B5EF4-FFF2-40B4-BE49-F238E27FC236}">
                <a16:creationId xmlns:a16="http://schemas.microsoft.com/office/drawing/2014/main" id="{CCF0F439-37B5-4690-9C3F-BD7D2853A9D2}"/>
              </a:ext>
              <a:ext uri="{C183D7F6-B498-43B3-948B-1728B52AA6E4}">
                <adec:decorative xmlns:adec="http://schemas.microsoft.com/office/drawing/2017/decorative" val="1"/>
              </a:ext>
            </a:extLst>
          </p:cNvPr>
          <p:cNvSpPr/>
          <p:nvPr>
            <p:custDataLst>
              <p:tags r:id="rId8"/>
            </p:custDataLst>
          </p:nvPr>
        </p:nvSpPr>
        <p:spPr>
          <a:xfrm>
            <a:off x="6249555" y="6535942"/>
            <a:ext cx="2552123" cy="163629"/>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r>
              <a:rPr lang="en-US" sz="1200" dirty="0">
                <a:solidFill>
                  <a:schemeClr val="bg1"/>
                </a:solidFill>
              </a:rPr>
              <a:t>Planification d’un Podcast</a:t>
            </a:r>
            <a:endParaRPr lang="en-CA" sz="1200" dirty="0"/>
          </a:p>
        </p:txBody>
      </p:sp>
      <p:sp>
        <p:nvSpPr>
          <p:cNvPr id="20" name="Rectangle 19">
            <a:extLst>
              <a:ext uri="{FF2B5EF4-FFF2-40B4-BE49-F238E27FC236}">
                <a16:creationId xmlns:a16="http://schemas.microsoft.com/office/drawing/2014/main" id="{67D6FA3C-EEFB-4F38-A85B-FC409401B48E}"/>
              </a:ext>
              <a:ext uri="{C183D7F6-B498-43B3-948B-1728B52AA6E4}">
                <adec:decorative xmlns:adec="http://schemas.microsoft.com/office/drawing/2017/decorative" val="1"/>
              </a:ext>
            </a:extLst>
          </p:cNvPr>
          <p:cNvSpPr/>
          <p:nvPr>
            <p:custDataLst>
              <p:tags r:id="rId9"/>
            </p:custDataLst>
          </p:nvPr>
        </p:nvSpPr>
        <p:spPr>
          <a:xfrm>
            <a:off x="8801677" y="6540101"/>
            <a:ext cx="2552123" cy="159471"/>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sz="1200" dirty="0" err="1">
                <a:solidFill>
                  <a:schemeClr val="bg1"/>
                </a:solidFill>
              </a:rPr>
              <a:t>Produire</a:t>
            </a:r>
            <a:r>
              <a:rPr lang="en-US" sz="1200" dirty="0">
                <a:solidFill>
                  <a:schemeClr val="bg1"/>
                </a:solidFill>
              </a:rPr>
              <a:t> </a:t>
            </a:r>
            <a:r>
              <a:rPr lang="en-US" sz="1200" dirty="0" err="1">
                <a:solidFill>
                  <a:schemeClr val="bg1"/>
                </a:solidFill>
              </a:rPr>
              <a:t>votre</a:t>
            </a:r>
            <a:r>
              <a:rPr lang="en-US" sz="1200" dirty="0">
                <a:solidFill>
                  <a:schemeClr val="bg1"/>
                </a:solidFill>
              </a:rPr>
              <a:t> Podcast</a:t>
            </a:r>
            <a:endParaRPr lang="en-CA" sz="1200" dirty="0"/>
          </a:p>
        </p:txBody>
      </p:sp>
    </p:spTree>
    <p:extLst>
      <p:ext uri="{BB962C8B-B14F-4D97-AF65-F5344CB8AC3E}">
        <p14:creationId xmlns:p14="http://schemas.microsoft.com/office/powerpoint/2010/main" val="4277905386"/>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NUM" val="1"/>
</p:tagLst>
</file>

<file path=ppt/tags/tag10.xml><?xml version="1.0" encoding="utf-8"?>
<p:tagLst xmlns:a="http://schemas.openxmlformats.org/drawingml/2006/main" xmlns:r="http://schemas.openxmlformats.org/officeDocument/2006/relationships" xmlns:p="http://schemas.openxmlformats.org/presentationml/2006/main">
  <p:tag name="NUM" val="3"/>
</p:tagLst>
</file>

<file path=ppt/tags/tag100.xml><?xml version="1.0" encoding="utf-8"?>
<p:tagLst xmlns:a="http://schemas.openxmlformats.org/drawingml/2006/main" xmlns:r="http://schemas.openxmlformats.org/officeDocument/2006/relationships" xmlns:p="http://schemas.openxmlformats.org/presentationml/2006/main">
  <p:tag name="NUM" val="9"/>
</p:tagLst>
</file>

<file path=ppt/tags/tag101.xml><?xml version="1.0" encoding="utf-8"?>
<p:tagLst xmlns:a="http://schemas.openxmlformats.org/drawingml/2006/main" xmlns:r="http://schemas.openxmlformats.org/officeDocument/2006/relationships" xmlns:p="http://schemas.openxmlformats.org/presentationml/2006/main">
  <p:tag name="NUM" val="10"/>
</p:tagLst>
</file>

<file path=ppt/tags/tag102.xml><?xml version="1.0" encoding="utf-8"?>
<p:tagLst xmlns:a="http://schemas.openxmlformats.org/drawingml/2006/main" xmlns:r="http://schemas.openxmlformats.org/officeDocument/2006/relationships" xmlns:p="http://schemas.openxmlformats.org/presentationml/2006/main">
  <p:tag name="NUM" val="11"/>
</p:tagLst>
</file>

<file path=ppt/tags/tag103.xml><?xml version="1.0" encoding="utf-8"?>
<p:tagLst xmlns:a="http://schemas.openxmlformats.org/drawingml/2006/main" xmlns:r="http://schemas.openxmlformats.org/officeDocument/2006/relationships" xmlns:p="http://schemas.openxmlformats.org/presentationml/2006/main">
  <p:tag name="NUM" val="12"/>
</p:tagLst>
</file>

<file path=ppt/tags/tag104.xml><?xml version="1.0" encoding="utf-8"?>
<p:tagLst xmlns:a="http://schemas.openxmlformats.org/drawingml/2006/main" xmlns:r="http://schemas.openxmlformats.org/officeDocument/2006/relationships" xmlns:p="http://schemas.openxmlformats.org/presentationml/2006/main">
  <p:tag name="NUM" val="1"/>
</p:tagLst>
</file>

<file path=ppt/tags/tag105.xml><?xml version="1.0" encoding="utf-8"?>
<p:tagLst xmlns:a="http://schemas.openxmlformats.org/drawingml/2006/main" xmlns:r="http://schemas.openxmlformats.org/officeDocument/2006/relationships" xmlns:p="http://schemas.openxmlformats.org/presentationml/2006/main">
  <p:tag name="NUM" val="2"/>
</p:tagLst>
</file>

<file path=ppt/tags/tag106.xml><?xml version="1.0" encoding="utf-8"?>
<p:tagLst xmlns:a="http://schemas.openxmlformats.org/drawingml/2006/main" xmlns:r="http://schemas.openxmlformats.org/officeDocument/2006/relationships" xmlns:p="http://schemas.openxmlformats.org/presentationml/2006/main">
  <p:tag name="NUM" val="3"/>
</p:tagLst>
</file>

<file path=ppt/tags/tag107.xml><?xml version="1.0" encoding="utf-8"?>
<p:tagLst xmlns:a="http://schemas.openxmlformats.org/drawingml/2006/main" xmlns:r="http://schemas.openxmlformats.org/officeDocument/2006/relationships" xmlns:p="http://schemas.openxmlformats.org/presentationml/2006/main">
  <p:tag name="NUM" val="4"/>
</p:tagLst>
</file>

<file path=ppt/tags/tag108.xml><?xml version="1.0" encoding="utf-8"?>
<p:tagLst xmlns:a="http://schemas.openxmlformats.org/drawingml/2006/main" xmlns:r="http://schemas.openxmlformats.org/officeDocument/2006/relationships" xmlns:p="http://schemas.openxmlformats.org/presentationml/2006/main">
  <p:tag name="NUM" val="5"/>
</p:tagLst>
</file>

<file path=ppt/tags/tag109.xml><?xml version="1.0" encoding="utf-8"?>
<p:tagLst xmlns:a="http://schemas.openxmlformats.org/drawingml/2006/main" xmlns:r="http://schemas.openxmlformats.org/officeDocument/2006/relationships" xmlns:p="http://schemas.openxmlformats.org/presentationml/2006/main">
  <p:tag name="NUM" val="6"/>
</p:tagLst>
</file>

<file path=ppt/tags/tag11.xml><?xml version="1.0" encoding="utf-8"?>
<p:tagLst xmlns:a="http://schemas.openxmlformats.org/drawingml/2006/main" xmlns:r="http://schemas.openxmlformats.org/officeDocument/2006/relationships" xmlns:p="http://schemas.openxmlformats.org/presentationml/2006/main">
  <p:tag name="NUM" val="4"/>
</p:tagLst>
</file>

<file path=ppt/tags/tag110.xml><?xml version="1.0" encoding="utf-8"?>
<p:tagLst xmlns:a="http://schemas.openxmlformats.org/drawingml/2006/main" xmlns:r="http://schemas.openxmlformats.org/officeDocument/2006/relationships" xmlns:p="http://schemas.openxmlformats.org/presentationml/2006/main">
  <p:tag name="NUM" val="7"/>
</p:tagLst>
</file>

<file path=ppt/tags/tag111.xml><?xml version="1.0" encoding="utf-8"?>
<p:tagLst xmlns:a="http://schemas.openxmlformats.org/drawingml/2006/main" xmlns:r="http://schemas.openxmlformats.org/officeDocument/2006/relationships" xmlns:p="http://schemas.openxmlformats.org/presentationml/2006/main">
  <p:tag name="NUM" val="8"/>
</p:tagLst>
</file>

<file path=ppt/tags/tag112.xml><?xml version="1.0" encoding="utf-8"?>
<p:tagLst xmlns:a="http://schemas.openxmlformats.org/drawingml/2006/main" xmlns:r="http://schemas.openxmlformats.org/officeDocument/2006/relationships" xmlns:p="http://schemas.openxmlformats.org/presentationml/2006/main">
  <p:tag name="NUM" val="9"/>
</p:tagLst>
</file>

<file path=ppt/tags/tag113.xml><?xml version="1.0" encoding="utf-8"?>
<p:tagLst xmlns:a="http://schemas.openxmlformats.org/drawingml/2006/main" xmlns:r="http://schemas.openxmlformats.org/officeDocument/2006/relationships" xmlns:p="http://schemas.openxmlformats.org/presentationml/2006/main">
  <p:tag name="NUM" val="10"/>
</p:tagLst>
</file>

<file path=ppt/tags/tag114.xml><?xml version="1.0" encoding="utf-8"?>
<p:tagLst xmlns:a="http://schemas.openxmlformats.org/drawingml/2006/main" xmlns:r="http://schemas.openxmlformats.org/officeDocument/2006/relationships" xmlns:p="http://schemas.openxmlformats.org/presentationml/2006/main">
  <p:tag name="NUM" val="1"/>
</p:tagLst>
</file>

<file path=ppt/tags/tag115.xml><?xml version="1.0" encoding="utf-8"?>
<p:tagLst xmlns:a="http://schemas.openxmlformats.org/drawingml/2006/main" xmlns:r="http://schemas.openxmlformats.org/officeDocument/2006/relationships" xmlns:p="http://schemas.openxmlformats.org/presentationml/2006/main">
  <p:tag name="NUM" val="2"/>
</p:tagLst>
</file>

<file path=ppt/tags/tag116.xml><?xml version="1.0" encoding="utf-8"?>
<p:tagLst xmlns:a="http://schemas.openxmlformats.org/drawingml/2006/main" xmlns:r="http://schemas.openxmlformats.org/officeDocument/2006/relationships" xmlns:p="http://schemas.openxmlformats.org/presentationml/2006/main">
  <p:tag name="NUM" val="3"/>
</p:tagLst>
</file>

<file path=ppt/tags/tag117.xml><?xml version="1.0" encoding="utf-8"?>
<p:tagLst xmlns:a="http://schemas.openxmlformats.org/drawingml/2006/main" xmlns:r="http://schemas.openxmlformats.org/officeDocument/2006/relationships" xmlns:p="http://schemas.openxmlformats.org/presentationml/2006/main">
  <p:tag name="NUM" val="4"/>
</p:tagLst>
</file>

<file path=ppt/tags/tag118.xml><?xml version="1.0" encoding="utf-8"?>
<p:tagLst xmlns:a="http://schemas.openxmlformats.org/drawingml/2006/main" xmlns:r="http://schemas.openxmlformats.org/officeDocument/2006/relationships" xmlns:p="http://schemas.openxmlformats.org/presentationml/2006/main">
  <p:tag name="NUM" val="5"/>
</p:tagLst>
</file>

<file path=ppt/tags/tag119.xml><?xml version="1.0" encoding="utf-8"?>
<p:tagLst xmlns:a="http://schemas.openxmlformats.org/drawingml/2006/main" xmlns:r="http://schemas.openxmlformats.org/officeDocument/2006/relationships" xmlns:p="http://schemas.openxmlformats.org/presentationml/2006/main">
  <p:tag name="NUM" val="6"/>
</p:tagLst>
</file>

<file path=ppt/tags/tag12.xml><?xml version="1.0" encoding="utf-8"?>
<p:tagLst xmlns:a="http://schemas.openxmlformats.org/drawingml/2006/main" xmlns:r="http://schemas.openxmlformats.org/officeDocument/2006/relationships" xmlns:p="http://schemas.openxmlformats.org/presentationml/2006/main">
  <p:tag name="NUM" val="5"/>
</p:tagLst>
</file>

<file path=ppt/tags/tag120.xml><?xml version="1.0" encoding="utf-8"?>
<p:tagLst xmlns:a="http://schemas.openxmlformats.org/drawingml/2006/main" xmlns:r="http://schemas.openxmlformats.org/officeDocument/2006/relationships" xmlns:p="http://schemas.openxmlformats.org/presentationml/2006/main">
  <p:tag name="NUM" val="7"/>
</p:tagLst>
</file>

<file path=ppt/tags/tag121.xml><?xml version="1.0" encoding="utf-8"?>
<p:tagLst xmlns:a="http://schemas.openxmlformats.org/drawingml/2006/main" xmlns:r="http://schemas.openxmlformats.org/officeDocument/2006/relationships" xmlns:p="http://schemas.openxmlformats.org/presentationml/2006/main">
  <p:tag name="NUM" val="8"/>
</p:tagLst>
</file>

<file path=ppt/tags/tag122.xml><?xml version="1.0" encoding="utf-8"?>
<p:tagLst xmlns:a="http://schemas.openxmlformats.org/drawingml/2006/main" xmlns:r="http://schemas.openxmlformats.org/officeDocument/2006/relationships" xmlns:p="http://schemas.openxmlformats.org/presentationml/2006/main">
  <p:tag name="NUM" val="9"/>
</p:tagLst>
</file>

<file path=ppt/tags/tag123.xml><?xml version="1.0" encoding="utf-8"?>
<p:tagLst xmlns:a="http://schemas.openxmlformats.org/drawingml/2006/main" xmlns:r="http://schemas.openxmlformats.org/officeDocument/2006/relationships" xmlns:p="http://schemas.openxmlformats.org/presentationml/2006/main">
  <p:tag name="NUM" val="1"/>
</p:tagLst>
</file>

<file path=ppt/tags/tag124.xml><?xml version="1.0" encoding="utf-8"?>
<p:tagLst xmlns:a="http://schemas.openxmlformats.org/drawingml/2006/main" xmlns:r="http://schemas.openxmlformats.org/officeDocument/2006/relationships" xmlns:p="http://schemas.openxmlformats.org/presentationml/2006/main">
  <p:tag name="NUM" val="2"/>
</p:tagLst>
</file>

<file path=ppt/tags/tag125.xml><?xml version="1.0" encoding="utf-8"?>
<p:tagLst xmlns:a="http://schemas.openxmlformats.org/drawingml/2006/main" xmlns:r="http://schemas.openxmlformats.org/officeDocument/2006/relationships" xmlns:p="http://schemas.openxmlformats.org/presentationml/2006/main">
  <p:tag name="NUM" val="3"/>
</p:tagLst>
</file>

<file path=ppt/tags/tag126.xml><?xml version="1.0" encoding="utf-8"?>
<p:tagLst xmlns:a="http://schemas.openxmlformats.org/drawingml/2006/main" xmlns:r="http://schemas.openxmlformats.org/officeDocument/2006/relationships" xmlns:p="http://schemas.openxmlformats.org/presentationml/2006/main">
  <p:tag name="NUM" val="4"/>
</p:tagLst>
</file>

<file path=ppt/tags/tag127.xml><?xml version="1.0" encoding="utf-8"?>
<p:tagLst xmlns:a="http://schemas.openxmlformats.org/drawingml/2006/main" xmlns:r="http://schemas.openxmlformats.org/officeDocument/2006/relationships" xmlns:p="http://schemas.openxmlformats.org/presentationml/2006/main">
  <p:tag name="NUM" val="5"/>
</p:tagLst>
</file>

<file path=ppt/tags/tag128.xml><?xml version="1.0" encoding="utf-8"?>
<p:tagLst xmlns:a="http://schemas.openxmlformats.org/drawingml/2006/main" xmlns:r="http://schemas.openxmlformats.org/officeDocument/2006/relationships" xmlns:p="http://schemas.openxmlformats.org/presentationml/2006/main">
  <p:tag name="NUM" val="6"/>
</p:tagLst>
</file>

<file path=ppt/tags/tag129.xml><?xml version="1.0" encoding="utf-8"?>
<p:tagLst xmlns:a="http://schemas.openxmlformats.org/drawingml/2006/main" xmlns:r="http://schemas.openxmlformats.org/officeDocument/2006/relationships" xmlns:p="http://schemas.openxmlformats.org/presentationml/2006/main">
  <p:tag name="NUM" val="7"/>
</p:tagLst>
</file>

<file path=ppt/tags/tag13.xml><?xml version="1.0" encoding="utf-8"?>
<p:tagLst xmlns:a="http://schemas.openxmlformats.org/drawingml/2006/main" xmlns:r="http://schemas.openxmlformats.org/officeDocument/2006/relationships" xmlns:p="http://schemas.openxmlformats.org/presentationml/2006/main">
  <p:tag name="NUM" val="6"/>
</p:tagLst>
</file>

<file path=ppt/tags/tag130.xml><?xml version="1.0" encoding="utf-8"?>
<p:tagLst xmlns:a="http://schemas.openxmlformats.org/drawingml/2006/main" xmlns:r="http://schemas.openxmlformats.org/officeDocument/2006/relationships" xmlns:p="http://schemas.openxmlformats.org/presentationml/2006/main">
  <p:tag name="NUM" val="8"/>
</p:tagLst>
</file>

<file path=ppt/tags/tag131.xml><?xml version="1.0" encoding="utf-8"?>
<p:tagLst xmlns:a="http://schemas.openxmlformats.org/drawingml/2006/main" xmlns:r="http://schemas.openxmlformats.org/officeDocument/2006/relationships" xmlns:p="http://schemas.openxmlformats.org/presentationml/2006/main">
  <p:tag name="NUM" val="9"/>
</p:tagLst>
</file>

<file path=ppt/tags/tag132.xml><?xml version="1.0" encoding="utf-8"?>
<p:tagLst xmlns:a="http://schemas.openxmlformats.org/drawingml/2006/main" xmlns:r="http://schemas.openxmlformats.org/officeDocument/2006/relationships" xmlns:p="http://schemas.openxmlformats.org/presentationml/2006/main">
  <p:tag name="NUM" val="10"/>
</p:tagLst>
</file>

<file path=ppt/tags/tag14.xml><?xml version="1.0" encoding="utf-8"?>
<p:tagLst xmlns:a="http://schemas.openxmlformats.org/drawingml/2006/main" xmlns:r="http://schemas.openxmlformats.org/officeDocument/2006/relationships" xmlns:p="http://schemas.openxmlformats.org/presentationml/2006/main">
  <p:tag name="NUM" val="7"/>
</p:tagLst>
</file>

<file path=ppt/tags/tag15.xml><?xml version="1.0" encoding="utf-8"?>
<p:tagLst xmlns:a="http://schemas.openxmlformats.org/drawingml/2006/main" xmlns:r="http://schemas.openxmlformats.org/officeDocument/2006/relationships" xmlns:p="http://schemas.openxmlformats.org/presentationml/2006/main">
  <p:tag name="NUM" val="8"/>
</p:tagLst>
</file>

<file path=ppt/tags/tag16.xml><?xml version="1.0" encoding="utf-8"?>
<p:tagLst xmlns:a="http://schemas.openxmlformats.org/drawingml/2006/main" xmlns:r="http://schemas.openxmlformats.org/officeDocument/2006/relationships" xmlns:p="http://schemas.openxmlformats.org/presentationml/2006/main">
  <p:tag name="NUM" val="9"/>
</p:tagLst>
</file>

<file path=ppt/tags/tag17.xml><?xml version="1.0" encoding="utf-8"?>
<p:tagLst xmlns:a="http://schemas.openxmlformats.org/drawingml/2006/main" xmlns:r="http://schemas.openxmlformats.org/officeDocument/2006/relationships" xmlns:p="http://schemas.openxmlformats.org/presentationml/2006/main">
  <p:tag name="NUM" val="10"/>
</p:tagLst>
</file>

<file path=ppt/tags/tag18.xml><?xml version="1.0" encoding="utf-8"?>
<p:tagLst xmlns:a="http://schemas.openxmlformats.org/drawingml/2006/main" xmlns:r="http://schemas.openxmlformats.org/officeDocument/2006/relationships" xmlns:p="http://schemas.openxmlformats.org/presentationml/2006/main">
  <p:tag name="NUM" val="1"/>
</p:tagLst>
</file>

<file path=ppt/tags/tag19.xml><?xml version="1.0" encoding="utf-8"?>
<p:tagLst xmlns:a="http://schemas.openxmlformats.org/drawingml/2006/main" xmlns:r="http://schemas.openxmlformats.org/officeDocument/2006/relationships" xmlns:p="http://schemas.openxmlformats.org/presentationml/2006/main">
  <p:tag name="NUM" val="2"/>
</p:tagLst>
</file>

<file path=ppt/tags/tag2.xml><?xml version="1.0" encoding="utf-8"?>
<p:tagLst xmlns:a="http://schemas.openxmlformats.org/drawingml/2006/main" xmlns:r="http://schemas.openxmlformats.org/officeDocument/2006/relationships" xmlns:p="http://schemas.openxmlformats.org/presentationml/2006/main">
  <p:tag name="NUM" val="2"/>
</p:tagLst>
</file>

<file path=ppt/tags/tag20.xml><?xml version="1.0" encoding="utf-8"?>
<p:tagLst xmlns:a="http://schemas.openxmlformats.org/drawingml/2006/main" xmlns:r="http://schemas.openxmlformats.org/officeDocument/2006/relationships" xmlns:p="http://schemas.openxmlformats.org/presentationml/2006/main">
  <p:tag name="NUM" val="3"/>
</p:tagLst>
</file>

<file path=ppt/tags/tag21.xml><?xml version="1.0" encoding="utf-8"?>
<p:tagLst xmlns:a="http://schemas.openxmlformats.org/drawingml/2006/main" xmlns:r="http://schemas.openxmlformats.org/officeDocument/2006/relationships" xmlns:p="http://schemas.openxmlformats.org/presentationml/2006/main">
  <p:tag name="NUM" val="4"/>
</p:tagLst>
</file>

<file path=ppt/tags/tag22.xml><?xml version="1.0" encoding="utf-8"?>
<p:tagLst xmlns:a="http://schemas.openxmlformats.org/drawingml/2006/main" xmlns:r="http://schemas.openxmlformats.org/officeDocument/2006/relationships" xmlns:p="http://schemas.openxmlformats.org/presentationml/2006/main">
  <p:tag name="NUM" val="5"/>
</p:tagLst>
</file>

<file path=ppt/tags/tag23.xml><?xml version="1.0" encoding="utf-8"?>
<p:tagLst xmlns:a="http://schemas.openxmlformats.org/drawingml/2006/main" xmlns:r="http://schemas.openxmlformats.org/officeDocument/2006/relationships" xmlns:p="http://schemas.openxmlformats.org/presentationml/2006/main">
  <p:tag name="NUM" val="6"/>
</p:tagLst>
</file>

<file path=ppt/tags/tag24.xml><?xml version="1.0" encoding="utf-8"?>
<p:tagLst xmlns:a="http://schemas.openxmlformats.org/drawingml/2006/main" xmlns:r="http://schemas.openxmlformats.org/officeDocument/2006/relationships" xmlns:p="http://schemas.openxmlformats.org/presentationml/2006/main">
  <p:tag name="NUM" val="7"/>
</p:tagLst>
</file>

<file path=ppt/tags/tag25.xml><?xml version="1.0" encoding="utf-8"?>
<p:tagLst xmlns:a="http://schemas.openxmlformats.org/drawingml/2006/main" xmlns:r="http://schemas.openxmlformats.org/officeDocument/2006/relationships" xmlns:p="http://schemas.openxmlformats.org/presentationml/2006/main">
  <p:tag name="NUM" val="8"/>
</p:tagLst>
</file>

<file path=ppt/tags/tag26.xml><?xml version="1.0" encoding="utf-8"?>
<p:tagLst xmlns:a="http://schemas.openxmlformats.org/drawingml/2006/main" xmlns:r="http://schemas.openxmlformats.org/officeDocument/2006/relationships" xmlns:p="http://schemas.openxmlformats.org/presentationml/2006/main">
  <p:tag name="NUM" val="9"/>
</p:tagLst>
</file>

<file path=ppt/tags/tag27.xml><?xml version="1.0" encoding="utf-8"?>
<p:tagLst xmlns:a="http://schemas.openxmlformats.org/drawingml/2006/main" xmlns:r="http://schemas.openxmlformats.org/officeDocument/2006/relationships" xmlns:p="http://schemas.openxmlformats.org/presentationml/2006/main">
  <p:tag name="NUM" val="1"/>
</p:tagLst>
</file>

<file path=ppt/tags/tag28.xml><?xml version="1.0" encoding="utf-8"?>
<p:tagLst xmlns:a="http://schemas.openxmlformats.org/drawingml/2006/main" xmlns:r="http://schemas.openxmlformats.org/officeDocument/2006/relationships" xmlns:p="http://schemas.openxmlformats.org/presentationml/2006/main">
  <p:tag name="NUM" val="2"/>
</p:tagLst>
</file>

<file path=ppt/tags/tag29.xml><?xml version="1.0" encoding="utf-8"?>
<p:tagLst xmlns:a="http://schemas.openxmlformats.org/drawingml/2006/main" xmlns:r="http://schemas.openxmlformats.org/officeDocument/2006/relationships" xmlns:p="http://schemas.openxmlformats.org/presentationml/2006/main">
  <p:tag name="NUM" val="3"/>
</p:tagLst>
</file>

<file path=ppt/tags/tag3.xml><?xml version="1.0" encoding="utf-8"?>
<p:tagLst xmlns:a="http://schemas.openxmlformats.org/drawingml/2006/main" xmlns:r="http://schemas.openxmlformats.org/officeDocument/2006/relationships" xmlns:p="http://schemas.openxmlformats.org/presentationml/2006/main">
  <p:tag name="NUM" val="3"/>
</p:tagLst>
</file>

<file path=ppt/tags/tag30.xml><?xml version="1.0" encoding="utf-8"?>
<p:tagLst xmlns:a="http://schemas.openxmlformats.org/drawingml/2006/main" xmlns:r="http://schemas.openxmlformats.org/officeDocument/2006/relationships" xmlns:p="http://schemas.openxmlformats.org/presentationml/2006/main">
  <p:tag name="NUM" val="4"/>
</p:tagLst>
</file>

<file path=ppt/tags/tag31.xml><?xml version="1.0" encoding="utf-8"?>
<p:tagLst xmlns:a="http://schemas.openxmlformats.org/drawingml/2006/main" xmlns:r="http://schemas.openxmlformats.org/officeDocument/2006/relationships" xmlns:p="http://schemas.openxmlformats.org/presentationml/2006/main">
  <p:tag name="NUM" val="5"/>
</p:tagLst>
</file>

<file path=ppt/tags/tag32.xml><?xml version="1.0" encoding="utf-8"?>
<p:tagLst xmlns:a="http://schemas.openxmlformats.org/drawingml/2006/main" xmlns:r="http://schemas.openxmlformats.org/officeDocument/2006/relationships" xmlns:p="http://schemas.openxmlformats.org/presentationml/2006/main">
  <p:tag name="NUM" val="6"/>
</p:tagLst>
</file>

<file path=ppt/tags/tag33.xml><?xml version="1.0" encoding="utf-8"?>
<p:tagLst xmlns:a="http://schemas.openxmlformats.org/drawingml/2006/main" xmlns:r="http://schemas.openxmlformats.org/officeDocument/2006/relationships" xmlns:p="http://schemas.openxmlformats.org/presentationml/2006/main">
  <p:tag name="NUM" val="7"/>
</p:tagLst>
</file>

<file path=ppt/tags/tag34.xml><?xml version="1.0" encoding="utf-8"?>
<p:tagLst xmlns:a="http://schemas.openxmlformats.org/drawingml/2006/main" xmlns:r="http://schemas.openxmlformats.org/officeDocument/2006/relationships" xmlns:p="http://schemas.openxmlformats.org/presentationml/2006/main">
  <p:tag name="NUM" val="8"/>
</p:tagLst>
</file>

<file path=ppt/tags/tag35.xml><?xml version="1.0" encoding="utf-8"?>
<p:tagLst xmlns:a="http://schemas.openxmlformats.org/drawingml/2006/main" xmlns:r="http://schemas.openxmlformats.org/officeDocument/2006/relationships" xmlns:p="http://schemas.openxmlformats.org/presentationml/2006/main">
  <p:tag name="NUM" val="9"/>
</p:tagLst>
</file>

<file path=ppt/tags/tag36.xml><?xml version="1.0" encoding="utf-8"?>
<p:tagLst xmlns:a="http://schemas.openxmlformats.org/drawingml/2006/main" xmlns:r="http://schemas.openxmlformats.org/officeDocument/2006/relationships" xmlns:p="http://schemas.openxmlformats.org/presentationml/2006/main">
  <p:tag name="NUM" val="10"/>
</p:tagLst>
</file>

<file path=ppt/tags/tag37.xml><?xml version="1.0" encoding="utf-8"?>
<p:tagLst xmlns:a="http://schemas.openxmlformats.org/drawingml/2006/main" xmlns:r="http://schemas.openxmlformats.org/officeDocument/2006/relationships" xmlns:p="http://schemas.openxmlformats.org/presentationml/2006/main">
  <p:tag name="NUM" val="1"/>
</p:tagLst>
</file>

<file path=ppt/tags/tag38.xml><?xml version="1.0" encoding="utf-8"?>
<p:tagLst xmlns:a="http://schemas.openxmlformats.org/drawingml/2006/main" xmlns:r="http://schemas.openxmlformats.org/officeDocument/2006/relationships" xmlns:p="http://schemas.openxmlformats.org/presentationml/2006/main">
  <p:tag name="NUM" val="2"/>
</p:tagLst>
</file>

<file path=ppt/tags/tag39.xml><?xml version="1.0" encoding="utf-8"?>
<p:tagLst xmlns:a="http://schemas.openxmlformats.org/drawingml/2006/main" xmlns:r="http://schemas.openxmlformats.org/officeDocument/2006/relationships" xmlns:p="http://schemas.openxmlformats.org/presentationml/2006/main">
  <p:tag name="NUM" val="3"/>
</p:tagLst>
</file>

<file path=ppt/tags/tag4.xml><?xml version="1.0" encoding="utf-8"?>
<p:tagLst xmlns:a="http://schemas.openxmlformats.org/drawingml/2006/main" xmlns:r="http://schemas.openxmlformats.org/officeDocument/2006/relationships" xmlns:p="http://schemas.openxmlformats.org/presentationml/2006/main">
  <p:tag name="NUM" val="4"/>
</p:tagLst>
</file>

<file path=ppt/tags/tag40.xml><?xml version="1.0" encoding="utf-8"?>
<p:tagLst xmlns:a="http://schemas.openxmlformats.org/drawingml/2006/main" xmlns:r="http://schemas.openxmlformats.org/officeDocument/2006/relationships" xmlns:p="http://schemas.openxmlformats.org/presentationml/2006/main">
  <p:tag name="NUM" val="4"/>
</p:tagLst>
</file>

<file path=ppt/tags/tag41.xml><?xml version="1.0" encoding="utf-8"?>
<p:tagLst xmlns:a="http://schemas.openxmlformats.org/drawingml/2006/main" xmlns:r="http://schemas.openxmlformats.org/officeDocument/2006/relationships" xmlns:p="http://schemas.openxmlformats.org/presentationml/2006/main">
  <p:tag name="NUM" val="5"/>
</p:tagLst>
</file>

<file path=ppt/tags/tag42.xml><?xml version="1.0" encoding="utf-8"?>
<p:tagLst xmlns:a="http://schemas.openxmlformats.org/drawingml/2006/main" xmlns:r="http://schemas.openxmlformats.org/officeDocument/2006/relationships" xmlns:p="http://schemas.openxmlformats.org/presentationml/2006/main">
  <p:tag name="NUM" val="6"/>
</p:tagLst>
</file>

<file path=ppt/tags/tag43.xml><?xml version="1.0" encoding="utf-8"?>
<p:tagLst xmlns:a="http://schemas.openxmlformats.org/drawingml/2006/main" xmlns:r="http://schemas.openxmlformats.org/officeDocument/2006/relationships" xmlns:p="http://schemas.openxmlformats.org/presentationml/2006/main">
  <p:tag name="NUM" val="7"/>
</p:tagLst>
</file>

<file path=ppt/tags/tag44.xml><?xml version="1.0" encoding="utf-8"?>
<p:tagLst xmlns:a="http://schemas.openxmlformats.org/drawingml/2006/main" xmlns:r="http://schemas.openxmlformats.org/officeDocument/2006/relationships" xmlns:p="http://schemas.openxmlformats.org/presentationml/2006/main">
  <p:tag name="NUM" val="8"/>
</p:tagLst>
</file>

<file path=ppt/tags/tag45.xml><?xml version="1.0" encoding="utf-8"?>
<p:tagLst xmlns:a="http://schemas.openxmlformats.org/drawingml/2006/main" xmlns:r="http://schemas.openxmlformats.org/officeDocument/2006/relationships" xmlns:p="http://schemas.openxmlformats.org/presentationml/2006/main">
  <p:tag name="NUM" val="9"/>
</p:tagLst>
</file>

<file path=ppt/tags/tag46.xml><?xml version="1.0" encoding="utf-8"?>
<p:tagLst xmlns:a="http://schemas.openxmlformats.org/drawingml/2006/main" xmlns:r="http://schemas.openxmlformats.org/officeDocument/2006/relationships" xmlns:p="http://schemas.openxmlformats.org/presentationml/2006/main">
  <p:tag name="NUM" val="10"/>
</p:tagLst>
</file>

<file path=ppt/tags/tag47.xml><?xml version="1.0" encoding="utf-8"?>
<p:tagLst xmlns:a="http://schemas.openxmlformats.org/drawingml/2006/main" xmlns:r="http://schemas.openxmlformats.org/officeDocument/2006/relationships" xmlns:p="http://schemas.openxmlformats.org/presentationml/2006/main">
  <p:tag name="NUM" val="11"/>
</p:tagLst>
</file>

<file path=ppt/tags/tag48.xml><?xml version="1.0" encoding="utf-8"?>
<p:tagLst xmlns:a="http://schemas.openxmlformats.org/drawingml/2006/main" xmlns:r="http://schemas.openxmlformats.org/officeDocument/2006/relationships" xmlns:p="http://schemas.openxmlformats.org/presentationml/2006/main">
  <p:tag name="NUM" val="12"/>
</p:tagLst>
</file>

<file path=ppt/tags/tag49.xml><?xml version="1.0" encoding="utf-8"?>
<p:tagLst xmlns:a="http://schemas.openxmlformats.org/drawingml/2006/main" xmlns:r="http://schemas.openxmlformats.org/officeDocument/2006/relationships" xmlns:p="http://schemas.openxmlformats.org/presentationml/2006/main">
  <p:tag name="NUM" val="13"/>
</p:tagLst>
</file>

<file path=ppt/tags/tag5.xml><?xml version="1.0" encoding="utf-8"?>
<p:tagLst xmlns:a="http://schemas.openxmlformats.org/drawingml/2006/main" xmlns:r="http://schemas.openxmlformats.org/officeDocument/2006/relationships" xmlns:p="http://schemas.openxmlformats.org/presentationml/2006/main">
  <p:tag name="NUM" val="1"/>
</p:tagLst>
</file>

<file path=ppt/tags/tag50.xml><?xml version="1.0" encoding="utf-8"?>
<p:tagLst xmlns:a="http://schemas.openxmlformats.org/drawingml/2006/main" xmlns:r="http://schemas.openxmlformats.org/officeDocument/2006/relationships" xmlns:p="http://schemas.openxmlformats.org/presentationml/2006/main">
  <p:tag name="NUM" val="1"/>
</p:tagLst>
</file>

<file path=ppt/tags/tag51.xml><?xml version="1.0" encoding="utf-8"?>
<p:tagLst xmlns:a="http://schemas.openxmlformats.org/drawingml/2006/main" xmlns:r="http://schemas.openxmlformats.org/officeDocument/2006/relationships" xmlns:p="http://schemas.openxmlformats.org/presentationml/2006/main">
  <p:tag name="NUM" val="2"/>
</p:tagLst>
</file>

<file path=ppt/tags/tag52.xml><?xml version="1.0" encoding="utf-8"?>
<p:tagLst xmlns:a="http://schemas.openxmlformats.org/drawingml/2006/main" xmlns:r="http://schemas.openxmlformats.org/officeDocument/2006/relationships" xmlns:p="http://schemas.openxmlformats.org/presentationml/2006/main">
  <p:tag name="NUM" val="3"/>
</p:tagLst>
</file>

<file path=ppt/tags/tag53.xml><?xml version="1.0" encoding="utf-8"?>
<p:tagLst xmlns:a="http://schemas.openxmlformats.org/drawingml/2006/main" xmlns:r="http://schemas.openxmlformats.org/officeDocument/2006/relationships" xmlns:p="http://schemas.openxmlformats.org/presentationml/2006/main">
  <p:tag name="NUM" val="4"/>
</p:tagLst>
</file>

<file path=ppt/tags/tag54.xml><?xml version="1.0" encoding="utf-8"?>
<p:tagLst xmlns:a="http://schemas.openxmlformats.org/drawingml/2006/main" xmlns:r="http://schemas.openxmlformats.org/officeDocument/2006/relationships" xmlns:p="http://schemas.openxmlformats.org/presentationml/2006/main">
  <p:tag name="NUM" val="5"/>
</p:tagLst>
</file>

<file path=ppt/tags/tag55.xml><?xml version="1.0" encoding="utf-8"?>
<p:tagLst xmlns:a="http://schemas.openxmlformats.org/drawingml/2006/main" xmlns:r="http://schemas.openxmlformats.org/officeDocument/2006/relationships" xmlns:p="http://schemas.openxmlformats.org/presentationml/2006/main">
  <p:tag name="NUM" val="6"/>
</p:tagLst>
</file>

<file path=ppt/tags/tag56.xml><?xml version="1.0" encoding="utf-8"?>
<p:tagLst xmlns:a="http://schemas.openxmlformats.org/drawingml/2006/main" xmlns:r="http://schemas.openxmlformats.org/officeDocument/2006/relationships" xmlns:p="http://schemas.openxmlformats.org/presentationml/2006/main">
  <p:tag name="NUM" val="7"/>
</p:tagLst>
</file>

<file path=ppt/tags/tag57.xml><?xml version="1.0" encoding="utf-8"?>
<p:tagLst xmlns:a="http://schemas.openxmlformats.org/drawingml/2006/main" xmlns:r="http://schemas.openxmlformats.org/officeDocument/2006/relationships" xmlns:p="http://schemas.openxmlformats.org/presentationml/2006/main">
  <p:tag name="NUM" val="8"/>
</p:tagLst>
</file>

<file path=ppt/tags/tag58.xml><?xml version="1.0" encoding="utf-8"?>
<p:tagLst xmlns:a="http://schemas.openxmlformats.org/drawingml/2006/main" xmlns:r="http://schemas.openxmlformats.org/officeDocument/2006/relationships" xmlns:p="http://schemas.openxmlformats.org/presentationml/2006/main">
  <p:tag name="NUM" val="9"/>
</p:tagLst>
</file>

<file path=ppt/tags/tag59.xml><?xml version="1.0" encoding="utf-8"?>
<p:tagLst xmlns:a="http://schemas.openxmlformats.org/drawingml/2006/main" xmlns:r="http://schemas.openxmlformats.org/officeDocument/2006/relationships" xmlns:p="http://schemas.openxmlformats.org/presentationml/2006/main">
  <p:tag name="NUM" val="10"/>
</p:tagLst>
</file>

<file path=ppt/tags/tag6.xml><?xml version="1.0" encoding="utf-8"?>
<p:tagLst xmlns:a="http://schemas.openxmlformats.org/drawingml/2006/main" xmlns:r="http://schemas.openxmlformats.org/officeDocument/2006/relationships" xmlns:p="http://schemas.openxmlformats.org/presentationml/2006/main">
  <p:tag name="NUM" val="2"/>
</p:tagLst>
</file>

<file path=ppt/tags/tag60.xml><?xml version="1.0" encoding="utf-8"?>
<p:tagLst xmlns:a="http://schemas.openxmlformats.org/drawingml/2006/main" xmlns:r="http://schemas.openxmlformats.org/officeDocument/2006/relationships" xmlns:p="http://schemas.openxmlformats.org/presentationml/2006/main">
  <p:tag name="NUM" val="1"/>
</p:tagLst>
</file>

<file path=ppt/tags/tag61.xml><?xml version="1.0" encoding="utf-8"?>
<p:tagLst xmlns:a="http://schemas.openxmlformats.org/drawingml/2006/main" xmlns:r="http://schemas.openxmlformats.org/officeDocument/2006/relationships" xmlns:p="http://schemas.openxmlformats.org/presentationml/2006/main">
  <p:tag name="NUM" val="2"/>
</p:tagLst>
</file>

<file path=ppt/tags/tag62.xml><?xml version="1.0" encoding="utf-8"?>
<p:tagLst xmlns:a="http://schemas.openxmlformats.org/drawingml/2006/main" xmlns:r="http://schemas.openxmlformats.org/officeDocument/2006/relationships" xmlns:p="http://schemas.openxmlformats.org/presentationml/2006/main">
  <p:tag name="NUM" val="3"/>
</p:tagLst>
</file>

<file path=ppt/tags/tag63.xml><?xml version="1.0" encoding="utf-8"?>
<p:tagLst xmlns:a="http://schemas.openxmlformats.org/drawingml/2006/main" xmlns:r="http://schemas.openxmlformats.org/officeDocument/2006/relationships" xmlns:p="http://schemas.openxmlformats.org/presentationml/2006/main">
  <p:tag name="NUM" val="4"/>
</p:tagLst>
</file>

<file path=ppt/tags/tag64.xml><?xml version="1.0" encoding="utf-8"?>
<p:tagLst xmlns:a="http://schemas.openxmlformats.org/drawingml/2006/main" xmlns:r="http://schemas.openxmlformats.org/officeDocument/2006/relationships" xmlns:p="http://schemas.openxmlformats.org/presentationml/2006/main">
  <p:tag name="NUM" val="5"/>
</p:tagLst>
</file>

<file path=ppt/tags/tag65.xml><?xml version="1.0" encoding="utf-8"?>
<p:tagLst xmlns:a="http://schemas.openxmlformats.org/drawingml/2006/main" xmlns:r="http://schemas.openxmlformats.org/officeDocument/2006/relationships" xmlns:p="http://schemas.openxmlformats.org/presentationml/2006/main">
  <p:tag name="NUM" val="6"/>
</p:tagLst>
</file>

<file path=ppt/tags/tag66.xml><?xml version="1.0" encoding="utf-8"?>
<p:tagLst xmlns:a="http://schemas.openxmlformats.org/drawingml/2006/main" xmlns:r="http://schemas.openxmlformats.org/officeDocument/2006/relationships" xmlns:p="http://schemas.openxmlformats.org/presentationml/2006/main">
  <p:tag name="NUM" val="7"/>
</p:tagLst>
</file>

<file path=ppt/tags/tag67.xml><?xml version="1.0" encoding="utf-8"?>
<p:tagLst xmlns:a="http://schemas.openxmlformats.org/drawingml/2006/main" xmlns:r="http://schemas.openxmlformats.org/officeDocument/2006/relationships" xmlns:p="http://schemas.openxmlformats.org/presentationml/2006/main">
  <p:tag name="NUM" val="8"/>
</p:tagLst>
</file>

<file path=ppt/tags/tag68.xml><?xml version="1.0" encoding="utf-8"?>
<p:tagLst xmlns:a="http://schemas.openxmlformats.org/drawingml/2006/main" xmlns:r="http://schemas.openxmlformats.org/officeDocument/2006/relationships" xmlns:p="http://schemas.openxmlformats.org/presentationml/2006/main">
  <p:tag name="NUM" val="9"/>
</p:tagLst>
</file>

<file path=ppt/tags/tag69.xml><?xml version="1.0" encoding="utf-8"?>
<p:tagLst xmlns:a="http://schemas.openxmlformats.org/drawingml/2006/main" xmlns:r="http://schemas.openxmlformats.org/officeDocument/2006/relationships" xmlns:p="http://schemas.openxmlformats.org/presentationml/2006/main">
  <p:tag name="NUM" val="1"/>
</p:tagLst>
</file>

<file path=ppt/tags/tag7.xml><?xml version="1.0" encoding="utf-8"?>
<p:tagLst xmlns:a="http://schemas.openxmlformats.org/drawingml/2006/main" xmlns:r="http://schemas.openxmlformats.org/officeDocument/2006/relationships" xmlns:p="http://schemas.openxmlformats.org/presentationml/2006/main">
  <p:tag name="NUM" val="3"/>
</p:tagLst>
</file>

<file path=ppt/tags/tag70.xml><?xml version="1.0" encoding="utf-8"?>
<p:tagLst xmlns:a="http://schemas.openxmlformats.org/drawingml/2006/main" xmlns:r="http://schemas.openxmlformats.org/officeDocument/2006/relationships" xmlns:p="http://schemas.openxmlformats.org/presentationml/2006/main">
  <p:tag name="NUM" val="2"/>
</p:tagLst>
</file>

<file path=ppt/tags/tag71.xml><?xml version="1.0" encoding="utf-8"?>
<p:tagLst xmlns:a="http://schemas.openxmlformats.org/drawingml/2006/main" xmlns:r="http://schemas.openxmlformats.org/officeDocument/2006/relationships" xmlns:p="http://schemas.openxmlformats.org/presentationml/2006/main">
  <p:tag name="NUM" val="3"/>
</p:tagLst>
</file>

<file path=ppt/tags/tag72.xml><?xml version="1.0" encoding="utf-8"?>
<p:tagLst xmlns:a="http://schemas.openxmlformats.org/drawingml/2006/main" xmlns:r="http://schemas.openxmlformats.org/officeDocument/2006/relationships" xmlns:p="http://schemas.openxmlformats.org/presentationml/2006/main">
  <p:tag name="NUM" val="4"/>
</p:tagLst>
</file>

<file path=ppt/tags/tag73.xml><?xml version="1.0" encoding="utf-8"?>
<p:tagLst xmlns:a="http://schemas.openxmlformats.org/drawingml/2006/main" xmlns:r="http://schemas.openxmlformats.org/officeDocument/2006/relationships" xmlns:p="http://schemas.openxmlformats.org/presentationml/2006/main">
  <p:tag name="NUM" val="5"/>
</p:tagLst>
</file>

<file path=ppt/tags/tag74.xml><?xml version="1.0" encoding="utf-8"?>
<p:tagLst xmlns:a="http://schemas.openxmlformats.org/drawingml/2006/main" xmlns:r="http://schemas.openxmlformats.org/officeDocument/2006/relationships" xmlns:p="http://schemas.openxmlformats.org/presentationml/2006/main">
  <p:tag name="NUM" val="6"/>
</p:tagLst>
</file>

<file path=ppt/tags/tag75.xml><?xml version="1.0" encoding="utf-8"?>
<p:tagLst xmlns:a="http://schemas.openxmlformats.org/drawingml/2006/main" xmlns:r="http://schemas.openxmlformats.org/officeDocument/2006/relationships" xmlns:p="http://schemas.openxmlformats.org/presentationml/2006/main">
  <p:tag name="NUM" val="7"/>
</p:tagLst>
</file>

<file path=ppt/tags/tag76.xml><?xml version="1.0" encoding="utf-8"?>
<p:tagLst xmlns:a="http://schemas.openxmlformats.org/drawingml/2006/main" xmlns:r="http://schemas.openxmlformats.org/officeDocument/2006/relationships" xmlns:p="http://schemas.openxmlformats.org/presentationml/2006/main">
  <p:tag name="NUM" val="8"/>
</p:tagLst>
</file>

<file path=ppt/tags/tag77.xml><?xml version="1.0" encoding="utf-8"?>
<p:tagLst xmlns:a="http://schemas.openxmlformats.org/drawingml/2006/main" xmlns:r="http://schemas.openxmlformats.org/officeDocument/2006/relationships" xmlns:p="http://schemas.openxmlformats.org/presentationml/2006/main">
  <p:tag name="NUM" val="9"/>
</p:tagLst>
</file>

<file path=ppt/tags/tag78.xml><?xml version="1.0" encoding="utf-8"?>
<p:tagLst xmlns:a="http://schemas.openxmlformats.org/drawingml/2006/main" xmlns:r="http://schemas.openxmlformats.org/officeDocument/2006/relationships" xmlns:p="http://schemas.openxmlformats.org/presentationml/2006/main">
  <p:tag name="NUM" val="1"/>
</p:tagLst>
</file>

<file path=ppt/tags/tag79.xml><?xml version="1.0" encoding="utf-8"?>
<p:tagLst xmlns:a="http://schemas.openxmlformats.org/drawingml/2006/main" xmlns:r="http://schemas.openxmlformats.org/officeDocument/2006/relationships" xmlns:p="http://schemas.openxmlformats.org/presentationml/2006/main">
  <p:tag name="NUM" val="2"/>
</p:tagLst>
</file>

<file path=ppt/tags/tag8.xml><?xml version="1.0" encoding="utf-8"?>
<p:tagLst xmlns:a="http://schemas.openxmlformats.org/drawingml/2006/main" xmlns:r="http://schemas.openxmlformats.org/officeDocument/2006/relationships" xmlns:p="http://schemas.openxmlformats.org/presentationml/2006/main">
  <p:tag name="NUM" val="1"/>
</p:tagLst>
</file>

<file path=ppt/tags/tag80.xml><?xml version="1.0" encoding="utf-8"?>
<p:tagLst xmlns:a="http://schemas.openxmlformats.org/drawingml/2006/main" xmlns:r="http://schemas.openxmlformats.org/officeDocument/2006/relationships" xmlns:p="http://schemas.openxmlformats.org/presentationml/2006/main">
  <p:tag name="NUM" val="3"/>
</p:tagLst>
</file>

<file path=ppt/tags/tag81.xml><?xml version="1.0" encoding="utf-8"?>
<p:tagLst xmlns:a="http://schemas.openxmlformats.org/drawingml/2006/main" xmlns:r="http://schemas.openxmlformats.org/officeDocument/2006/relationships" xmlns:p="http://schemas.openxmlformats.org/presentationml/2006/main">
  <p:tag name="NUM" val="4"/>
</p:tagLst>
</file>

<file path=ppt/tags/tag82.xml><?xml version="1.0" encoding="utf-8"?>
<p:tagLst xmlns:a="http://schemas.openxmlformats.org/drawingml/2006/main" xmlns:r="http://schemas.openxmlformats.org/officeDocument/2006/relationships" xmlns:p="http://schemas.openxmlformats.org/presentationml/2006/main">
  <p:tag name="NUM" val="5"/>
</p:tagLst>
</file>

<file path=ppt/tags/tag83.xml><?xml version="1.0" encoding="utf-8"?>
<p:tagLst xmlns:a="http://schemas.openxmlformats.org/drawingml/2006/main" xmlns:r="http://schemas.openxmlformats.org/officeDocument/2006/relationships" xmlns:p="http://schemas.openxmlformats.org/presentationml/2006/main">
  <p:tag name="NUM" val="6"/>
</p:tagLst>
</file>

<file path=ppt/tags/tag84.xml><?xml version="1.0" encoding="utf-8"?>
<p:tagLst xmlns:a="http://schemas.openxmlformats.org/drawingml/2006/main" xmlns:r="http://schemas.openxmlformats.org/officeDocument/2006/relationships" xmlns:p="http://schemas.openxmlformats.org/presentationml/2006/main">
  <p:tag name="NUM" val="7"/>
</p:tagLst>
</file>

<file path=ppt/tags/tag85.xml><?xml version="1.0" encoding="utf-8"?>
<p:tagLst xmlns:a="http://schemas.openxmlformats.org/drawingml/2006/main" xmlns:r="http://schemas.openxmlformats.org/officeDocument/2006/relationships" xmlns:p="http://schemas.openxmlformats.org/presentationml/2006/main">
  <p:tag name="NUM" val="8"/>
</p:tagLst>
</file>

<file path=ppt/tags/tag86.xml><?xml version="1.0" encoding="utf-8"?>
<p:tagLst xmlns:a="http://schemas.openxmlformats.org/drawingml/2006/main" xmlns:r="http://schemas.openxmlformats.org/officeDocument/2006/relationships" xmlns:p="http://schemas.openxmlformats.org/presentationml/2006/main">
  <p:tag name="NUM" val="9"/>
</p:tagLst>
</file>

<file path=ppt/tags/tag87.xml><?xml version="1.0" encoding="utf-8"?>
<p:tagLst xmlns:a="http://schemas.openxmlformats.org/drawingml/2006/main" xmlns:r="http://schemas.openxmlformats.org/officeDocument/2006/relationships" xmlns:p="http://schemas.openxmlformats.org/presentationml/2006/main">
  <p:tag name="NUM" val="10"/>
</p:tagLst>
</file>

<file path=ppt/tags/tag88.xml><?xml version="1.0" encoding="utf-8"?>
<p:tagLst xmlns:a="http://schemas.openxmlformats.org/drawingml/2006/main" xmlns:r="http://schemas.openxmlformats.org/officeDocument/2006/relationships" xmlns:p="http://schemas.openxmlformats.org/presentationml/2006/main">
  <p:tag name="NUM" val="11"/>
</p:tagLst>
</file>

<file path=ppt/tags/tag89.xml><?xml version="1.0" encoding="utf-8"?>
<p:tagLst xmlns:a="http://schemas.openxmlformats.org/drawingml/2006/main" xmlns:r="http://schemas.openxmlformats.org/officeDocument/2006/relationships" xmlns:p="http://schemas.openxmlformats.org/presentationml/2006/main">
  <p:tag name="NUM" val="12"/>
</p:tagLst>
</file>

<file path=ppt/tags/tag9.xml><?xml version="1.0" encoding="utf-8"?>
<p:tagLst xmlns:a="http://schemas.openxmlformats.org/drawingml/2006/main" xmlns:r="http://schemas.openxmlformats.org/officeDocument/2006/relationships" xmlns:p="http://schemas.openxmlformats.org/presentationml/2006/main">
  <p:tag name="NUM" val="2"/>
</p:tagLst>
</file>

<file path=ppt/tags/tag90.xml><?xml version="1.0" encoding="utf-8"?>
<p:tagLst xmlns:a="http://schemas.openxmlformats.org/drawingml/2006/main" xmlns:r="http://schemas.openxmlformats.org/officeDocument/2006/relationships" xmlns:p="http://schemas.openxmlformats.org/presentationml/2006/main">
  <p:tag name="NUM" val="13"/>
</p:tagLst>
</file>

<file path=ppt/tags/tag91.xml><?xml version="1.0" encoding="utf-8"?>
<p:tagLst xmlns:a="http://schemas.openxmlformats.org/drawingml/2006/main" xmlns:r="http://schemas.openxmlformats.org/officeDocument/2006/relationships" xmlns:p="http://schemas.openxmlformats.org/presentationml/2006/main">
  <p:tag name="NUM" val="14"/>
</p:tagLst>
</file>

<file path=ppt/tags/tag92.xml><?xml version="1.0" encoding="utf-8"?>
<p:tagLst xmlns:a="http://schemas.openxmlformats.org/drawingml/2006/main" xmlns:r="http://schemas.openxmlformats.org/officeDocument/2006/relationships" xmlns:p="http://schemas.openxmlformats.org/presentationml/2006/main">
  <p:tag name="NUM" val="1"/>
</p:tagLst>
</file>

<file path=ppt/tags/tag93.xml><?xml version="1.0" encoding="utf-8"?>
<p:tagLst xmlns:a="http://schemas.openxmlformats.org/drawingml/2006/main" xmlns:r="http://schemas.openxmlformats.org/officeDocument/2006/relationships" xmlns:p="http://schemas.openxmlformats.org/presentationml/2006/main">
  <p:tag name="NUM" val="2"/>
</p:tagLst>
</file>

<file path=ppt/tags/tag94.xml><?xml version="1.0" encoding="utf-8"?>
<p:tagLst xmlns:a="http://schemas.openxmlformats.org/drawingml/2006/main" xmlns:r="http://schemas.openxmlformats.org/officeDocument/2006/relationships" xmlns:p="http://schemas.openxmlformats.org/presentationml/2006/main">
  <p:tag name="NUM" val="3"/>
</p:tagLst>
</file>

<file path=ppt/tags/tag95.xml><?xml version="1.0" encoding="utf-8"?>
<p:tagLst xmlns:a="http://schemas.openxmlformats.org/drawingml/2006/main" xmlns:r="http://schemas.openxmlformats.org/officeDocument/2006/relationships" xmlns:p="http://schemas.openxmlformats.org/presentationml/2006/main">
  <p:tag name="NUM" val="4"/>
</p:tagLst>
</file>

<file path=ppt/tags/tag96.xml><?xml version="1.0" encoding="utf-8"?>
<p:tagLst xmlns:a="http://schemas.openxmlformats.org/drawingml/2006/main" xmlns:r="http://schemas.openxmlformats.org/officeDocument/2006/relationships" xmlns:p="http://schemas.openxmlformats.org/presentationml/2006/main">
  <p:tag name="NUM" val="5"/>
</p:tagLst>
</file>

<file path=ppt/tags/tag97.xml><?xml version="1.0" encoding="utf-8"?>
<p:tagLst xmlns:a="http://schemas.openxmlformats.org/drawingml/2006/main" xmlns:r="http://schemas.openxmlformats.org/officeDocument/2006/relationships" xmlns:p="http://schemas.openxmlformats.org/presentationml/2006/main">
  <p:tag name="NUM" val="6"/>
</p:tagLst>
</file>

<file path=ppt/tags/tag98.xml><?xml version="1.0" encoding="utf-8"?>
<p:tagLst xmlns:a="http://schemas.openxmlformats.org/drawingml/2006/main" xmlns:r="http://schemas.openxmlformats.org/officeDocument/2006/relationships" xmlns:p="http://schemas.openxmlformats.org/presentationml/2006/main">
  <p:tag name="NUM" val="7"/>
</p:tagLst>
</file>

<file path=ppt/tags/tag99.xml><?xml version="1.0" encoding="utf-8"?>
<p:tagLst xmlns:a="http://schemas.openxmlformats.org/drawingml/2006/main" xmlns:r="http://schemas.openxmlformats.org/officeDocument/2006/relationships" xmlns:p="http://schemas.openxmlformats.org/presentationml/2006/main">
  <p:tag name="NUM" val="8"/>
</p:tagLst>
</file>

<file path=ppt/theme/theme1.xml><?xml version="1.0" encoding="utf-8"?>
<a:theme xmlns:a="http://schemas.openxmlformats.org/drawingml/2006/main" name="Office Theme">
  <a:themeElements>
    <a:clrScheme name="Green">
      <a:dk1>
        <a:sysClr val="windowText" lastClr="000000"/>
      </a:dk1>
      <a:lt1>
        <a:sysClr val="window" lastClr="FFFFFF"/>
      </a:lt1>
      <a:dk2>
        <a:srgbClr val="455F51"/>
      </a:dk2>
      <a:lt2>
        <a:srgbClr val="E3DED1"/>
      </a:lt2>
      <a:accent1>
        <a:srgbClr val="549E39"/>
      </a:accent1>
      <a:accent2>
        <a:srgbClr val="8AB833"/>
      </a:accent2>
      <a:accent3>
        <a:srgbClr val="C0CF3A"/>
      </a:accent3>
      <a:accent4>
        <a:srgbClr val="029676"/>
      </a:accent4>
      <a:accent5>
        <a:srgbClr val="4AB5C4"/>
      </a:accent5>
      <a:accent6>
        <a:srgbClr val="0989B1"/>
      </a:accent6>
      <a:hlink>
        <a:srgbClr val="6B9F25"/>
      </a:hlink>
      <a:folHlink>
        <a:srgbClr val="BA6906"/>
      </a:folHlink>
    </a:clrScheme>
    <a:fontScheme name="MS Surge Teach Light and Dark">
      <a:majorFont>
        <a:latin typeface="Calibri Light"/>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Corporate_Teach a Course_Win32_SB - v2" id="{AAA48AC2-5F99-4B13-8624-B64D50F70391}" vid="{7E93EDBA-CDC2-40D2-AD59-7619D791F78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fa6e671f1cd7e4d96ff9652be322dd5e">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4e2496f70b101db0b8013f30a071bbf7"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E32C0B-4052-44CB-9341-8AD8B2CC4712}">
  <ds:schemaRefs>
    <ds:schemaRef ds:uri="http://schemas.microsoft.com/office/2006/metadata/properties"/>
    <ds:schemaRef ds:uri="http://schemas.microsoft.com/office/infopath/2007/PartnerControls"/>
    <ds:schemaRef ds:uri="71af3243-3dd4-4a8d-8c0d-dd76da1f02a5"/>
  </ds:schemaRefs>
</ds:datastoreItem>
</file>

<file path=customXml/itemProps2.xml><?xml version="1.0" encoding="utf-8"?>
<ds:datastoreItem xmlns:ds="http://schemas.openxmlformats.org/officeDocument/2006/customXml" ds:itemID="{EBB7C387-AFDC-4FE3-A658-984B7F35F155}">
  <ds:schemaRefs>
    <ds:schemaRef ds:uri="http://schemas.microsoft.com/sharepoint/v3/contenttype/forms"/>
  </ds:schemaRefs>
</ds:datastoreItem>
</file>

<file path=customXml/itemProps3.xml><?xml version="1.0" encoding="utf-8"?>
<ds:datastoreItem xmlns:ds="http://schemas.openxmlformats.org/officeDocument/2006/customXml" ds:itemID="{D6766BD6-F648-49AA-B7EC-13E75CECB99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Ion</Template>
  <TotalTime>0</TotalTime>
  <Words>1298</Words>
  <Application>Microsoft Office PowerPoint</Application>
  <PresentationFormat>Widescreen</PresentationFormat>
  <Paragraphs>147</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Wingdings</vt:lpstr>
      <vt:lpstr>Office Theme</vt:lpstr>
      <vt:lpstr>Créer un Podcast</vt:lpstr>
      <vt:lpstr>Activités</vt:lpstr>
      <vt:lpstr>Qu’est-ce qu’un Podcast</vt:lpstr>
      <vt:lpstr>Qu’est-ce qu’un Podcast</vt:lpstr>
      <vt:lpstr>Qu’est-ce qu’un Podcast</vt:lpstr>
      <vt:lpstr>Qu’est-ce qu’un Podcast</vt:lpstr>
      <vt:lpstr>Qu’est-ce qu’un Podcast</vt:lpstr>
      <vt:lpstr>Opportunités de carrières</vt:lpstr>
      <vt:lpstr>Opportunités de carrières</vt:lpstr>
      <vt:lpstr>Career Opportunities</vt:lpstr>
      <vt:lpstr>Career Opportunities</vt:lpstr>
      <vt:lpstr>Commencer</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2020-06-08T22:34:53Z</dcterms:created>
  <dcterms:modified xsi:type="dcterms:W3CDTF">2020-11-09T12:05:15Z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