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2"/>
  </p:notesMasterIdLst>
  <p:handoutMasterIdLst>
    <p:handoutMasterId r:id="rId23"/>
  </p:handoutMasterIdLst>
  <p:sldIdLst>
    <p:sldId id="256" r:id="rId5"/>
    <p:sldId id="257" r:id="rId6"/>
    <p:sldId id="262" r:id="rId7"/>
    <p:sldId id="265" r:id="rId8"/>
    <p:sldId id="266" r:id="rId9"/>
    <p:sldId id="267" r:id="rId10"/>
    <p:sldId id="268" r:id="rId11"/>
    <p:sldId id="269" r:id="rId12"/>
    <p:sldId id="270" r:id="rId13"/>
    <p:sldId id="272" r:id="rId14"/>
    <p:sldId id="271" r:id="rId15"/>
    <p:sldId id="273" r:id="rId16"/>
    <p:sldId id="274" r:id="rId17"/>
    <p:sldId id="275" r:id="rId18"/>
    <p:sldId id="276" r:id="rId19"/>
    <p:sldId id="277" r:id="rId20"/>
    <p:sldId id="27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DA944C-B3E1-4B33-A764-49F8745AB6BE}" v="7" dt="2020-11-08T16:14:10.9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712" autoAdjust="0"/>
  </p:normalViewPr>
  <p:slideViewPr>
    <p:cSldViewPr snapToGrid="0">
      <p:cViewPr varScale="1">
        <p:scale>
          <a:sx n="86" d="100"/>
          <a:sy n="86" d="100"/>
        </p:scale>
        <p:origin x="470" y="58"/>
      </p:cViewPr>
      <p:guideLst/>
    </p:cSldViewPr>
  </p:slideViewPr>
  <p:notesTextViewPr>
    <p:cViewPr>
      <p:scale>
        <a:sx n="1" d="1"/>
        <a:sy n="1" d="1"/>
      </p:scale>
      <p:origin x="0" y="0"/>
    </p:cViewPr>
  </p:notesTextViewPr>
  <p:notesViewPr>
    <p:cSldViewPr snapToGrid="0" showGuides="1">
      <p:cViewPr varScale="1">
        <p:scale>
          <a:sx n="60" d="100"/>
          <a:sy n="60" d="100"/>
        </p:scale>
        <p:origin x="3187"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2F69A6-0780-49EA-A6A8-3965C12489B2}"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30269CC2-8DD6-4402-82F3-18F164A732FF}">
      <dgm:prSet/>
      <dgm:spPr/>
      <dgm:t>
        <a:bodyPr/>
        <a:lstStyle/>
        <a:p>
          <a:r>
            <a:rPr lang="fr-CA" noProof="0" dirty="0">
              <a:solidFill>
                <a:schemeClr val="bg1"/>
              </a:solidFill>
            </a:rPr>
            <a:t>Activité 1 – Qu’est-ce qu’un Podcast</a:t>
          </a:r>
          <a:endParaRPr lang="en-US" dirty="0">
            <a:solidFill>
              <a:schemeClr val="bg1"/>
            </a:solidFill>
          </a:endParaRPr>
        </a:p>
      </dgm:t>
    </dgm:pt>
    <dgm:pt modelId="{4A8A3B18-A3DE-475C-8BF1-FB4B84DDA43B}" type="parTrans" cxnId="{813C1BD6-5A4A-43F4-8BF7-0645F72381AA}">
      <dgm:prSet/>
      <dgm:spPr/>
      <dgm:t>
        <a:bodyPr/>
        <a:lstStyle/>
        <a:p>
          <a:endParaRPr lang="en-US"/>
        </a:p>
      </dgm:t>
    </dgm:pt>
    <dgm:pt modelId="{2DAA2C1D-14F6-4BCA-B047-0B53ADD46F43}" type="sibTrans" cxnId="{813C1BD6-5A4A-43F4-8BF7-0645F72381AA}">
      <dgm:prSet/>
      <dgm:spPr/>
      <dgm:t>
        <a:bodyPr/>
        <a:lstStyle/>
        <a:p>
          <a:endParaRPr lang="en-US"/>
        </a:p>
      </dgm:t>
    </dgm:pt>
    <dgm:pt modelId="{2B87ECDB-C552-42F6-9B52-6548A18B206B}">
      <dgm:prSet/>
      <dgm:spPr/>
      <dgm:t>
        <a:bodyPr/>
        <a:lstStyle/>
        <a:p>
          <a:r>
            <a:rPr lang="en-US" dirty="0" err="1">
              <a:solidFill>
                <a:schemeClr val="bg1"/>
              </a:solidFill>
            </a:rPr>
            <a:t>Activité</a:t>
          </a:r>
          <a:r>
            <a:rPr lang="en-US" dirty="0">
              <a:solidFill>
                <a:schemeClr val="bg1"/>
              </a:solidFill>
            </a:rPr>
            <a:t> 2 – </a:t>
          </a:r>
          <a:r>
            <a:rPr lang="en-US" dirty="0" err="1">
              <a:solidFill>
                <a:schemeClr val="bg1"/>
              </a:solidFill>
            </a:rPr>
            <a:t>Équipements</a:t>
          </a:r>
          <a:r>
            <a:rPr lang="en-US" dirty="0">
              <a:solidFill>
                <a:schemeClr val="bg1"/>
              </a:solidFill>
            </a:rPr>
            <a:t> et </a:t>
          </a:r>
          <a:r>
            <a:rPr lang="en-US" dirty="0" err="1">
              <a:solidFill>
                <a:schemeClr val="bg1"/>
              </a:solidFill>
            </a:rPr>
            <a:t>logiciels</a:t>
          </a:r>
          <a:endParaRPr lang="en-US" dirty="0">
            <a:solidFill>
              <a:schemeClr val="bg1"/>
            </a:solidFill>
          </a:endParaRPr>
        </a:p>
      </dgm:t>
    </dgm:pt>
    <dgm:pt modelId="{0DC560D9-C62C-41BA-8D68-CB78933BFF0C}" type="parTrans" cxnId="{91AFA996-5E3B-401C-B400-E70DBD4A4AB6}">
      <dgm:prSet/>
      <dgm:spPr/>
      <dgm:t>
        <a:bodyPr/>
        <a:lstStyle/>
        <a:p>
          <a:endParaRPr lang="en-US"/>
        </a:p>
      </dgm:t>
    </dgm:pt>
    <dgm:pt modelId="{80EFB54F-1AC8-40D9-981D-4C85160A5799}" type="sibTrans" cxnId="{91AFA996-5E3B-401C-B400-E70DBD4A4AB6}">
      <dgm:prSet/>
      <dgm:spPr/>
      <dgm:t>
        <a:bodyPr/>
        <a:lstStyle/>
        <a:p>
          <a:endParaRPr lang="en-US"/>
        </a:p>
      </dgm:t>
    </dgm:pt>
    <dgm:pt modelId="{419DF63C-9792-4EF5-9125-1EEF4D07C33F}">
      <dgm:prSet/>
      <dgm:spPr/>
      <dgm:t>
        <a:bodyPr/>
        <a:lstStyle/>
        <a:p>
          <a:r>
            <a:rPr lang="en-US" dirty="0" err="1">
              <a:solidFill>
                <a:schemeClr val="bg1"/>
              </a:solidFill>
            </a:rPr>
            <a:t>Activité</a:t>
          </a:r>
          <a:r>
            <a:rPr lang="en-US" dirty="0">
              <a:solidFill>
                <a:schemeClr val="bg1"/>
              </a:solidFill>
            </a:rPr>
            <a:t> 3 – Planification d’un Podcast</a:t>
          </a:r>
        </a:p>
      </dgm:t>
    </dgm:pt>
    <dgm:pt modelId="{2B95E8EF-82FE-4F54-970D-D55C9AD8EC00}" type="parTrans" cxnId="{024B121E-3EE5-42C9-97D1-5E0D27C29DC3}">
      <dgm:prSet/>
      <dgm:spPr/>
      <dgm:t>
        <a:bodyPr/>
        <a:lstStyle/>
        <a:p>
          <a:endParaRPr lang="en-US"/>
        </a:p>
      </dgm:t>
    </dgm:pt>
    <dgm:pt modelId="{EA8773AB-BB82-4BF6-944E-80CD2086CE93}" type="sibTrans" cxnId="{024B121E-3EE5-42C9-97D1-5E0D27C29DC3}">
      <dgm:prSet/>
      <dgm:spPr/>
      <dgm:t>
        <a:bodyPr/>
        <a:lstStyle/>
        <a:p>
          <a:endParaRPr lang="en-US"/>
        </a:p>
      </dgm:t>
    </dgm:pt>
    <dgm:pt modelId="{1B1E513F-BEB7-483A-8F12-A8210AEF19E9}">
      <dgm:prSet/>
      <dgm:spPr/>
      <dgm:t>
        <a:bodyPr/>
        <a:lstStyle/>
        <a:p>
          <a:r>
            <a:rPr lang="en-US" dirty="0" err="1">
              <a:solidFill>
                <a:schemeClr val="bg1"/>
              </a:solidFill>
            </a:rPr>
            <a:t>Activité</a:t>
          </a:r>
          <a:r>
            <a:rPr lang="en-US" dirty="0">
              <a:solidFill>
                <a:schemeClr val="bg1"/>
              </a:solidFill>
            </a:rPr>
            <a:t> 4 – </a:t>
          </a:r>
          <a:r>
            <a:rPr lang="en-US" dirty="0" err="1">
              <a:solidFill>
                <a:schemeClr val="bg1"/>
              </a:solidFill>
            </a:rPr>
            <a:t>Produire</a:t>
          </a:r>
          <a:r>
            <a:rPr lang="en-US" dirty="0">
              <a:solidFill>
                <a:schemeClr val="bg1"/>
              </a:solidFill>
            </a:rPr>
            <a:t> </a:t>
          </a:r>
          <a:r>
            <a:rPr lang="en-US" dirty="0" err="1">
              <a:solidFill>
                <a:schemeClr val="bg1"/>
              </a:solidFill>
            </a:rPr>
            <a:t>votre</a:t>
          </a:r>
          <a:r>
            <a:rPr lang="en-US" dirty="0">
              <a:solidFill>
                <a:schemeClr val="bg1"/>
              </a:solidFill>
            </a:rPr>
            <a:t> Podcast</a:t>
          </a:r>
        </a:p>
      </dgm:t>
    </dgm:pt>
    <dgm:pt modelId="{DB284026-3063-4705-B72C-ADE04469BE6D}" type="parTrans" cxnId="{9CD469EF-CF99-411A-B4B3-5B2C59AF684C}">
      <dgm:prSet/>
      <dgm:spPr/>
      <dgm:t>
        <a:bodyPr/>
        <a:lstStyle/>
        <a:p>
          <a:endParaRPr lang="en-US"/>
        </a:p>
      </dgm:t>
    </dgm:pt>
    <dgm:pt modelId="{D99C9B80-BA48-46B7-8B67-372E2AFD9E86}" type="sibTrans" cxnId="{9CD469EF-CF99-411A-B4B3-5B2C59AF684C}">
      <dgm:prSet/>
      <dgm:spPr/>
      <dgm:t>
        <a:bodyPr/>
        <a:lstStyle/>
        <a:p>
          <a:endParaRPr lang="en-US"/>
        </a:p>
      </dgm:t>
    </dgm:pt>
    <dgm:pt modelId="{F4A56385-3827-49D1-B533-953BA75136B7}">
      <dgm:prSet/>
      <dgm:spPr/>
      <dgm:t>
        <a:bodyPr/>
        <a:lstStyle/>
        <a:p>
          <a:r>
            <a:rPr lang="en-US" dirty="0">
              <a:solidFill>
                <a:schemeClr val="bg1"/>
              </a:solidFill>
            </a:rPr>
            <a:t>Travail 1 – </a:t>
          </a:r>
          <a:r>
            <a:rPr lang="en-US" dirty="0" err="1">
              <a:solidFill>
                <a:schemeClr val="bg1"/>
              </a:solidFill>
            </a:rPr>
            <a:t>Créer</a:t>
          </a:r>
          <a:r>
            <a:rPr lang="en-US" dirty="0">
              <a:solidFill>
                <a:schemeClr val="bg1"/>
              </a:solidFill>
            </a:rPr>
            <a:t> un Podcast</a:t>
          </a:r>
        </a:p>
      </dgm:t>
    </dgm:pt>
    <dgm:pt modelId="{5C6E35C5-B6D6-42D4-9FF2-63E3FEC1E45F}" type="parTrans" cxnId="{D572C096-14C8-487B-ABCD-6354192B80BA}">
      <dgm:prSet/>
      <dgm:spPr/>
      <dgm:t>
        <a:bodyPr/>
        <a:lstStyle/>
        <a:p>
          <a:endParaRPr lang="en-US"/>
        </a:p>
      </dgm:t>
    </dgm:pt>
    <dgm:pt modelId="{E866DA3A-B427-429E-A892-4812B432ED79}" type="sibTrans" cxnId="{D572C096-14C8-487B-ABCD-6354192B80BA}">
      <dgm:prSet/>
      <dgm:spPr/>
      <dgm:t>
        <a:bodyPr/>
        <a:lstStyle/>
        <a:p>
          <a:endParaRPr lang="en-US"/>
        </a:p>
      </dgm:t>
    </dgm:pt>
    <dgm:pt modelId="{05261D3E-3CC7-4C85-9E09-D67FC777908C}" type="pres">
      <dgm:prSet presAssocID="{162F69A6-0780-49EA-A6A8-3965C12489B2}" presName="root" presStyleCnt="0">
        <dgm:presLayoutVars>
          <dgm:dir/>
          <dgm:resizeHandles val="exact"/>
        </dgm:presLayoutVars>
      </dgm:prSet>
      <dgm:spPr/>
    </dgm:pt>
    <dgm:pt modelId="{25C6FE9B-AED9-47D9-807F-76A517615FC1}" type="pres">
      <dgm:prSet presAssocID="{30269CC2-8DD6-4402-82F3-18F164A732FF}" presName="compNode" presStyleCnt="0"/>
      <dgm:spPr/>
    </dgm:pt>
    <dgm:pt modelId="{99698387-9DF3-4127-A7DE-FCE3F05A3470}" type="pres">
      <dgm:prSet presAssocID="{30269CC2-8DD6-4402-82F3-18F164A732FF}" presName="bgRect" presStyleLbl="bgShp" presStyleIdx="0" presStyleCnt="5">
        <dgm:style>
          <a:lnRef idx="0">
            <a:scrgbClr r="0" g="0" b="0"/>
          </a:lnRef>
          <a:fillRef idx="0">
            <a:scrgbClr r="0" g="0" b="0"/>
          </a:fillRef>
          <a:effectRef idx="0">
            <a:scrgbClr r="0" g="0" b="0"/>
          </a:effectRef>
          <a:fontRef idx="minor">
            <a:schemeClr val="accent1"/>
          </a:fontRef>
        </dgm:style>
      </dgm:prSet>
      <dgm:spPr>
        <a:prstGeom prst="rect">
          <a:avLst/>
        </a:prstGeom>
        <a:noFill/>
        <a:ln>
          <a:noFill/>
        </a:ln>
      </dgm:spPr>
    </dgm:pt>
    <dgm:pt modelId="{B52E1101-E263-4511-8D8F-5A215C912C41}" type="pres">
      <dgm:prSet presAssocID="{30269CC2-8DD6-4402-82F3-18F164A732FF}"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erry"/>
        </a:ext>
      </dgm:extLst>
    </dgm:pt>
    <dgm:pt modelId="{18EFBBAF-BD9F-4030-B8A4-57CCEB350921}" type="pres">
      <dgm:prSet presAssocID="{30269CC2-8DD6-4402-82F3-18F164A732FF}" presName="spaceRect" presStyleCnt="0"/>
      <dgm:spPr/>
    </dgm:pt>
    <dgm:pt modelId="{F113ED77-1650-49A8-987A-A13C2A50CEA5}" type="pres">
      <dgm:prSet presAssocID="{30269CC2-8DD6-4402-82F3-18F164A732FF}" presName="parTx" presStyleLbl="revTx" presStyleIdx="0" presStyleCnt="5">
        <dgm:presLayoutVars>
          <dgm:chMax val="0"/>
          <dgm:chPref val="0"/>
        </dgm:presLayoutVars>
      </dgm:prSet>
      <dgm:spPr/>
    </dgm:pt>
    <dgm:pt modelId="{084D1940-F8FF-48AA-A0CA-908C7645C951}" type="pres">
      <dgm:prSet presAssocID="{2DAA2C1D-14F6-4BCA-B047-0B53ADD46F43}" presName="sibTrans" presStyleCnt="0"/>
      <dgm:spPr/>
    </dgm:pt>
    <dgm:pt modelId="{922A9066-91F0-4494-8CF8-01F8511B6028}" type="pres">
      <dgm:prSet presAssocID="{2B87ECDB-C552-42F6-9B52-6548A18B206B}" presName="compNode" presStyleCnt="0"/>
      <dgm:spPr/>
    </dgm:pt>
    <dgm:pt modelId="{FA3369E0-5B38-4FDD-A9F5-22B9810A03F7}" type="pres">
      <dgm:prSet presAssocID="{2B87ECDB-C552-42F6-9B52-6548A18B206B}" presName="bgRect" presStyleLbl="bgShp" presStyleIdx="1" presStyleCnt="5">
        <dgm:style>
          <a:lnRef idx="0">
            <a:scrgbClr r="0" g="0" b="0"/>
          </a:lnRef>
          <a:fillRef idx="0">
            <a:scrgbClr r="0" g="0" b="0"/>
          </a:fillRef>
          <a:effectRef idx="0">
            <a:scrgbClr r="0" g="0" b="0"/>
          </a:effectRef>
          <a:fontRef idx="minor">
            <a:schemeClr val="lt1"/>
          </a:fontRef>
        </dgm:style>
      </dgm:prSet>
      <dgm:spPr>
        <a:xfrm>
          <a:off x="0" y="1249576"/>
          <a:ext cx="6791323" cy="99592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dgm:spPr>
    </dgm:pt>
    <dgm:pt modelId="{FADE9C4E-BFE3-4374-BE2C-676ED238ACF2}" type="pres">
      <dgm:prSet presAssocID="{2B87ECDB-C552-42F6-9B52-6548A18B206B}" presName="iconRect" presStyleLbl="node1" presStyleIdx="1"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pt>
    <dgm:pt modelId="{7000F0F2-143F-4CAE-BA6B-E9C401E5437A}" type="pres">
      <dgm:prSet presAssocID="{2B87ECDB-C552-42F6-9B52-6548A18B206B}" presName="spaceRect" presStyleCnt="0"/>
      <dgm:spPr/>
    </dgm:pt>
    <dgm:pt modelId="{AC018808-9CEA-4C61-8875-3E922AA167D7}" type="pres">
      <dgm:prSet presAssocID="{2B87ECDB-C552-42F6-9B52-6548A18B206B}" presName="parTx" presStyleLbl="revTx" presStyleIdx="1" presStyleCnt="5">
        <dgm:presLayoutVars>
          <dgm:chMax val="0"/>
          <dgm:chPref val="0"/>
        </dgm:presLayoutVars>
      </dgm:prSet>
      <dgm:spPr/>
    </dgm:pt>
    <dgm:pt modelId="{CE46B6BD-FA9F-4C65-8E75-D8C24C71657B}" type="pres">
      <dgm:prSet presAssocID="{80EFB54F-1AC8-40D9-981D-4C85160A5799}" presName="sibTrans" presStyleCnt="0"/>
      <dgm:spPr/>
    </dgm:pt>
    <dgm:pt modelId="{B12160B6-4EC8-4B4D-A1B2-F7F5F2795F75}" type="pres">
      <dgm:prSet presAssocID="{419DF63C-9792-4EF5-9125-1EEF4D07C33F}" presName="compNode" presStyleCnt="0"/>
      <dgm:spPr/>
    </dgm:pt>
    <dgm:pt modelId="{DB8ABDAA-976A-4A84-A3C3-277080E19DCA}" type="pres">
      <dgm:prSet presAssocID="{419DF63C-9792-4EF5-9125-1EEF4D07C33F}" presName="bgRect" presStyleLbl="bgShp" presStyleIdx="2" presStyleCnt="5"/>
      <dgm: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D335376E-740A-4A47-BC5B-3381DE731CE0}" type="pres">
      <dgm:prSet presAssocID="{419DF63C-9792-4EF5-9125-1EEF4D07C33F}" presName="iconRect" presStyleLbl="node1" presStyleIdx="2"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OpenEnrollment"/>
        </a:ext>
      </dgm:extLst>
    </dgm:pt>
    <dgm:pt modelId="{BCDE90E0-E45B-4C79-BE60-A53702208276}" type="pres">
      <dgm:prSet presAssocID="{419DF63C-9792-4EF5-9125-1EEF4D07C33F}" presName="spaceRect" presStyleCnt="0"/>
      <dgm:spPr/>
    </dgm:pt>
    <dgm:pt modelId="{8409F791-340A-4625-9294-3E680D66DB63}" type="pres">
      <dgm:prSet presAssocID="{419DF63C-9792-4EF5-9125-1EEF4D07C33F}" presName="parTx" presStyleLbl="revTx" presStyleIdx="2" presStyleCnt="5">
        <dgm:presLayoutVars>
          <dgm:chMax val="0"/>
          <dgm:chPref val="0"/>
        </dgm:presLayoutVars>
      </dgm:prSet>
      <dgm:spPr/>
    </dgm:pt>
    <dgm:pt modelId="{D4892BA4-47FA-499C-84FA-3A971E9AFE41}" type="pres">
      <dgm:prSet presAssocID="{EA8773AB-BB82-4BF6-944E-80CD2086CE93}" presName="sibTrans" presStyleCnt="0"/>
      <dgm:spPr/>
    </dgm:pt>
    <dgm:pt modelId="{390D1410-0CB7-44D5-903C-C35615DE86E1}" type="pres">
      <dgm:prSet presAssocID="{1B1E513F-BEB7-483A-8F12-A8210AEF19E9}" presName="compNode" presStyleCnt="0"/>
      <dgm:spPr/>
    </dgm:pt>
    <dgm:pt modelId="{C2FCE80A-DCA0-4D7F-8F72-19CB2337E588}" type="pres">
      <dgm:prSet presAssocID="{1B1E513F-BEB7-483A-8F12-A8210AEF19E9}" presName="bgRect" presStyleLbl="bgShp" presStyleIdx="3" presStyleCnt="5"/>
      <dgm: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1B0B9210-632F-4BB5-B140-1FA20D3CF123}" type="pres">
      <dgm:prSet presAssocID="{1B1E513F-BEB7-483A-8F12-A8210AEF19E9}" presName="iconRect" presStyleLbl="node1" presStyleIdx="3" presStyleCnt="5"/>
      <dgm:spPr>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a:noFill/>
        </a:ln>
      </dgm:spPr>
    </dgm:pt>
    <dgm:pt modelId="{E9B85894-F3EF-4216-9DD4-962DCF409217}" type="pres">
      <dgm:prSet presAssocID="{1B1E513F-BEB7-483A-8F12-A8210AEF19E9}" presName="spaceRect" presStyleCnt="0"/>
      <dgm:spPr/>
    </dgm:pt>
    <dgm:pt modelId="{3CBA7321-E2AC-48FD-B351-CE3C9A4CE924}" type="pres">
      <dgm:prSet presAssocID="{1B1E513F-BEB7-483A-8F12-A8210AEF19E9}" presName="parTx" presStyleLbl="revTx" presStyleIdx="3" presStyleCnt="5">
        <dgm:presLayoutVars>
          <dgm:chMax val="0"/>
          <dgm:chPref val="0"/>
        </dgm:presLayoutVars>
      </dgm:prSet>
      <dgm:spPr/>
    </dgm:pt>
    <dgm:pt modelId="{5E25F319-BBA5-4820-B2FC-14F8D56BF078}" type="pres">
      <dgm:prSet presAssocID="{D99C9B80-BA48-46B7-8B67-372E2AFD9E86}" presName="sibTrans" presStyleCnt="0"/>
      <dgm:spPr/>
    </dgm:pt>
    <dgm:pt modelId="{A9DA4473-F7AD-4D05-A89E-4317469C9CAC}" type="pres">
      <dgm:prSet presAssocID="{F4A56385-3827-49D1-B533-953BA75136B7}" presName="compNode" presStyleCnt="0"/>
      <dgm:spPr/>
    </dgm:pt>
    <dgm:pt modelId="{343A76ED-9DD6-4B0A-830E-16ED952B3D06}" type="pres">
      <dgm:prSet presAssocID="{F4A56385-3827-49D1-B533-953BA75136B7}" presName="bgRect" presStyleLbl="bgShp" presStyleIdx="4" presStyleCnt="5"/>
      <dgm: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gm:spPr>
    </dgm:pt>
    <dgm:pt modelId="{C21BED67-1F13-4312-815B-B5C34DAA27F9}" type="pres">
      <dgm:prSet presAssocID="{F4A56385-3827-49D1-B533-953BA75136B7}" presName="iconRect" presStyleLbl="node1" presStyleIdx="4"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ducation"/>
        </a:ext>
      </dgm:extLst>
    </dgm:pt>
    <dgm:pt modelId="{8854FDB6-04FD-4DEB-9AB6-DDB7E532A353}" type="pres">
      <dgm:prSet presAssocID="{F4A56385-3827-49D1-B533-953BA75136B7}" presName="spaceRect" presStyleCnt="0"/>
      <dgm:spPr/>
    </dgm:pt>
    <dgm:pt modelId="{9260EF14-C09B-4543-88B7-7F45704CBA36}" type="pres">
      <dgm:prSet presAssocID="{F4A56385-3827-49D1-B533-953BA75136B7}" presName="parTx" presStyleLbl="revTx" presStyleIdx="4" presStyleCnt="5">
        <dgm:presLayoutVars>
          <dgm:chMax val="0"/>
          <dgm:chPref val="0"/>
        </dgm:presLayoutVars>
      </dgm:prSet>
      <dgm:spPr/>
    </dgm:pt>
  </dgm:ptLst>
  <dgm:cxnLst>
    <dgm:cxn modelId="{024B121E-3EE5-42C9-97D1-5E0D27C29DC3}" srcId="{162F69A6-0780-49EA-A6A8-3965C12489B2}" destId="{419DF63C-9792-4EF5-9125-1EEF4D07C33F}" srcOrd="2" destOrd="0" parTransId="{2B95E8EF-82FE-4F54-970D-D55C9AD8EC00}" sibTransId="{EA8773AB-BB82-4BF6-944E-80CD2086CE93}"/>
    <dgm:cxn modelId="{D7E7903A-483E-4876-8C77-EEB10661B95B}" type="presOf" srcId="{1B1E513F-BEB7-483A-8F12-A8210AEF19E9}" destId="{3CBA7321-E2AC-48FD-B351-CE3C9A4CE924}" srcOrd="0" destOrd="0" presId="urn:microsoft.com/office/officeart/2018/2/layout/IconVerticalSolidList"/>
    <dgm:cxn modelId="{C9B7BD43-67DC-4CD4-86B0-92B8BFA59068}" type="presOf" srcId="{2B87ECDB-C552-42F6-9B52-6548A18B206B}" destId="{AC018808-9CEA-4C61-8875-3E922AA167D7}" srcOrd="0" destOrd="0" presId="urn:microsoft.com/office/officeart/2018/2/layout/IconVerticalSolidList"/>
    <dgm:cxn modelId="{92648A4D-7D0D-48F5-96E4-BF8EC541B3A9}" type="presOf" srcId="{419DF63C-9792-4EF5-9125-1EEF4D07C33F}" destId="{8409F791-340A-4625-9294-3E680D66DB63}" srcOrd="0" destOrd="0" presId="urn:microsoft.com/office/officeart/2018/2/layout/IconVerticalSolidList"/>
    <dgm:cxn modelId="{DF18896F-7F42-4500-8AD0-6181E8694E28}" type="presOf" srcId="{F4A56385-3827-49D1-B533-953BA75136B7}" destId="{9260EF14-C09B-4543-88B7-7F45704CBA36}" srcOrd="0" destOrd="0" presId="urn:microsoft.com/office/officeart/2018/2/layout/IconVerticalSolidList"/>
    <dgm:cxn modelId="{91AFA996-5E3B-401C-B400-E70DBD4A4AB6}" srcId="{162F69A6-0780-49EA-A6A8-3965C12489B2}" destId="{2B87ECDB-C552-42F6-9B52-6548A18B206B}" srcOrd="1" destOrd="0" parTransId="{0DC560D9-C62C-41BA-8D68-CB78933BFF0C}" sibTransId="{80EFB54F-1AC8-40D9-981D-4C85160A5799}"/>
    <dgm:cxn modelId="{D572C096-14C8-487B-ABCD-6354192B80BA}" srcId="{162F69A6-0780-49EA-A6A8-3965C12489B2}" destId="{F4A56385-3827-49D1-B533-953BA75136B7}" srcOrd="4" destOrd="0" parTransId="{5C6E35C5-B6D6-42D4-9FF2-63E3FEC1E45F}" sibTransId="{E866DA3A-B427-429E-A892-4812B432ED79}"/>
    <dgm:cxn modelId="{813C1BD6-5A4A-43F4-8BF7-0645F72381AA}" srcId="{162F69A6-0780-49EA-A6A8-3965C12489B2}" destId="{30269CC2-8DD6-4402-82F3-18F164A732FF}" srcOrd="0" destOrd="0" parTransId="{4A8A3B18-A3DE-475C-8BF1-FB4B84DDA43B}" sibTransId="{2DAA2C1D-14F6-4BCA-B047-0B53ADD46F43}"/>
    <dgm:cxn modelId="{7F77D1ED-2343-4635-9FDF-CF5C9D2B3315}" type="presOf" srcId="{162F69A6-0780-49EA-A6A8-3965C12489B2}" destId="{05261D3E-3CC7-4C85-9E09-D67FC777908C}" srcOrd="0" destOrd="0" presId="urn:microsoft.com/office/officeart/2018/2/layout/IconVerticalSolidList"/>
    <dgm:cxn modelId="{9CD469EF-CF99-411A-B4B3-5B2C59AF684C}" srcId="{162F69A6-0780-49EA-A6A8-3965C12489B2}" destId="{1B1E513F-BEB7-483A-8F12-A8210AEF19E9}" srcOrd="3" destOrd="0" parTransId="{DB284026-3063-4705-B72C-ADE04469BE6D}" sibTransId="{D99C9B80-BA48-46B7-8B67-372E2AFD9E86}"/>
    <dgm:cxn modelId="{175EB5FF-CD0E-4495-8FA8-F19D1233730A}" type="presOf" srcId="{30269CC2-8DD6-4402-82F3-18F164A732FF}" destId="{F113ED77-1650-49A8-987A-A13C2A50CEA5}" srcOrd="0" destOrd="0" presId="urn:microsoft.com/office/officeart/2018/2/layout/IconVerticalSolidList"/>
    <dgm:cxn modelId="{B6784D09-C55E-4568-A257-9A4C076E72A2}" type="presParOf" srcId="{05261D3E-3CC7-4C85-9E09-D67FC777908C}" destId="{25C6FE9B-AED9-47D9-807F-76A517615FC1}" srcOrd="0" destOrd="0" presId="urn:microsoft.com/office/officeart/2018/2/layout/IconVerticalSolidList"/>
    <dgm:cxn modelId="{918FF3CA-876D-40FA-841A-AB5A28A77ED2}" type="presParOf" srcId="{25C6FE9B-AED9-47D9-807F-76A517615FC1}" destId="{99698387-9DF3-4127-A7DE-FCE3F05A3470}" srcOrd="0" destOrd="0" presId="urn:microsoft.com/office/officeart/2018/2/layout/IconVerticalSolidList"/>
    <dgm:cxn modelId="{9E8C0B32-A7B3-460A-83CF-493652F6403A}" type="presParOf" srcId="{25C6FE9B-AED9-47D9-807F-76A517615FC1}" destId="{B52E1101-E263-4511-8D8F-5A215C912C41}" srcOrd="1" destOrd="0" presId="urn:microsoft.com/office/officeart/2018/2/layout/IconVerticalSolidList"/>
    <dgm:cxn modelId="{BF3562AE-51B6-4827-AC2A-02A6C7EE6F5E}" type="presParOf" srcId="{25C6FE9B-AED9-47D9-807F-76A517615FC1}" destId="{18EFBBAF-BD9F-4030-B8A4-57CCEB350921}" srcOrd="2" destOrd="0" presId="urn:microsoft.com/office/officeart/2018/2/layout/IconVerticalSolidList"/>
    <dgm:cxn modelId="{04E3ADEA-CCED-42DB-834F-C02041D4F81B}" type="presParOf" srcId="{25C6FE9B-AED9-47D9-807F-76A517615FC1}" destId="{F113ED77-1650-49A8-987A-A13C2A50CEA5}" srcOrd="3" destOrd="0" presId="urn:microsoft.com/office/officeart/2018/2/layout/IconVerticalSolidList"/>
    <dgm:cxn modelId="{F6438E6C-D016-4A64-9005-13CAA2685ADD}" type="presParOf" srcId="{05261D3E-3CC7-4C85-9E09-D67FC777908C}" destId="{084D1940-F8FF-48AA-A0CA-908C7645C951}" srcOrd="1" destOrd="0" presId="urn:microsoft.com/office/officeart/2018/2/layout/IconVerticalSolidList"/>
    <dgm:cxn modelId="{CEB88A46-381C-4FB3-B5C2-36F0205865FC}" type="presParOf" srcId="{05261D3E-3CC7-4C85-9E09-D67FC777908C}" destId="{922A9066-91F0-4494-8CF8-01F8511B6028}" srcOrd="2" destOrd="0" presId="urn:microsoft.com/office/officeart/2018/2/layout/IconVerticalSolidList"/>
    <dgm:cxn modelId="{D1B45BFC-BE7D-41A5-ACF1-DDC855C4E453}" type="presParOf" srcId="{922A9066-91F0-4494-8CF8-01F8511B6028}" destId="{FA3369E0-5B38-4FDD-A9F5-22B9810A03F7}" srcOrd="0" destOrd="0" presId="urn:microsoft.com/office/officeart/2018/2/layout/IconVerticalSolidList"/>
    <dgm:cxn modelId="{4643A976-3E27-4CAA-B7FC-B0B83CAF8B1F}" type="presParOf" srcId="{922A9066-91F0-4494-8CF8-01F8511B6028}" destId="{FADE9C4E-BFE3-4374-BE2C-676ED238ACF2}" srcOrd="1" destOrd="0" presId="urn:microsoft.com/office/officeart/2018/2/layout/IconVerticalSolidList"/>
    <dgm:cxn modelId="{D766C06F-7B8D-459C-9FB9-C58229C29760}" type="presParOf" srcId="{922A9066-91F0-4494-8CF8-01F8511B6028}" destId="{7000F0F2-143F-4CAE-BA6B-E9C401E5437A}" srcOrd="2" destOrd="0" presId="urn:microsoft.com/office/officeart/2018/2/layout/IconVerticalSolidList"/>
    <dgm:cxn modelId="{150742EF-413B-4B94-8C6E-7E0DC782FB81}" type="presParOf" srcId="{922A9066-91F0-4494-8CF8-01F8511B6028}" destId="{AC018808-9CEA-4C61-8875-3E922AA167D7}" srcOrd="3" destOrd="0" presId="urn:microsoft.com/office/officeart/2018/2/layout/IconVerticalSolidList"/>
    <dgm:cxn modelId="{8C73B2A2-55AA-4BE8-A101-760B33AD8140}" type="presParOf" srcId="{05261D3E-3CC7-4C85-9E09-D67FC777908C}" destId="{CE46B6BD-FA9F-4C65-8E75-D8C24C71657B}" srcOrd="3" destOrd="0" presId="urn:microsoft.com/office/officeart/2018/2/layout/IconVerticalSolidList"/>
    <dgm:cxn modelId="{18BE3019-0E90-4C32-A988-157009864AD2}" type="presParOf" srcId="{05261D3E-3CC7-4C85-9E09-D67FC777908C}" destId="{B12160B6-4EC8-4B4D-A1B2-F7F5F2795F75}" srcOrd="4" destOrd="0" presId="urn:microsoft.com/office/officeart/2018/2/layout/IconVerticalSolidList"/>
    <dgm:cxn modelId="{2EEC68C7-29BF-4C02-91C1-17C5C78737B5}" type="presParOf" srcId="{B12160B6-4EC8-4B4D-A1B2-F7F5F2795F75}" destId="{DB8ABDAA-976A-4A84-A3C3-277080E19DCA}" srcOrd="0" destOrd="0" presId="urn:microsoft.com/office/officeart/2018/2/layout/IconVerticalSolidList"/>
    <dgm:cxn modelId="{F1D89C2A-76D1-4569-963D-1C92D0A16E1C}" type="presParOf" srcId="{B12160B6-4EC8-4B4D-A1B2-F7F5F2795F75}" destId="{D335376E-740A-4A47-BC5B-3381DE731CE0}" srcOrd="1" destOrd="0" presId="urn:microsoft.com/office/officeart/2018/2/layout/IconVerticalSolidList"/>
    <dgm:cxn modelId="{4E76AE4D-E418-463B-994D-6DDD4BE738C0}" type="presParOf" srcId="{B12160B6-4EC8-4B4D-A1B2-F7F5F2795F75}" destId="{BCDE90E0-E45B-4C79-BE60-A53702208276}" srcOrd="2" destOrd="0" presId="urn:microsoft.com/office/officeart/2018/2/layout/IconVerticalSolidList"/>
    <dgm:cxn modelId="{A3104C94-C425-4DC0-8A01-7FDFF0F35AAA}" type="presParOf" srcId="{B12160B6-4EC8-4B4D-A1B2-F7F5F2795F75}" destId="{8409F791-340A-4625-9294-3E680D66DB63}" srcOrd="3" destOrd="0" presId="urn:microsoft.com/office/officeart/2018/2/layout/IconVerticalSolidList"/>
    <dgm:cxn modelId="{605473B3-8AA5-4EE0-BFBA-3AB749038A35}" type="presParOf" srcId="{05261D3E-3CC7-4C85-9E09-D67FC777908C}" destId="{D4892BA4-47FA-499C-84FA-3A971E9AFE41}" srcOrd="5" destOrd="0" presId="urn:microsoft.com/office/officeart/2018/2/layout/IconVerticalSolidList"/>
    <dgm:cxn modelId="{CC9F31C5-774B-4FC3-9646-7E0EFDB54727}" type="presParOf" srcId="{05261D3E-3CC7-4C85-9E09-D67FC777908C}" destId="{390D1410-0CB7-44D5-903C-C35615DE86E1}" srcOrd="6" destOrd="0" presId="urn:microsoft.com/office/officeart/2018/2/layout/IconVerticalSolidList"/>
    <dgm:cxn modelId="{34A9E1BF-6D83-4701-9E7B-CBCD8074AEAA}" type="presParOf" srcId="{390D1410-0CB7-44D5-903C-C35615DE86E1}" destId="{C2FCE80A-DCA0-4D7F-8F72-19CB2337E588}" srcOrd="0" destOrd="0" presId="urn:microsoft.com/office/officeart/2018/2/layout/IconVerticalSolidList"/>
    <dgm:cxn modelId="{2682A58B-536A-49D1-A507-E48E245F1609}" type="presParOf" srcId="{390D1410-0CB7-44D5-903C-C35615DE86E1}" destId="{1B0B9210-632F-4BB5-B140-1FA20D3CF123}" srcOrd="1" destOrd="0" presId="urn:microsoft.com/office/officeart/2018/2/layout/IconVerticalSolidList"/>
    <dgm:cxn modelId="{59D669F7-8B16-4888-95F6-5986C0AFE631}" type="presParOf" srcId="{390D1410-0CB7-44D5-903C-C35615DE86E1}" destId="{E9B85894-F3EF-4216-9DD4-962DCF409217}" srcOrd="2" destOrd="0" presId="urn:microsoft.com/office/officeart/2018/2/layout/IconVerticalSolidList"/>
    <dgm:cxn modelId="{BD8D7B70-D5A5-475A-9EAE-2DF74A65E7A7}" type="presParOf" srcId="{390D1410-0CB7-44D5-903C-C35615DE86E1}" destId="{3CBA7321-E2AC-48FD-B351-CE3C9A4CE924}" srcOrd="3" destOrd="0" presId="urn:microsoft.com/office/officeart/2018/2/layout/IconVerticalSolidList"/>
    <dgm:cxn modelId="{A54D5403-F787-4964-8489-63C75BE2EFB6}" type="presParOf" srcId="{05261D3E-3CC7-4C85-9E09-D67FC777908C}" destId="{5E25F319-BBA5-4820-B2FC-14F8D56BF078}" srcOrd="7" destOrd="0" presId="urn:microsoft.com/office/officeart/2018/2/layout/IconVerticalSolidList"/>
    <dgm:cxn modelId="{B5AAF852-AE2E-40BE-BC22-1382A2AD5A44}" type="presParOf" srcId="{05261D3E-3CC7-4C85-9E09-D67FC777908C}" destId="{A9DA4473-F7AD-4D05-A89E-4317469C9CAC}" srcOrd="8" destOrd="0" presId="urn:microsoft.com/office/officeart/2018/2/layout/IconVerticalSolidList"/>
    <dgm:cxn modelId="{80161854-1670-4BD7-9912-A0DFE5201001}" type="presParOf" srcId="{A9DA4473-F7AD-4D05-A89E-4317469C9CAC}" destId="{343A76ED-9DD6-4B0A-830E-16ED952B3D06}" srcOrd="0" destOrd="0" presId="urn:microsoft.com/office/officeart/2018/2/layout/IconVerticalSolidList"/>
    <dgm:cxn modelId="{17AEC66B-BBFF-4EF5-B894-6B5A992F362F}" type="presParOf" srcId="{A9DA4473-F7AD-4D05-A89E-4317469C9CAC}" destId="{C21BED67-1F13-4312-815B-B5C34DAA27F9}" srcOrd="1" destOrd="0" presId="urn:microsoft.com/office/officeart/2018/2/layout/IconVerticalSolidList"/>
    <dgm:cxn modelId="{D35FF1B4-6B78-4ECE-976F-17DFD749DB9F}" type="presParOf" srcId="{A9DA4473-F7AD-4D05-A89E-4317469C9CAC}" destId="{8854FDB6-04FD-4DEB-9AB6-DDB7E532A353}" srcOrd="2" destOrd="0" presId="urn:microsoft.com/office/officeart/2018/2/layout/IconVerticalSolidList"/>
    <dgm:cxn modelId="{00C148E5-B634-4CBF-973D-0F5A3C5E09C8}" type="presParOf" srcId="{A9DA4473-F7AD-4D05-A89E-4317469C9CAC}" destId="{9260EF14-C09B-4543-88B7-7F45704CBA3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98387-9DF3-4127-A7DE-FCE3F05A3470}">
      <dsp:nvSpPr>
        <dsp:cNvPr id="0" name=""/>
        <dsp:cNvSpPr/>
      </dsp:nvSpPr>
      <dsp:spPr>
        <a:xfrm>
          <a:off x="0" y="4675"/>
          <a:ext cx="6791323" cy="995920"/>
        </a:xfrm>
        <a:prstGeom prst="rect">
          <a:avLst/>
        </a:prstGeom>
        <a:noFill/>
        <a:ln>
          <a:noFill/>
        </a:ln>
        <a:effectLst/>
      </dsp:spPr>
      <dsp:style>
        <a:lnRef idx="0">
          <a:scrgbClr r="0" g="0" b="0"/>
        </a:lnRef>
        <a:fillRef idx="0">
          <a:scrgbClr r="0" g="0" b="0"/>
        </a:fillRef>
        <a:effectRef idx="0">
          <a:scrgbClr r="0" g="0" b="0"/>
        </a:effectRef>
        <a:fontRef idx="minor">
          <a:schemeClr val="accent1"/>
        </a:fontRef>
      </dsp:style>
    </dsp:sp>
    <dsp:sp modelId="{B52E1101-E263-4511-8D8F-5A215C912C41}">
      <dsp:nvSpPr>
        <dsp:cNvPr id="0" name=""/>
        <dsp:cNvSpPr/>
      </dsp:nvSpPr>
      <dsp:spPr>
        <a:xfrm>
          <a:off x="301265" y="228757"/>
          <a:ext cx="547756" cy="547756"/>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13ED77-1650-49A8-987A-A13C2A50CEA5}">
      <dsp:nvSpPr>
        <dsp:cNvPr id="0" name=""/>
        <dsp:cNvSpPr/>
      </dsp:nvSpPr>
      <dsp:spPr>
        <a:xfrm>
          <a:off x="1150288" y="4675"/>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fr-CA" sz="1900" kern="1200" noProof="0" dirty="0">
              <a:solidFill>
                <a:schemeClr val="bg1"/>
              </a:solidFill>
            </a:rPr>
            <a:t>Activité 1 – Qu’est-ce qu’un Podcast</a:t>
          </a:r>
          <a:endParaRPr lang="en-US" sz="1900" kern="1200" dirty="0">
            <a:solidFill>
              <a:schemeClr val="bg1"/>
            </a:solidFill>
          </a:endParaRPr>
        </a:p>
      </dsp:txBody>
      <dsp:txXfrm>
        <a:off x="1150288" y="4675"/>
        <a:ext cx="5641034" cy="995920"/>
      </dsp:txXfrm>
    </dsp:sp>
    <dsp:sp modelId="{FA3369E0-5B38-4FDD-A9F5-22B9810A03F7}">
      <dsp:nvSpPr>
        <dsp:cNvPr id="0" name=""/>
        <dsp:cNvSpPr/>
      </dsp:nvSpPr>
      <dsp:spPr>
        <a:xfrm>
          <a:off x="0" y="1249576"/>
          <a:ext cx="6791323" cy="995920"/>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a:effectLst/>
      </dsp:spPr>
      <dsp:style>
        <a:lnRef idx="0">
          <a:scrgbClr r="0" g="0" b="0"/>
        </a:lnRef>
        <a:fillRef idx="0">
          <a:scrgbClr r="0" g="0" b="0"/>
        </a:fillRef>
        <a:effectRef idx="0">
          <a:scrgbClr r="0" g="0" b="0"/>
        </a:effectRef>
        <a:fontRef idx="minor">
          <a:schemeClr val="lt1"/>
        </a:fontRef>
      </dsp:style>
    </dsp:sp>
    <dsp:sp modelId="{FADE9C4E-BFE3-4374-BE2C-676ED238ACF2}">
      <dsp:nvSpPr>
        <dsp:cNvPr id="0" name=""/>
        <dsp:cNvSpPr/>
      </dsp:nvSpPr>
      <dsp:spPr>
        <a:xfrm>
          <a:off x="301265" y="1473658"/>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018808-9CEA-4C61-8875-3E922AA167D7}">
      <dsp:nvSpPr>
        <dsp:cNvPr id="0" name=""/>
        <dsp:cNvSpPr/>
      </dsp:nvSpPr>
      <dsp:spPr>
        <a:xfrm>
          <a:off x="1150288" y="1249576"/>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2 – </a:t>
          </a:r>
          <a:r>
            <a:rPr lang="en-US" sz="1900" kern="1200" dirty="0" err="1">
              <a:solidFill>
                <a:schemeClr val="bg1"/>
              </a:solidFill>
            </a:rPr>
            <a:t>Équipements</a:t>
          </a:r>
          <a:r>
            <a:rPr lang="en-US" sz="1900" kern="1200" dirty="0">
              <a:solidFill>
                <a:schemeClr val="bg1"/>
              </a:solidFill>
            </a:rPr>
            <a:t> et </a:t>
          </a:r>
          <a:r>
            <a:rPr lang="en-US" sz="1900" kern="1200" dirty="0" err="1">
              <a:solidFill>
                <a:schemeClr val="bg1"/>
              </a:solidFill>
            </a:rPr>
            <a:t>logiciels</a:t>
          </a:r>
          <a:endParaRPr lang="en-US" sz="1900" kern="1200" dirty="0">
            <a:solidFill>
              <a:schemeClr val="bg1"/>
            </a:solidFill>
          </a:endParaRPr>
        </a:p>
      </dsp:txBody>
      <dsp:txXfrm>
        <a:off x="1150288" y="1249576"/>
        <a:ext cx="5641034" cy="995920"/>
      </dsp:txXfrm>
    </dsp:sp>
    <dsp:sp modelId="{DB8ABDAA-976A-4A84-A3C3-277080E19DCA}">
      <dsp:nvSpPr>
        <dsp:cNvPr id="0" name=""/>
        <dsp:cNvSpPr/>
      </dsp:nvSpPr>
      <dsp:spPr>
        <a:xfrm>
          <a:off x="0" y="24944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D335376E-740A-4A47-BC5B-3381DE731CE0}">
      <dsp:nvSpPr>
        <dsp:cNvPr id="0" name=""/>
        <dsp:cNvSpPr/>
      </dsp:nvSpPr>
      <dsp:spPr>
        <a:xfrm>
          <a:off x="301265" y="2718559"/>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09F791-340A-4625-9294-3E680D66DB63}">
      <dsp:nvSpPr>
        <dsp:cNvPr id="0" name=""/>
        <dsp:cNvSpPr/>
      </dsp:nvSpPr>
      <dsp:spPr>
        <a:xfrm>
          <a:off x="1150288" y="24944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3 – Planification d’un Podcast</a:t>
          </a:r>
        </a:p>
      </dsp:txBody>
      <dsp:txXfrm>
        <a:off x="1150288" y="2494477"/>
        <a:ext cx="5641034" cy="995920"/>
      </dsp:txXfrm>
    </dsp:sp>
    <dsp:sp modelId="{C2FCE80A-DCA0-4D7F-8F72-19CB2337E588}">
      <dsp:nvSpPr>
        <dsp:cNvPr id="0" name=""/>
        <dsp:cNvSpPr/>
      </dsp:nvSpPr>
      <dsp:spPr>
        <a:xfrm>
          <a:off x="0" y="3739377"/>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1B0B9210-632F-4BB5-B140-1FA20D3CF123}">
      <dsp:nvSpPr>
        <dsp:cNvPr id="0" name=""/>
        <dsp:cNvSpPr/>
      </dsp:nvSpPr>
      <dsp:spPr>
        <a:xfrm>
          <a:off x="301265" y="3963460"/>
          <a:ext cx="547756" cy="547756"/>
        </a:xfrm>
        <a:prstGeom prst="rect">
          <a:avLst/>
        </a:prstGeom>
        <a:blipFill rotWithShape="1">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BA7321-E2AC-48FD-B351-CE3C9A4CE924}">
      <dsp:nvSpPr>
        <dsp:cNvPr id="0" name=""/>
        <dsp:cNvSpPr/>
      </dsp:nvSpPr>
      <dsp:spPr>
        <a:xfrm>
          <a:off x="1150288" y="3739377"/>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err="1">
              <a:solidFill>
                <a:schemeClr val="bg1"/>
              </a:solidFill>
            </a:rPr>
            <a:t>Activité</a:t>
          </a:r>
          <a:r>
            <a:rPr lang="en-US" sz="1900" kern="1200" dirty="0">
              <a:solidFill>
                <a:schemeClr val="bg1"/>
              </a:solidFill>
            </a:rPr>
            <a:t> 4 – </a:t>
          </a:r>
          <a:r>
            <a:rPr lang="en-US" sz="1900" kern="1200" dirty="0" err="1">
              <a:solidFill>
                <a:schemeClr val="bg1"/>
              </a:solidFill>
            </a:rPr>
            <a:t>Produire</a:t>
          </a:r>
          <a:r>
            <a:rPr lang="en-US" sz="1900" kern="1200" dirty="0">
              <a:solidFill>
                <a:schemeClr val="bg1"/>
              </a:solidFill>
            </a:rPr>
            <a:t> </a:t>
          </a:r>
          <a:r>
            <a:rPr lang="en-US" sz="1900" kern="1200" dirty="0" err="1">
              <a:solidFill>
                <a:schemeClr val="bg1"/>
              </a:solidFill>
            </a:rPr>
            <a:t>votre</a:t>
          </a:r>
          <a:r>
            <a:rPr lang="en-US" sz="1900" kern="1200" dirty="0">
              <a:solidFill>
                <a:schemeClr val="bg1"/>
              </a:solidFill>
            </a:rPr>
            <a:t> Podcast</a:t>
          </a:r>
        </a:p>
      </dsp:txBody>
      <dsp:txXfrm>
        <a:off x="1150288" y="3739377"/>
        <a:ext cx="5641034" cy="995920"/>
      </dsp:txXfrm>
    </dsp:sp>
    <dsp:sp modelId="{343A76ED-9DD6-4B0A-830E-16ED952B3D06}">
      <dsp:nvSpPr>
        <dsp:cNvPr id="0" name=""/>
        <dsp:cNvSpPr/>
      </dsp:nvSpPr>
      <dsp:spPr>
        <a:xfrm>
          <a:off x="0" y="4984278"/>
          <a:ext cx="6791323" cy="995920"/>
        </a:xfrm>
        <a:prstGeom prst="rect">
          <a:avLst/>
        </a:prstGeom>
        <a:gradFill rotWithShape="0">
          <a:gsLst>
            <a:gs pos="0">
              <a:srgbClr val="000000">
                <a:lumMod val="75000"/>
                <a:lumOff val="25000"/>
              </a:srgbClr>
            </a:gs>
            <a:gs pos="15929">
              <a:srgbClr val="000000">
                <a:lumMod val="85000"/>
                <a:lumOff val="15000"/>
              </a:srgbClr>
            </a:gs>
            <a:gs pos="97000">
              <a:srgbClr val="000000">
                <a:lumMod val="85000"/>
                <a:lumOff val="15000"/>
              </a:srgbClr>
            </a:gs>
            <a:gs pos="100000">
              <a:srgbClr val="17B2D1">
                <a:lumMod val="75000"/>
              </a:srgbClr>
            </a:gs>
          </a:gsLst>
          <a:lin ang="10800000" scaled="0"/>
        </a:gradFill>
        <a:ln>
          <a:noFill/>
        </a:ln>
        <a:effectLst/>
      </dsp:spPr>
      <dsp:style>
        <a:lnRef idx="0">
          <a:scrgbClr r="0" g="0" b="0"/>
        </a:lnRef>
        <a:fillRef idx="1">
          <a:scrgbClr r="0" g="0" b="0"/>
        </a:fillRef>
        <a:effectRef idx="0">
          <a:scrgbClr r="0" g="0" b="0"/>
        </a:effectRef>
        <a:fontRef idx="minor"/>
      </dsp:style>
    </dsp:sp>
    <dsp:sp modelId="{C21BED67-1F13-4312-815B-B5C34DAA27F9}">
      <dsp:nvSpPr>
        <dsp:cNvPr id="0" name=""/>
        <dsp:cNvSpPr/>
      </dsp:nvSpPr>
      <dsp:spPr>
        <a:xfrm>
          <a:off x="301265" y="5208360"/>
          <a:ext cx="547756" cy="5477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260EF14-C09B-4543-88B7-7F45704CBA36}">
      <dsp:nvSpPr>
        <dsp:cNvPr id="0" name=""/>
        <dsp:cNvSpPr/>
      </dsp:nvSpPr>
      <dsp:spPr>
        <a:xfrm>
          <a:off x="1150288" y="4984278"/>
          <a:ext cx="5641034" cy="995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402" tIns="105402" rIns="105402" bIns="105402" numCol="1" spcCol="1270" anchor="ctr" anchorCtr="0">
          <a:noAutofit/>
        </a:bodyPr>
        <a:lstStyle/>
        <a:p>
          <a:pPr marL="0" lvl="0" indent="0" algn="l" defTabSz="844550">
            <a:lnSpc>
              <a:spcPct val="90000"/>
            </a:lnSpc>
            <a:spcBef>
              <a:spcPct val="0"/>
            </a:spcBef>
            <a:spcAft>
              <a:spcPct val="35000"/>
            </a:spcAft>
            <a:buNone/>
          </a:pPr>
          <a:r>
            <a:rPr lang="en-US" sz="1900" kern="1200" dirty="0">
              <a:solidFill>
                <a:schemeClr val="bg1"/>
              </a:solidFill>
            </a:rPr>
            <a:t>Travail 1 – </a:t>
          </a:r>
          <a:r>
            <a:rPr lang="en-US" sz="1900" kern="1200" dirty="0" err="1">
              <a:solidFill>
                <a:schemeClr val="bg1"/>
              </a:solidFill>
            </a:rPr>
            <a:t>Créer</a:t>
          </a:r>
          <a:r>
            <a:rPr lang="en-US" sz="1900" kern="1200" dirty="0">
              <a:solidFill>
                <a:schemeClr val="bg1"/>
              </a:solidFill>
            </a:rPr>
            <a:t> un Podcast</a:t>
          </a:r>
        </a:p>
      </dsp:txBody>
      <dsp:txXfrm>
        <a:off x="1150288" y="4984278"/>
        <a:ext cx="5641034" cy="99592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C10188-DC2C-458D-AB41-143A0BE9A31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9634E15-7196-43FC-B912-C4D8B4A2CE7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416927-5E9C-4E77-85FE-EE4C81C1DE39}" type="datetimeFigureOut">
              <a:rPr lang="en-US" smtClean="0"/>
              <a:t>11/8/2020</a:t>
            </a:fld>
            <a:endParaRPr lang="en-US" dirty="0"/>
          </a:p>
        </p:txBody>
      </p:sp>
      <p:sp>
        <p:nvSpPr>
          <p:cNvPr id="4" name="Footer Placeholder 3">
            <a:extLst>
              <a:ext uri="{FF2B5EF4-FFF2-40B4-BE49-F238E27FC236}">
                <a16:creationId xmlns:a16="http://schemas.microsoft.com/office/drawing/2014/main" id="{89EA2570-D5B6-41CB-96C2-FFC9944668E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5C31B37-7A69-4C30-9B63-29F8242FC2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389B6C8-888A-401B-9F9B-D41D36B6C3E9}" type="slidenum">
              <a:rPr lang="en-US" smtClean="0"/>
              <a:t>‹#›</a:t>
            </a:fld>
            <a:endParaRPr lang="en-US" dirty="0"/>
          </a:p>
        </p:txBody>
      </p:sp>
    </p:spTree>
    <p:extLst>
      <p:ext uri="{BB962C8B-B14F-4D97-AF65-F5344CB8AC3E}">
        <p14:creationId xmlns:p14="http://schemas.microsoft.com/office/powerpoint/2010/main" val="2413100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798B7E-6604-4F74-86DB-B30627D56244}" type="datetimeFigureOut">
              <a:rPr lang="en-US" smtClean="0"/>
              <a:t>11/8/2020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28A1F-3E69-47E5-AE93-E7F2155A242D}" type="slidenum">
              <a:rPr lang="en-US" smtClean="0"/>
              <a:t>‹#›</a:t>
            </a:fld>
            <a:endParaRPr lang="en-US" dirty="0"/>
          </a:p>
        </p:txBody>
      </p:sp>
    </p:spTree>
    <p:extLst>
      <p:ext uri="{BB962C8B-B14F-4D97-AF65-F5344CB8AC3E}">
        <p14:creationId xmlns:p14="http://schemas.microsoft.com/office/powerpoint/2010/main" val="2075933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2653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AB651-5612-4E6A-9B35-A555D082EC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1389A2-D77B-40CA-AD1E-0178AEFAD15A}"/>
              </a:ext>
            </a:extLst>
          </p:cNvPr>
          <p:cNvSpPr>
            <a:spLocks noGrp="1"/>
          </p:cNvSpPr>
          <p:nvPr>
            <p:ph sz="half" idx="1"/>
          </p:nvPr>
        </p:nvSpPr>
        <p:spPr>
          <a:xfrm>
            <a:off x="838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1DCA993-CBEA-48C5-BD35-50ABDFF64065}"/>
              </a:ext>
            </a:extLst>
          </p:cNvPr>
          <p:cNvSpPr>
            <a:spLocks noGrp="1"/>
          </p:cNvSpPr>
          <p:nvPr>
            <p:ph sz="half" idx="2"/>
          </p:nvPr>
        </p:nvSpPr>
        <p:spPr>
          <a:xfrm>
            <a:off x="61722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B88ED8E0-95EC-469F-9B7E-562FBDFDE6C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646344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6F88-2A37-410D-A685-E455AF3D07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764B46-B015-44F7-8DC0-AFB8D275E4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3C8232-2077-497A-9142-B787E2B03A73}"/>
              </a:ext>
            </a:extLst>
          </p:cNvPr>
          <p:cNvSpPr>
            <a:spLocks noGrp="1"/>
          </p:cNvSpPr>
          <p:nvPr>
            <p:ph sz="half" idx="2"/>
          </p:nvPr>
        </p:nvSpPr>
        <p:spPr>
          <a:xfrm>
            <a:off x="839788" y="2505075"/>
            <a:ext cx="5157787"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AAF6077C-D913-4FD0-B6E0-6D70BEFD40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05DBB-3AA9-4435-AC97-732293FDE7EF}"/>
              </a:ext>
            </a:extLst>
          </p:cNvPr>
          <p:cNvSpPr>
            <a:spLocks noGrp="1"/>
          </p:cNvSpPr>
          <p:nvPr>
            <p:ph sz="quarter" idx="4"/>
          </p:nvPr>
        </p:nvSpPr>
        <p:spPr>
          <a:xfrm>
            <a:off x="6172200" y="2505075"/>
            <a:ext cx="5183188"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1954C901-FCAF-4DFB-A621-6A969641CA73}"/>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2921455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F2623-2255-4BBA-9577-B3A3FD2AE8E8}"/>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5259F0F0-5E7C-4FC9-8E90-6ADCD7A714B6}"/>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105532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D3FFB-BE14-4D90-A515-10EDD1BEE6F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27673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51E51-BE82-4B1B-9CB6-89C26464DB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CCBF8C-3CF7-47E6-9AB0-15584178B4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7DA3C-0298-45CF-AFC3-41031C076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7C4FF87-D01E-416B-9EF8-E107C4EDDC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98533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98B13-3B32-4354-B2B5-3165F2F6E65F}"/>
              </a:ext>
            </a:extLst>
          </p:cNvPr>
          <p:cNvSpPr>
            <a:spLocks noGrp="1"/>
          </p:cNvSpPr>
          <p:nvPr>
            <p:ph type="title"/>
          </p:nvPr>
        </p:nvSpPr>
        <p:spPr>
          <a:xfrm>
            <a:off x="7873611" y="1676409"/>
            <a:ext cx="3923999" cy="2436592"/>
          </a:xfrm>
        </p:spPr>
        <p:txBody>
          <a:bodyPr lIns="0" tIns="0" rIns="0" bIns="0" anchor="b">
            <a:noAutofit/>
          </a:bodyPr>
          <a:lstStyle>
            <a:lvl1pPr>
              <a:lnSpc>
                <a:spcPct val="70000"/>
              </a:lnSpc>
              <a:defRPr sz="7200" spc="-3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16BB88CF-DF4F-4857-8602-72BCF5DDCDA1}"/>
              </a:ext>
            </a:extLst>
          </p:cNvPr>
          <p:cNvSpPr>
            <a:spLocks noGrp="1"/>
          </p:cNvSpPr>
          <p:nvPr>
            <p:ph type="body" sz="half" idx="2" hasCustomPrompt="1"/>
          </p:nvPr>
        </p:nvSpPr>
        <p:spPr>
          <a:xfrm>
            <a:off x="7873612" y="4611901"/>
            <a:ext cx="3924000" cy="684000"/>
          </a:xfr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A7EEBB7C-1679-4665-8688-1FA973E73DC1}"/>
              </a:ext>
            </a:extLst>
          </p:cNvPr>
          <p:cNvCxnSpPr/>
          <p:nvPr userDrawn="1"/>
        </p:nvCxnSpPr>
        <p:spPr>
          <a:xfrm>
            <a:off x="7874732" y="4373775"/>
            <a:ext cx="3924000" cy="0"/>
          </a:xfrm>
          <a:prstGeom prst="line">
            <a:avLst/>
          </a:prstGeom>
          <a:ln w="63500">
            <a:gradFill>
              <a:gsLst>
                <a:gs pos="0">
                  <a:schemeClr val="accent2"/>
                </a:gs>
                <a:gs pos="100000">
                  <a:schemeClr val="accent2">
                    <a:lumMod val="50000"/>
                  </a:schemeClr>
                </a:gs>
              </a:gsLst>
              <a:lin ang="0" scaled="0"/>
            </a:gradFill>
            <a:roun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F1E3214F-3A93-4A1C-920D-D86BE35A58FB}"/>
              </a:ext>
            </a:extLst>
          </p:cNvPr>
          <p:cNvSpPr/>
          <p:nvPr userDrawn="1"/>
        </p:nvSpPr>
        <p:spPr>
          <a:xfrm>
            <a:off x="0" y="1"/>
            <a:ext cx="7512000" cy="6721472"/>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213E97E5-C83B-444A-8C07-35D699E7C342}"/>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8" name="Picture Placeholder 2">
            <a:extLst>
              <a:ext uri="{FF2B5EF4-FFF2-40B4-BE49-F238E27FC236}">
                <a16:creationId xmlns:a16="http://schemas.microsoft.com/office/drawing/2014/main" id="{2641ECAC-0557-4843-8433-067E4414E2F5}"/>
              </a:ext>
            </a:extLst>
          </p:cNvPr>
          <p:cNvSpPr>
            <a:spLocks noGrp="1"/>
          </p:cNvSpPr>
          <p:nvPr>
            <p:ph type="pic" idx="1" hasCustomPrompt="1"/>
          </p:nvPr>
        </p:nvSpPr>
        <p:spPr>
          <a:xfrm>
            <a:off x="-1" y="0"/>
            <a:ext cx="7512001" cy="6727855"/>
          </a:xfrm>
          <a:solidFill>
            <a:schemeClr val="tx1">
              <a:lumMod val="85000"/>
              <a:lumOff val="15000"/>
            </a:schemeClr>
          </a:solid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Tree>
    <p:extLst>
      <p:ext uri="{BB962C8B-B14F-4D97-AF65-F5344CB8AC3E}">
        <p14:creationId xmlns:p14="http://schemas.microsoft.com/office/powerpoint/2010/main" val="3394383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6"/>
            <a:ext cx="6273800" cy="833663"/>
          </a:xfrm>
          <a:solidFill>
            <a:schemeClr val="accent2">
              <a:lumMod val="50000"/>
            </a:schemeClr>
          </a:solidFill>
        </p:spPr>
        <p:txBody>
          <a:bodyPr tIns="108000" bIns="108000">
            <a:spAutoFit/>
          </a:bodyPr>
          <a:lstStyle>
            <a:lvl1pPr>
              <a:lnSpc>
                <a:spcPct val="100000"/>
              </a:lnSpc>
              <a:defRPr sz="4000"/>
            </a:lvl1pPr>
          </a:lstStyle>
          <a:p>
            <a:r>
              <a:rPr lang="en-US"/>
              <a:t>Click to 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62738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83923665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Wide">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838200" y="611077"/>
            <a:ext cx="6273800" cy="833663"/>
          </a:xfrm>
          <a:solidFill>
            <a:schemeClr val="accent2">
              <a:lumMod val="50000"/>
            </a:schemeClr>
          </a:solidFill>
        </p:spPr>
        <p:txBody>
          <a:bodyPr vert="horz" lIns="91440" tIns="108000" rIns="91440" bIns="108000" rtlCol="0" anchor="ctr">
            <a:spAutoFit/>
          </a:bodyPr>
          <a:lstStyle>
            <a:lvl1pPr>
              <a:defRPr lang="en-US" sz="4000"/>
            </a:lvl1pPr>
          </a:lstStyle>
          <a:p>
            <a:pPr lvl="0">
              <a:lnSpc>
                <a:spcPct val="100000"/>
              </a:lnSpc>
            </a:pP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1825625"/>
            <a:ext cx="10515600"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59457105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Right">
    <p:spTree>
      <p:nvGrpSpPr>
        <p:cNvPr id="1" name=""/>
        <p:cNvGrpSpPr/>
        <p:nvPr/>
      </p:nvGrpSpPr>
      <p:grpSpPr>
        <a:xfrm>
          <a:off x="0" y="0"/>
          <a:ext cx="0" cy="0"/>
          <a:chOff x="0" y="0"/>
          <a:chExt cx="0" cy="0"/>
        </a:xfrm>
      </p:grpSpPr>
      <p:sp>
        <p:nvSpPr>
          <p:cNvPr id="7" name="Picture Placeholder 2">
            <a:extLst>
              <a:ext uri="{FF2B5EF4-FFF2-40B4-BE49-F238E27FC236}">
                <a16:creationId xmlns:a16="http://schemas.microsoft.com/office/drawing/2014/main" id="{6D3C5ED2-B01D-4104-B193-BC78D76A4646}"/>
              </a:ext>
            </a:extLst>
          </p:cNvPr>
          <p:cNvSpPr>
            <a:spLocks noGrp="1"/>
          </p:cNvSpPr>
          <p:nvPr>
            <p:ph type="pic" idx="11" hasCustomPrompt="1"/>
          </p:nvPr>
        </p:nvSpPr>
        <p:spPr>
          <a:xfrm>
            <a:off x="0" y="0"/>
            <a:ext cx="6305550" cy="6721475"/>
          </a:xfrm>
          <a:noFill/>
        </p:spPr>
        <p:txBody>
          <a:bodyPr anchor="ctr">
            <a:normAutofit/>
          </a:bodyPr>
          <a:lstStyle>
            <a:lvl1pPr marL="0" indent="0" algn="ctr">
              <a:buNone/>
              <a:defRPr sz="1400" i="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Insert Your Picture Here</a:t>
            </a:r>
          </a:p>
        </p:txBody>
      </p:sp>
      <p:sp>
        <p:nvSpPr>
          <p:cNvPr id="2" name="Title 1">
            <a:extLst>
              <a:ext uri="{FF2B5EF4-FFF2-40B4-BE49-F238E27FC236}">
                <a16:creationId xmlns:a16="http://schemas.microsoft.com/office/drawing/2014/main" id="{FE91AD08-4E28-4191-9B62-EAD61608E5CF}"/>
              </a:ext>
            </a:extLst>
          </p:cNvPr>
          <p:cNvSpPr>
            <a:spLocks noGrp="1"/>
          </p:cNvSpPr>
          <p:nvPr>
            <p:ph type="title" hasCustomPrompt="1"/>
          </p:nvPr>
        </p:nvSpPr>
        <p:spPr>
          <a:xfrm>
            <a:off x="6657974" y="611077"/>
            <a:ext cx="4695825" cy="833663"/>
          </a:xfrm>
          <a:solidFill>
            <a:schemeClr val="accent2">
              <a:lumMod val="50000"/>
            </a:schemeClr>
          </a:solidFill>
        </p:spPr>
        <p:txBody>
          <a:bodyPr wrap="square" tIns="108000" bIns="108000">
            <a:spAutoFit/>
          </a:bodyPr>
          <a:lstStyle>
            <a:lvl1pPr>
              <a:lnSpc>
                <a:spcPct val="100000"/>
              </a:lnSpc>
              <a:defRPr sz="4000"/>
            </a:lvl1pPr>
          </a:lstStyle>
          <a:p>
            <a:r>
              <a:rPr lang="en-US" dirty="0"/>
              <a:t>Edit Master title style</a:t>
            </a:r>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6657974" y="1825625"/>
            <a:ext cx="4695826" cy="435133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797904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Horizontal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AD08-4E28-4191-9B62-EAD61608E5CF}"/>
              </a:ext>
            </a:extLst>
          </p:cNvPr>
          <p:cNvSpPr>
            <a:spLocks noGrp="1"/>
          </p:cNvSpPr>
          <p:nvPr>
            <p:ph type="title"/>
          </p:nvPr>
        </p:nvSpPr>
        <p:spPr>
          <a:xfrm>
            <a:off x="0" y="1"/>
            <a:ext cx="4305300" cy="6721472"/>
          </a:xfrm>
          <a:gradFill>
            <a:gsLst>
              <a:gs pos="1000">
                <a:schemeClr val="tx1">
                  <a:lumMod val="85000"/>
                  <a:lumOff val="15000"/>
                </a:schemeClr>
              </a:gs>
              <a:gs pos="100000">
                <a:schemeClr val="accent2">
                  <a:lumMod val="50000"/>
                </a:schemeClr>
              </a:gs>
            </a:gsLst>
            <a:lin ang="12600000" scaled="0"/>
          </a:gradFill>
        </p:spPr>
        <p:txBody>
          <a:bodyPr vert="horz" lIns="396000" tIns="0" rIns="396000" bIns="0" rtlCol="0" anchor="ctr">
            <a:noAutofit/>
          </a:bodyPr>
          <a:lstStyle>
            <a:lvl1pPr algn="r">
              <a:lnSpc>
                <a:spcPct val="70000"/>
              </a:lnSpc>
              <a:defRPr lang="en-US" sz="5200" b="0" spc="-150" dirty="0"/>
            </a:lvl1pPr>
          </a:lstStyle>
          <a:p>
            <a:pPr lvl="0" algn="r"/>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4705350" y="365124"/>
            <a:ext cx="6648448" cy="5984875"/>
          </a:xfrm>
        </p:spPr>
        <p:txBody>
          <a:bodyPr lIns="108000" tIns="108000" rIns="108000" bIns="108000" anchor="ct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1160496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Horizontal 2">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65237DA4-112F-40B2-8C8C-EB23506D9C45}"/>
              </a:ext>
            </a:extLst>
          </p:cNvPr>
          <p:cNvSpPr>
            <a:spLocks noGrp="1"/>
          </p:cNvSpPr>
          <p:nvPr>
            <p:ph type="title"/>
          </p:nvPr>
        </p:nvSpPr>
        <p:spPr>
          <a:xfrm>
            <a:off x="7512000" y="0"/>
            <a:ext cx="4680000" cy="6721473"/>
          </a:xfrm>
          <a:gradFill>
            <a:gsLst>
              <a:gs pos="1000">
                <a:schemeClr val="tx1">
                  <a:lumMod val="85000"/>
                  <a:lumOff val="15000"/>
                </a:schemeClr>
              </a:gs>
              <a:gs pos="100000">
                <a:schemeClr val="accent2">
                  <a:lumMod val="50000"/>
                </a:schemeClr>
              </a:gs>
            </a:gsLst>
            <a:lin ang="12600000" scaled="0"/>
          </a:gradFill>
        </p:spPr>
        <p:txBody>
          <a:bodyPr lIns="396000" rIns="396000">
            <a:normAutofit/>
          </a:bodyPr>
          <a:lstStyle>
            <a:lvl1pPr>
              <a:lnSpc>
                <a:spcPct val="70000"/>
              </a:lnSpc>
              <a:defRPr sz="5200" spc="-15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0BF853D-76DB-46F3-AF6C-1E77C8E06AA9}"/>
              </a:ext>
            </a:extLst>
          </p:cNvPr>
          <p:cNvSpPr>
            <a:spLocks noGrp="1"/>
          </p:cNvSpPr>
          <p:nvPr>
            <p:ph idx="1"/>
          </p:nvPr>
        </p:nvSpPr>
        <p:spPr>
          <a:xfrm>
            <a:off x="838200" y="365124"/>
            <a:ext cx="6156323" cy="5984875"/>
          </a:xfrm>
        </p:spPr>
        <p:txBody>
          <a:bodyPr lIns="108000" tIns="108000" rIns="108000" bIns="108000"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Slide Number Placeholder 13">
            <a:extLst>
              <a:ext uri="{FF2B5EF4-FFF2-40B4-BE49-F238E27FC236}">
                <a16:creationId xmlns:a16="http://schemas.microsoft.com/office/drawing/2014/main" id="{7746CAFB-2B99-470B-B55B-9BF378E3A04B}"/>
              </a:ext>
            </a:extLst>
          </p:cNvPr>
          <p:cNvSpPr>
            <a:spLocks noGrp="1"/>
          </p:cNvSpPr>
          <p:nvPr>
            <p:ph type="sldNum" sz="quarter" idx="10"/>
          </p:nvPr>
        </p:nvSpPr>
        <p:spPr>
          <a:solidFill>
            <a:schemeClr val="bg1">
              <a:lumMod val="85000"/>
            </a:schemeClr>
          </a:solidFill>
        </p:spPr>
        <p:txBody>
          <a:bodyPr/>
          <a:lstStyle>
            <a:lvl1pPr>
              <a:defRPr>
                <a:solidFill>
                  <a:schemeClr val="tx1">
                    <a:lumMod val="85000"/>
                    <a:lumOff val="15000"/>
                  </a:schemeClr>
                </a:solidFill>
              </a:defRPr>
            </a:lvl1p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36449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Horizontal 3">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660D61A-B9FD-4DFF-AC42-4069DAFE238C}"/>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
        <p:nvSpPr>
          <p:cNvPr id="5" name="Content Placeholder 2">
            <a:extLst>
              <a:ext uri="{FF2B5EF4-FFF2-40B4-BE49-F238E27FC236}">
                <a16:creationId xmlns:a16="http://schemas.microsoft.com/office/drawing/2014/main" id="{D68E6EF2-4B2F-4D0D-9505-CE92872972F7}"/>
              </a:ext>
            </a:extLst>
          </p:cNvPr>
          <p:cNvSpPr>
            <a:spLocks noGrp="1"/>
          </p:cNvSpPr>
          <p:nvPr>
            <p:ph idx="1"/>
          </p:nvPr>
        </p:nvSpPr>
        <p:spPr>
          <a:xfrm>
            <a:off x="4705350" y="611076"/>
            <a:ext cx="6648448" cy="5738923"/>
          </a:xfrm>
        </p:spPr>
        <p:txBody>
          <a:bodyPr lIns="108000" tIns="108000" rIns="108000" bIns="1080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1">
            <a:extLst>
              <a:ext uri="{FF2B5EF4-FFF2-40B4-BE49-F238E27FC236}">
                <a16:creationId xmlns:a16="http://schemas.microsoft.com/office/drawing/2014/main" id="{D91A21B9-BA54-413B-940E-027C32E4D429}"/>
              </a:ext>
            </a:extLst>
          </p:cNvPr>
          <p:cNvSpPr>
            <a:spLocks noGrp="1"/>
          </p:cNvSpPr>
          <p:nvPr>
            <p:ph type="title"/>
          </p:nvPr>
        </p:nvSpPr>
        <p:spPr>
          <a:xfrm>
            <a:off x="838200" y="611076"/>
            <a:ext cx="3440502" cy="2064769"/>
          </a:xfrm>
          <a:solidFill>
            <a:schemeClr val="accent2">
              <a:lumMod val="50000"/>
            </a:schemeClr>
          </a:solidFill>
        </p:spPr>
        <p:txBody>
          <a:bodyPr wrap="square" tIns="108000" bIns="108000" anchor="t">
            <a:spAutoFit/>
          </a:bodyPr>
          <a:lstStyle>
            <a:lvl1pPr>
              <a:lnSpc>
                <a:spcPct val="100000"/>
              </a:lnSpc>
              <a:defRPr sz="4000"/>
            </a:lvl1pPr>
          </a:lstStyle>
          <a:p>
            <a:r>
              <a:rPr lang="en-US"/>
              <a:t>Click to edit Master title style</a:t>
            </a:r>
            <a:endParaRPr lang="en-US" dirty="0"/>
          </a:p>
        </p:txBody>
      </p:sp>
    </p:spTree>
    <p:extLst>
      <p:ext uri="{BB962C8B-B14F-4D97-AF65-F5344CB8AC3E}">
        <p14:creationId xmlns:p14="http://schemas.microsoft.com/office/powerpoint/2010/main" val="361005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2BDA7-8BE9-42D5-ACF1-0F51423A20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CEF73F-3CCA-4312-8E9C-2B4629DA1F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Slide Number Placeholder 3">
            <a:extLst>
              <a:ext uri="{FF2B5EF4-FFF2-40B4-BE49-F238E27FC236}">
                <a16:creationId xmlns:a16="http://schemas.microsoft.com/office/drawing/2014/main" id="{293BF716-502C-4821-A3A0-19C2C508EED1}"/>
              </a:ext>
            </a:extLst>
          </p:cNvPr>
          <p:cNvSpPr>
            <a:spLocks noGrp="1"/>
          </p:cNvSpPr>
          <p:nvPr>
            <p:ph type="sldNum" sz="quarter" idx="10"/>
          </p:nvPr>
        </p:nvSpPr>
        <p:spPr/>
        <p:txBody>
          <a:bodyPr/>
          <a:lstStyle/>
          <a:p>
            <a:r>
              <a:rPr lang="en-US" dirty="0"/>
              <a:t>PAGE </a:t>
            </a:r>
            <a:fld id="{4A9B5881-4007-4345-955A-79C2656F0C49}" type="slidenum">
              <a:rPr lang="en-US" smtClean="0"/>
              <a:pPr/>
              <a:t>‹#›</a:t>
            </a:fld>
            <a:endParaRPr lang="en-US" dirty="0"/>
          </a:p>
        </p:txBody>
      </p:sp>
    </p:spTree>
    <p:extLst>
      <p:ext uri="{BB962C8B-B14F-4D97-AF65-F5344CB8AC3E}">
        <p14:creationId xmlns:p14="http://schemas.microsoft.com/office/powerpoint/2010/main" val="2665983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8E4AFE-E166-4B84-B0C8-9205038D803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flipV="1">
            <a:off x="0" y="0"/>
            <a:ext cx="12192000" cy="6858000"/>
          </a:xfrm>
          <a:prstGeom prst="rect">
            <a:avLst/>
          </a:prstGeom>
        </p:spPr>
      </p:pic>
      <p:sp>
        <p:nvSpPr>
          <p:cNvPr id="2" name="Title Placeholder 1">
            <a:extLst>
              <a:ext uri="{FF2B5EF4-FFF2-40B4-BE49-F238E27FC236}">
                <a16:creationId xmlns:a16="http://schemas.microsoft.com/office/drawing/2014/main" id="{6C617517-B672-49BA-AC6E-AB66D0639A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C92C27-7843-4B22-9200-B7304E6AE4CD}"/>
              </a:ext>
            </a:extLst>
          </p:cNvPr>
          <p:cNvSpPr>
            <a:spLocks noGrp="1"/>
          </p:cNvSpPr>
          <p:nvPr>
            <p:ph type="body" idx="1"/>
          </p:nvPr>
        </p:nvSpPr>
        <p:spPr>
          <a:xfrm>
            <a:off x="838200" y="1825625"/>
            <a:ext cx="1051559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52DB4F10-F75B-41A8-B994-BFF68949E59A}"/>
              </a:ext>
            </a:extLst>
          </p:cNvPr>
          <p:cNvSpPr>
            <a:spLocks noGrp="1"/>
          </p:cNvSpPr>
          <p:nvPr>
            <p:ph type="sldNum" sz="quarter" idx="4"/>
          </p:nvPr>
        </p:nvSpPr>
        <p:spPr>
          <a:xfrm>
            <a:off x="11353800" y="6361475"/>
            <a:ext cx="838200" cy="360000"/>
          </a:xfrm>
          <a:prstGeom prst="rect">
            <a:avLst/>
          </a:prstGeom>
          <a:solidFill>
            <a:schemeClr val="tx1">
              <a:lumMod val="85000"/>
              <a:lumOff val="15000"/>
            </a:schemeClr>
          </a:solidFill>
        </p:spPr>
        <p:txBody>
          <a:bodyPr vert="horz" lIns="91440" tIns="45720" rIns="91440" bIns="45720" rtlCol="0" anchor="ctr"/>
          <a:lstStyle>
            <a:lvl1pPr algn="ctr">
              <a:defRPr sz="1200">
                <a:solidFill>
                  <a:schemeClr val="bg1"/>
                </a:solidFill>
              </a:defRPr>
            </a:lvl1pPr>
          </a:lstStyle>
          <a:p>
            <a:r>
              <a:rPr lang="en-US" dirty="0"/>
              <a:t>PAGE </a:t>
            </a:r>
            <a:fld id="{4A9B5881-4007-4345-955A-79C2656F0C49}" type="slidenum">
              <a:rPr lang="en-US" smtClean="0"/>
              <a:pPr/>
              <a:t>‹#›</a:t>
            </a:fld>
            <a:endParaRPr lang="en-US" dirty="0"/>
          </a:p>
        </p:txBody>
      </p:sp>
      <p:sp>
        <p:nvSpPr>
          <p:cNvPr id="7" name="Rectangle 6">
            <a:extLst>
              <a:ext uri="{FF2B5EF4-FFF2-40B4-BE49-F238E27FC236}">
                <a16:creationId xmlns:a16="http://schemas.microsoft.com/office/drawing/2014/main" id="{512D21E2-8DEB-4F43-A26E-B8DA900A9230}"/>
              </a:ext>
            </a:extLst>
          </p:cNvPr>
          <p:cNvSpPr/>
          <p:nvPr userDrawn="1"/>
        </p:nvSpPr>
        <p:spPr>
          <a:xfrm>
            <a:off x="0" y="6721475"/>
            <a:ext cx="12192000" cy="136525"/>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5CD3143-7FD1-40EA-AA4A-47C72380AEC2}"/>
              </a:ext>
            </a:extLst>
          </p:cNvPr>
          <p:cNvSpPr/>
          <p:nvPr userDrawn="1"/>
        </p:nvSpPr>
        <p:spPr>
          <a:xfrm>
            <a:off x="11353798" y="6721474"/>
            <a:ext cx="838201" cy="1365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3920126"/>
      </p:ext>
    </p:extLst>
  </p:cSld>
  <p:clrMap bg1="lt1" tx1="dk1" bg2="lt2" tx2="dk2" accent1="accent1" accent2="accent2" accent3="accent3" accent4="accent4" accent5="accent5" accent6="accent6" hlink="hlink" folHlink="folHlink"/>
  <p:sldLayoutIdLst>
    <p:sldLayoutId id="2147483661" r:id="rId1"/>
    <p:sldLayoutId id="2147483659" r:id="rId2"/>
    <p:sldLayoutId id="2147483660" r:id="rId3"/>
    <p:sldLayoutId id="2147483665" r:id="rId4"/>
    <p:sldLayoutId id="2147483666" r:id="rId5"/>
    <p:sldLayoutId id="2147483650" r:id="rId6"/>
    <p:sldLayoutId id="2147483663" r:id="rId7"/>
    <p:sldLayoutId id="2147483664" r:id="rId8"/>
    <p:sldLayoutId id="2147483651" r:id="rId9"/>
    <p:sldLayoutId id="2147483652" r:id="rId10"/>
    <p:sldLayoutId id="2147483653" r:id="rId11"/>
    <p:sldLayoutId id="2147483654" r:id="rId12"/>
    <p:sldLayoutId id="2147483655" r:id="rId13"/>
    <p:sldLayoutId id="2147483656" r:id="rId14"/>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Wingdings" panose="05000000000000000000" pitchFamily="2" charset="2"/>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avid.com/pro-tools/comparison" TargetMode="External"/><Relationship Id="rId2" Type="http://schemas.openxmlformats.org/officeDocument/2006/relationships/image" Target="../media/image27.png"/><Relationship Id="rId1" Type="http://schemas.openxmlformats.org/officeDocument/2006/relationships/slideLayout" Target="../slideLayouts/slideLayout5.xml"/><Relationship Id="rId4" Type="http://schemas.openxmlformats.org/officeDocument/2006/relationships/hyperlink" Target="https://www.audacityteam.or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g5zwi--TT2Y" TargetMode="External"/><Relationship Id="rId2" Type="http://schemas.openxmlformats.org/officeDocument/2006/relationships/image" Target="../media/image28.png"/><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www.youtube.com/watch?v=rdvt4JjgYno" TargetMode="External"/><Relationship Id="rId7" Type="http://schemas.openxmlformats.org/officeDocument/2006/relationships/hyperlink" Target="https://www.youtube.com/watch?v=8T4oC8Wu_7g" TargetMode="External"/><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hyperlink" Target="https://www.youtube.com/watch?v=GpjDz0yZ030" TargetMode="External"/><Relationship Id="rId5" Type="http://schemas.openxmlformats.org/officeDocument/2006/relationships/hyperlink" Target="https://www.youtube.com/watch?v=Xm-J6Xf4xow" TargetMode="External"/><Relationship Id="rId4" Type="http://schemas.openxmlformats.org/officeDocument/2006/relationships/hyperlink" Target="https://www.youtube.com/watch?v=m2acPBR4S1E" TargetMode="External"/><Relationship Id="rId9" Type="http://schemas.openxmlformats.org/officeDocument/2006/relationships/image" Target="../media/image16.svg"/></Relationships>
</file>

<file path=ppt/slides/_rels/slide16.xml.rels><?xml version="1.0" encoding="UTF-8" standalone="yes"?>
<Relationships xmlns="http://schemas.openxmlformats.org/package/2006/relationships"><Relationship Id="rId3" Type="http://schemas.openxmlformats.org/officeDocument/2006/relationships/hyperlink" Target="https://www.audacityteam.org/" TargetMode="External"/><Relationship Id="rId2" Type="http://schemas.openxmlformats.org/officeDocument/2006/relationships/image" Target="../media/image30.png"/><Relationship Id="rId1" Type="http://schemas.openxmlformats.org/officeDocument/2006/relationships/slideLayout" Target="../slideLayouts/slideLayout5.xml"/><Relationship Id="rId4" Type="http://schemas.openxmlformats.org/officeDocument/2006/relationships/hyperlink" Target="https://www.youtube.com/watch?v=Zw9nkEHQ5B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Ijidrx0K670" TargetMode="External"/><Relationship Id="rId2" Type="http://schemas.openxmlformats.org/officeDocument/2006/relationships/image" Target="../media/image31.png"/><Relationship Id="rId1" Type="http://schemas.openxmlformats.org/officeDocument/2006/relationships/slideLayout" Target="../slideLayouts/slideLayout5.xml"/><Relationship Id="rId5" Type="http://schemas.openxmlformats.org/officeDocument/2006/relationships/hyperlink" Target="https://www.youtube.com/watch?v=zdHENJNaydU" TargetMode="External"/><Relationship Id="rId4" Type="http://schemas.openxmlformats.org/officeDocument/2006/relationships/hyperlink" Target="https://www.youtube.com/watch?v=dQCB72S64L4"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anchor.fm/" TargetMode="External"/><Relationship Id="rId7" Type="http://schemas.openxmlformats.org/officeDocument/2006/relationships/image" Target="../media/image11.svg"/><Relationship Id="rId2" Type="http://schemas.openxmlformats.org/officeDocument/2006/relationships/image" Target="../media/image9.jpeg"/><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s://sone.app/" TargetMode="External"/><Relationship Id="rId4" Type="http://schemas.openxmlformats.org/officeDocument/2006/relationships/hyperlink" Target="https://auphonic.com/"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hyperlink" Target="https://www.youtube.com/watch?v=fKK9nVLvhGM" TargetMode="External"/><Relationship Id="rId7"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5.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hyperlink" Target="https://www.business.com/articles/why-free-apps/" TargetMode="External"/><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Z5Nza3Z6WTY" TargetMode="External"/><Relationship Id="rId7" Type="http://schemas.openxmlformats.org/officeDocument/2006/relationships/image" Target="../media/image16.svg"/><Relationship Id="rId2" Type="http://schemas.openxmlformats.org/officeDocument/2006/relationships/image" Target="../media/image19.jpg"/><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hyperlink" Target="https://theproaudiofiles.com/proximity-effect/" TargetMode="External"/><Relationship Id="rId7" Type="http://schemas.openxmlformats.org/officeDocument/2006/relationships/image" Target="../media/image14.svg"/><Relationship Id="rId2"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10C5037-DA4A-44E2-A9FB-84B1498768A7}"/>
              </a:ext>
            </a:extLst>
          </p:cNvPr>
          <p:cNvSpPr>
            <a:spLocks noGrp="1"/>
          </p:cNvSpPr>
          <p:nvPr>
            <p:ph type="title"/>
          </p:nvPr>
        </p:nvSpPr>
        <p:spPr/>
        <p:txBody>
          <a:bodyPr/>
          <a:lstStyle/>
          <a:p>
            <a:r>
              <a:rPr lang="en-US" dirty="0" err="1"/>
              <a:t>Créer</a:t>
            </a:r>
            <a:r>
              <a:rPr lang="en-US" dirty="0"/>
              <a:t> un Podcast</a:t>
            </a:r>
          </a:p>
        </p:txBody>
      </p:sp>
      <p:sp>
        <p:nvSpPr>
          <p:cNvPr id="6" name="Text Placeholder 5">
            <a:extLst>
              <a:ext uri="{FF2B5EF4-FFF2-40B4-BE49-F238E27FC236}">
                <a16:creationId xmlns:a16="http://schemas.microsoft.com/office/drawing/2014/main" id="{1397C2DB-90F2-4971-AC44-7CDDF5A3B552}"/>
              </a:ext>
            </a:extLst>
          </p:cNvPr>
          <p:cNvSpPr>
            <a:spLocks noGrp="1"/>
          </p:cNvSpPr>
          <p:nvPr>
            <p:ph type="body" sz="half" idx="2"/>
          </p:nvPr>
        </p:nvSpPr>
        <p:spPr/>
        <p:txBody>
          <a:bodyPr/>
          <a:lstStyle/>
          <a:p>
            <a:r>
              <a:rPr lang="en-US" dirty="0" err="1"/>
              <a:t>Leçon</a:t>
            </a:r>
            <a:r>
              <a:rPr lang="en-US" dirty="0"/>
              <a:t> et </a:t>
            </a:r>
            <a:r>
              <a:rPr lang="en-US" dirty="0" err="1"/>
              <a:t>activité</a:t>
            </a:r>
            <a:r>
              <a:rPr lang="en-US" dirty="0"/>
              <a:t> 2</a:t>
            </a:r>
          </a:p>
        </p:txBody>
      </p:sp>
      <p:sp>
        <p:nvSpPr>
          <p:cNvPr id="15" name="Slide Number Placeholder 14">
            <a:extLst>
              <a:ext uri="{FF2B5EF4-FFF2-40B4-BE49-F238E27FC236}">
                <a16:creationId xmlns:a16="http://schemas.microsoft.com/office/drawing/2014/main" id="{26F5C050-EB87-421A-8A5C-E6CB30102699}"/>
              </a:ext>
            </a:extLst>
          </p:cNvPr>
          <p:cNvSpPr>
            <a:spLocks noGrp="1"/>
          </p:cNvSpPr>
          <p:nvPr>
            <p:ph type="sldNum" sz="quarter" idx="10"/>
          </p:nvPr>
        </p:nvSpPr>
        <p:spPr/>
        <p:txBody>
          <a:bodyPr/>
          <a:lstStyle/>
          <a:p>
            <a:r>
              <a:rPr lang="en-US" dirty="0"/>
              <a:t>PAGE </a:t>
            </a:r>
            <a:fld id="{4A9B5881-4007-4345-955A-79C2656F0C49}" type="slidenum">
              <a:rPr lang="en-US" smtClean="0"/>
              <a:pPr/>
              <a:t>1</a:t>
            </a:fld>
            <a:endParaRPr lang="en-US" dirty="0"/>
          </a:p>
        </p:txBody>
      </p:sp>
      <p:pic>
        <p:nvPicPr>
          <p:cNvPr id="8" name="Picture Placeholder 7" descr="A person using a computer&#10;&#10;Description automatically generated">
            <a:extLst>
              <a:ext uri="{FF2B5EF4-FFF2-40B4-BE49-F238E27FC236}">
                <a16:creationId xmlns:a16="http://schemas.microsoft.com/office/drawing/2014/main" id="{40217F46-9730-4AA8-9524-670F92A7939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2762" r="12762"/>
          <a:stretch>
            <a:fillRect/>
          </a:stretch>
        </p:blipFill>
        <p:spPr/>
      </p:pic>
    </p:spTree>
    <p:extLst>
      <p:ext uri="{BB962C8B-B14F-4D97-AF65-F5344CB8AC3E}">
        <p14:creationId xmlns:p14="http://schemas.microsoft.com/office/powerpoint/2010/main" val="113625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hand holding a remote control&#10;&#10;Description automatically generated">
            <a:extLst>
              <a:ext uri="{FF2B5EF4-FFF2-40B4-BE49-F238E27FC236}">
                <a16:creationId xmlns:a16="http://schemas.microsoft.com/office/drawing/2014/main" id="{A73686C3-AC28-4E57-8B5E-871420DE76E3}"/>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l="-6102" r="-6102"/>
          <a:stretch/>
        </p:blipFill>
        <p:spPr>
          <a:xfrm>
            <a:off x="-385894" y="0"/>
            <a:ext cx="6481894"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r>
              <a:rPr lang="en-US" dirty="0"/>
              <a:t>Hardware</a:t>
            </a:r>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Si votre podcast comporte des interviews, vous aurez besoin d'un certain type de matériel pour l'enregistrement. Pour les interviews en personne, l'une des normes du secteur est l'enregistreur numérique portable Is Zoom. Ces enregistreurs portatifs que vous pouvez utiliser pour enregistrer des interviews en personne vous permettent de brancher un microphone dynamique avec une connexion XLR. Si vous n'avez pas accès à un enregistreur DAC, alors votre appareil mobile est une excellente alternative. </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10</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8C4F8194-0438-4F2C-B1CB-DBFC9DD60AAD}"/>
              </a:ext>
              <a:ext uri="{C183D7F6-B498-43B3-948B-1728B52AA6E4}">
                <adec:decorative xmlns:adec="http://schemas.microsoft.com/office/drawing/2017/decorative" val="1"/>
              </a:ext>
            </a:extLst>
          </p:cNvPr>
          <p:cNvSpPr/>
          <p:nvPr/>
        </p:nvSpPr>
        <p:spPr>
          <a:xfrm>
            <a:off x="1145308" y="6572266"/>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ACC595E5-4FBB-4146-91A4-A43CA91032E9}"/>
              </a:ext>
              <a:ext uri="{C183D7F6-B498-43B3-948B-1728B52AA6E4}">
                <adec:decorative xmlns:adec="http://schemas.microsoft.com/office/drawing/2017/decorative" val="1"/>
              </a:ext>
            </a:extLst>
          </p:cNvPr>
          <p:cNvSpPr/>
          <p:nvPr/>
        </p:nvSpPr>
        <p:spPr>
          <a:xfrm>
            <a:off x="3697431" y="6367942"/>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2640C37F-FD0E-4F3B-A2D0-005BCA46D3FE}"/>
              </a:ext>
              <a:ext uri="{C183D7F6-B498-43B3-948B-1728B52AA6E4}">
                <adec:decorative xmlns:adec="http://schemas.microsoft.com/office/drawing/2017/decorative" val="1"/>
              </a:ext>
            </a:extLst>
          </p:cNvPr>
          <p:cNvSpPr/>
          <p:nvPr/>
        </p:nvSpPr>
        <p:spPr>
          <a:xfrm>
            <a:off x="6249554" y="6564312"/>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D8B7075D-8472-4E34-B397-55AA858D81EE}"/>
              </a:ext>
              <a:ext uri="{C183D7F6-B498-43B3-948B-1728B52AA6E4}">
                <adec:decorative xmlns:adec="http://schemas.microsoft.com/office/drawing/2017/decorative" val="1"/>
              </a:ext>
            </a:extLst>
          </p:cNvPr>
          <p:cNvSpPr/>
          <p:nvPr/>
        </p:nvSpPr>
        <p:spPr>
          <a:xfrm>
            <a:off x="8801676" y="6568471"/>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21" name="Title 2">
            <a:extLst>
              <a:ext uri="{FF2B5EF4-FFF2-40B4-BE49-F238E27FC236}">
                <a16:creationId xmlns:a16="http://schemas.microsoft.com/office/drawing/2014/main" id="{A70B9E3E-7EAF-44F5-B43A-A88D56CA8F5E}"/>
              </a:ext>
            </a:extLst>
          </p:cNvPr>
          <p:cNvSpPr txBox="1">
            <a:spLocks/>
          </p:cNvSpPr>
          <p:nvPr/>
        </p:nvSpPr>
        <p:spPr>
          <a:xfrm>
            <a:off x="6657974" y="611078"/>
            <a:ext cx="5104939" cy="833663"/>
          </a:xfrm>
          <a:prstGeom prst="rect">
            <a:avLst/>
          </a:prstGeom>
          <a:solidFill>
            <a:schemeClr val="accent2">
              <a:lumMod val="50000"/>
            </a:schemeClr>
          </a:solidFill>
        </p:spPr>
        <p:txBody>
          <a:bodyPr vert="horz" wrap="square" lIns="91440" tIns="108000" rIns="91440" bIns="108000" rtlCol="0" anchor="ctr">
            <a:spAutoFit/>
          </a:bodyPr>
          <a:lstStyle>
            <a:lvl1pPr algn="l" defTabSz="914400" rtl="0" eaLnBrk="1" latinLnBrk="0" hangingPunct="1">
              <a:lnSpc>
                <a:spcPct val="100000"/>
              </a:lnSpc>
              <a:spcBef>
                <a:spcPct val="0"/>
              </a:spcBef>
              <a:buNone/>
              <a:defRPr sz="4000" kern="1200">
                <a:solidFill>
                  <a:schemeClr val="bg1"/>
                </a:solidFill>
                <a:latin typeface="+mj-lt"/>
                <a:ea typeface="+mj-ea"/>
                <a:cs typeface="+mj-cs"/>
              </a:defRPr>
            </a:lvl1pPr>
          </a:lstStyle>
          <a:p>
            <a:r>
              <a:rPr lang="fr-CA" dirty="0">
                <a:latin typeface="Open Sans"/>
              </a:rPr>
              <a:t>Matériel informatique</a:t>
            </a:r>
            <a:endParaRPr lang="en-US" dirty="0"/>
          </a:p>
        </p:txBody>
      </p:sp>
    </p:spTree>
    <p:extLst>
      <p:ext uri="{BB962C8B-B14F-4D97-AF65-F5344CB8AC3E}">
        <p14:creationId xmlns:p14="http://schemas.microsoft.com/office/powerpoint/2010/main" val="13069624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person standing in a room&#10;&#10;Description automatically generated">
            <a:extLst>
              <a:ext uri="{FF2B5EF4-FFF2-40B4-BE49-F238E27FC236}">
                <a16:creationId xmlns:a16="http://schemas.microsoft.com/office/drawing/2014/main" id="{F2CC6E2B-A20E-4344-B6F0-AA1CA5D19C94}"/>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8729" r="18729"/>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Logiciel</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Pour enregistrer ce que vous dites dans le microphone, vous avez besoin d'applications d'enregistrement et de montage. Heureusement pour les étudiants, il existe plusieurs options exceptionnelles ; si vous utilisez un Mac, votre ordinateur est déjà équipé de Garage Band, que vous avez peut-être déjà utilisé.  Les applications Audacity et Pro Tools First sont source libre et gratuites pour l'enseignement</a:t>
            </a:r>
            <a:r>
              <a:rPr lang="en-US" noProof="1"/>
              <a:t>.</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11</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7696D891-B0BC-42FB-8B44-7AF75323A44D}"/>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B4FF03D4-BECE-4C1E-9201-950145B1756E}"/>
              </a:ext>
              <a:ext uri="{C183D7F6-B498-43B3-948B-1728B52AA6E4}">
                <adec:decorative xmlns:adec="http://schemas.microsoft.com/office/drawing/2017/decorative" val="1"/>
              </a:ext>
            </a:extLst>
          </p:cNvPr>
          <p:cNvSpPr/>
          <p:nvPr/>
        </p:nvSpPr>
        <p:spPr>
          <a:xfrm>
            <a:off x="3697432" y="6361475"/>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3998EC1E-0225-42E3-AD4D-76297A4664C6}"/>
              </a:ext>
              <a:ext uri="{C183D7F6-B498-43B3-948B-1728B52AA6E4}">
                <adec:decorative xmlns:adec="http://schemas.microsoft.com/office/drawing/2017/decorative" val="1"/>
              </a:ext>
            </a:extLst>
          </p:cNvPr>
          <p:cNvSpPr/>
          <p:nvPr/>
        </p:nvSpPr>
        <p:spPr>
          <a:xfrm>
            <a:off x="6249555" y="6557845"/>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AEA9E840-1A25-4118-9A8A-21945508B3CA}"/>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2792468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looking at a computer&#10;&#10;Description automatically generated">
            <a:extLst>
              <a:ext uri="{FF2B5EF4-FFF2-40B4-BE49-F238E27FC236}">
                <a16:creationId xmlns:a16="http://schemas.microsoft.com/office/drawing/2014/main" id="{64D8C20F-39AF-45A9-8D92-19179D8236A8}"/>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7494" r="17494"/>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Logiciel</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lnSpcReduction="10000"/>
          </a:bodyPr>
          <a:lstStyle/>
          <a:p>
            <a:r>
              <a:rPr lang="en-US" noProof="1"/>
              <a:t>Digital Audio Workstations (DAW). </a:t>
            </a:r>
            <a:r>
              <a:rPr lang="fr-CA" noProof="1"/>
              <a:t>DAW est une application sur votre ordinateur qui peut capturer de l'audio et que vous pouvez utiliser pour enregistrer votre audio pour vos podcasts. Pro Tools First est une application gratuite qui peut être utilisée sur un Mac et un PC. Il comporte tous les outils nécessaires à l'enregistrement et utilise également le stockage en nuage. Audacity est une station de travail audionumérique complète à code source ouvert qui dispose d'outils très puissants de réduction du bruit et d'édition.  L'association des deux peut donner des résultats étonnants.</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12</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71BCEDB-22CC-4548-8591-D34A2C65C755}"/>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93222A65-6595-4425-A6D8-A46CFB0F611F}"/>
              </a:ext>
              <a:ext uri="{C183D7F6-B498-43B3-948B-1728B52AA6E4}">
                <adec:decorative xmlns:adec="http://schemas.microsoft.com/office/drawing/2017/decorative" val="1"/>
              </a:ext>
            </a:extLst>
          </p:cNvPr>
          <p:cNvSpPr/>
          <p:nvPr/>
        </p:nvSpPr>
        <p:spPr>
          <a:xfrm>
            <a:off x="3697432" y="6361475"/>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441AA930-03C1-442A-9E49-1D6DCFDBAED3}"/>
              </a:ext>
              <a:ext uri="{C183D7F6-B498-43B3-948B-1728B52AA6E4}">
                <adec:decorative xmlns:adec="http://schemas.microsoft.com/office/drawing/2017/decorative" val="1"/>
              </a:ext>
            </a:extLst>
          </p:cNvPr>
          <p:cNvSpPr/>
          <p:nvPr/>
        </p:nvSpPr>
        <p:spPr>
          <a:xfrm>
            <a:off x="6249555" y="6557845"/>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A3A6E5D8-A8F0-4ABF-8691-69F9F53DA63F}"/>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622402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 up of a machine&#10;&#10;Description automatically generated">
            <a:extLst>
              <a:ext uri="{FF2B5EF4-FFF2-40B4-BE49-F238E27FC236}">
                <a16:creationId xmlns:a16="http://schemas.microsoft.com/office/drawing/2014/main" id="{E12E8387-AA3F-4AD1-AC28-F5679AD293C0}"/>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31651" b="-31651"/>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Logiciel</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Pour un podcasteur, il y a </a:t>
            </a:r>
            <a:r>
              <a:rPr lang="en-US" noProof="1">
                <a:hlinkClick r:id="rId3"/>
              </a:rPr>
              <a:t>Pro Tools First</a:t>
            </a:r>
            <a:r>
              <a:rPr lang="en-US" noProof="1"/>
              <a:t>, </a:t>
            </a:r>
            <a:r>
              <a:rPr lang="fr-CA" noProof="1"/>
              <a:t>jumelé avec</a:t>
            </a:r>
            <a:r>
              <a:rPr lang="en-US" noProof="1"/>
              <a:t> </a:t>
            </a:r>
            <a:r>
              <a:rPr lang="en-US" noProof="1">
                <a:hlinkClick r:id="rId4"/>
              </a:rPr>
              <a:t>Audactiy</a:t>
            </a:r>
            <a:r>
              <a:rPr lang="en-US" noProof="1"/>
              <a:t>  qui peuvent </a:t>
            </a:r>
            <a:r>
              <a:rPr lang="fr-CA" noProof="1"/>
              <a:t>être tout ce dont vous avez besoin. Le logiciel comprend un grand nombre de fonctions d'enregistrement et d'édition identiques à celles de la version payante de Pro Tools, par exemple la fenêtre d'édition, la fenêtre de mixage, les outils intelligents et le panneau d'édition MIDI. Une fois que vous aurez commencé, ou si vous avez utilisé d'autres éditeurs, vous trouverez probablement l'interface et les contrôles intuitifs.</a:t>
            </a:r>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13</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555FD411-22C6-4AC1-88BF-199202625573}"/>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50FC6375-12DB-400C-A657-73A4D4B6D34C}"/>
              </a:ext>
              <a:ext uri="{C183D7F6-B498-43B3-948B-1728B52AA6E4}">
                <adec:decorative xmlns:adec="http://schemas.microsoft.com/office/drawing/2017/decorative" val="1"/>
              </a:ext>
            </a:extLst>
          </p:cNvPr>
          <p:cNvSpPr/>
          <p:nvPr/>
        </p:nvSpPr>
        <p:spPr>
          <a:xfrm>
            <a:off x="3697432" y="6361475"/>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68C8AC26-8EA9-4F3B-901C-3DFA4B365231}"/>
              </a:ext>
              <a:ext uri="{C183D7F6-B498-43B3-948B-1728B52AA6E4}">
                <adec:decorative xmlns:adec="http://schemas.microsoft.com/office/drawing/2017/decorative" val="1"/>
              </a:ext>
            </a:extLst>
          </p:cNvPr>
          <p:cNvSpPr/>
          <p:nvPr/>
        </p:nvSpPr>
        <p:spPr>
          <a:xfrm>
            <a:off x="6249555" y="6557845"/>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71EA0C3A-150F-4872-ACD2-D93F8A22283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3257033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screenshot of a computer&#10;&#10;Description automatically generated">
            <a:extLst>
              <a:ext uri="{FF2B5EF4-FFF2-40B4-BE49-F238E27FC236}">
                <a16:creationId xmlns:a16="http://schemas.microsoft.com/office/drawing/2014/main" id="{A73041C1-3CDC-443E-AB82-5B42F64AAC8A}"/>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24309" b="-24309"/>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Logiciel</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Si vous avez accès à un ordinateur à l'école ou à la maison, veuillez suivre les tutoriels suivants.  Le premier tutoriel de douze minutes vous donnera une compréhension de base.  Les cinq tutoriels suivants vous apporteront les connaissances et les compétences nécessaires pour obtenir de bons résultats lors de la production de votre premier podcast</a:t>
            </a:r>
            <a:r>
              <a:rPr lang="en-US" noProof="1"/>
              <a:t>.</a:t>
            </a:r>
          </a:p>
          <a:p>
            <a:pPr marL="914400" lvl="2" indent="0">
              <a:buNone/>
            </a:pPr>
            <a:endParaRPr lang="en-US" noProof="1"/>
          </a:p>
          <a:p>
            <a:pPr marL="914400" lvl="2" indent="0">
              <a:buNone/>
            </a:pPr>
            <a:r>
              <a:rPr lang="en-US" sz="1800" noProof="1"/>
              <a:t>Observez et apprenez : Pro Tools First </a:t>
            </a:r>
            <a:r>
              <a:rPr lang="en-US" sz="1800" noProof="1">
                <a:hlinkClick r:id="rId3"/>
              </a:rPr>
              <a:t>Tutorial for Beginners in 12 minutes</a:t>
            </a:r>
            <a:endParaRPr lang="en-US" sz="1800"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14</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descr="Theatre">
            <a:extLst>
              <a:ext uri="{FF2B5EF4-FFF2-40B4-BE49-F238E27FC236}">
                <a16:creationId xmlns:a16="http://schemas.microsoft.com/office/drawing/2014/main" id="{050AF62B-B57A-4987-BEAD-7BE8DDBEDE1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24511" y="4620147"/>
            <a:ext cx="401105" cy="401105"/>
          </a:xfrm>
          <a:prstGeom prst="rect">
            <a:avLst/>
          </a:prstGeom>
        </p:spPr>
      </p:pic>
      <p:sp>
        <p:nvSpPr>
          <p:cNvPr id="7" name="Rectangle 6">
            <a:extLst>
              <a:ext uri="{FF2B5EF4-FFF2-40B4-BE49-F238E27FC236}">
                <a16:creationId xmlns:a16="http://schemas.microsoft.com/office/drawing/2014/main" id="{7A32E8D5-AB05-494E-9FC3-AAF013860E2B}"/>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9" name="Rectangle 8">
            <a:extLst>
              <a:ext uri="{FF2B5EF4-FFF2-40B4-BE49-F238E27FC236}">
                <a16:creationId xmlns:a16="http://schemas.microsoft.com/office/drawing/2014/main" id="{89E2D907-E2C7-4596-BAB1-2D4489E4700F}"/>
              </a:ext>
              <a:ext uri="{C183D7F6-B498-43B3-948B-1728B52AA6E4}">
                <adec:decorative xmlns:adec="http://schemas.microsoft.com/office/drawing/2017/decorative" val="1"/>
              </a:ext>
            </a:extLst>
          </p:cNvPr>
          <p:cNvSpPr/>
          <p:nvPr/>
        </p:nvSpPr>
        <p:spPr>
          <a:xfrm>
            <a:off x="3697432" y="6361475"/>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9" name="Rectangle 18">
            <a:extLst>
              <a:ext uri="{FF2B5EF4-FFF2-40B4-BE49-F238E27FC236}">
                <a16:creationId xmlns:a16="http://schemas.microsoft.com/office/drawing/2014/main" id="{86C5205B-BDB5-40B0-9E2F-50EB4B01702A}"/>
              </a:ext>
              <a:ext uri="{C183D7F6-B498-43B3-948B-1728B52AA6E4}">
                <adec:decorative xmlns:adec="http://schemas.microsoft.com/office/drawing/2017/decorative" val="1"/>
              </a:ext>
            </a:extLst>
          </p:cNvPr>
          <p:cNvSpPr/>
          <p:nvPr/>
        </p:nvSpPr>
        <p:spPr>
          <a:xfrm>
            <a:off x="6249555" y="6557845"/>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1" name="Rectangle 20">
            <a:extLst>
              <a:ext uri="{FF2B5EF4-FFF2-40B4-BE49-F238E27FC236}">
                <a16:creationId xmlns:a16="http://schemas.microsoft.com/office/drawing/2014/main" id="{4CFA5E77-77B2-45A4-AD1B-356DF39B0E9C}"/>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11817763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screen shot of a computer&#10;&#10;Description automatically generated">
            <a:extLst>
              <a:ext uri="{FF2B5EF4-FFF2-40B4-BE49-F238E27FC236}">
                <a16:creationId xmlns:a16="http://schemas.microsoft.com/office/drawing/2014/main" id="{DDB94919-DD22-4043-B765-A25495B9E8BA}"/>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35358" b="-35358"/>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Logiciel</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fontScale="92500" lnSpcReduction="20000"/>
          </a:bodyPr>
          <a:lstStyle/>
          <a:p>
            <a:r>
              <a:rPr lang="fr-CA" noProof="1"/>
              <a:t>Créer ou télécharger une piste audio et la suivre</a:t>
            </a:r>
            <a:r>
              <a:rPr lang="en-US" noProof="1"/>
              <a:t>. (Q2.5)</a:t>
            </a:r>
          </a:p>
          <a:p>
            <a:endParaRPr lang="en-US" noProof="1"/>
          </a:p>
          <a:p>
            <a:pPr marL="914400" lvl="2" indent="0">
              <a:buNone/>
            </a:pPr>
            <a:r>
              <a:rPr lang="en-US" sz="1800" noProof="1"/>
              <a:t>Regarder et apprendre: #1</a:t>
            </a:r>
          </a:p>
          <a:p>
            <a:pPr marL="914400" lvl="2" indent="0">
              <a:buNone/>
            </a:pPr>
            <a:r>
              <a:rPr lang="en-US" sz="1800" noProof="1">
                <a:hlinkClick r:id="rId3"/>
              </a:rPr>
              <a:t>Pro Tools Workspace</a:t>
            </a:r>
            <a:endParaRPr lang="en-US" sz="1800" noProof="1"/>
          </a:p>
          <a:p>
            <a:pPr marL="914400" lvl="2" indent="0">
              <a:buNone/>
            </a:pPr>
            <a:endParaRPr lang="en-US" sz="1800" noProof="1"/>
          </a:p>
          <a:p>
            <a:pPr marL="914400" lvl="2" indent="0">
              <a:buNone/>
            </a:pPr>
            <a:r>
              <a:rPr lang="en-US" sz="1800" noProof="1"/>
              <a:t>Regarder et apprendre: #2</a:t>
            </a:r>
          </a:p>
          <a:p>
            <a:pPr marL="914400" lvl="2" indent="0">
              <a:buNone/>
            </a:pPr>
            <a:r>
              <a:rPr lang="en-US" sz="1800" noProof="1">
                <a:hlinkClick r:id="rId4"/>
              </a:rPr>
              <a:t>Modes and Tools</a:t>
            </a:r>
            <a:endParaRPr lang="en-US" sz="1800" noProof="1"/>
          </a:p>
          <a:p>
            <a:pPr marL="914400" lvl="2" indent="0">
              <a:buNone/>
            </a:pPr>
            <a:endParaRPr lang="en-US" sz="1800" noProof="1"/>
          </a:p>
          <a:p>
            <a:pPr marL="914400" lvl="2" indent="0">
              <a:buNone/>
            </a:pPr>
            <a:r>
              <a:rPr lang="en-US" sz="1800" noProof="1"/>
              <a:t>Regarder et apprendre: #3</a:t>
            </a:r>
          </a:p>
          <a:p>
            <a:pPr marL="914400" lvl="2" indent="0">
              <a:buNone/>
            </a:pPr>
            <a:r>
              <a:rPr lang="en-US" sz="1800" noProof="1">
                <a:hlinkClick r:id="rId5"/>
              </a:rPr>
              <a:t>Recording Audio</a:t>
            </a:r>
            <a:endParaRPr lang="en-US" sz="1800" noProof="1"/>
          </a:p>
          <a:p>
            <a:pPr marL="914400" lvl="2" indent="0">
              <a:buNone/>
            </a:pPr>
            <a:endParaRPr lang="en-US" sz="1800" noProof="1"/>
          </a:p>
          <a:p>
            <a:pPr marL="914400" lvl="2" indent="0">
              <a:buNone/>
            </a:pPr>
            <a:r>
              <a:rPr lang="en-US" sz="1800" noProof="1"/>
              <a:t>Regarder et apprendre: #4</a:t>
            </a:r>
          </a:p>
          <a:p>
            <a:pPr marL="914400" lvl="2" indent="0">
              <a:buNone/>
            </a:pPr>
            <a:r>
              <a:rPr lang="en-US" sz="1800" noProof="1">
                <a:hlinkClick r:id="rId6"/>
              </a:rPr>
              <a:t>Intro Music</a:t>
            </a:r>
            <a:endParaRPr lang="en-US" sz="1800" noProof="1"/>
          </a:p>
          <a:p>
            <a:pPr marL="914400" lvl="2" indent="0">
              <a:buNone/>
            </a:pPr>
            <a:endParaRPr lang="en-US" sz="1800" noProof="1"/>
          </a:p>
          <a:p>
            <a:pPr marL="914400" lvl="2" indent="0">
              <a:buNone/>
            </a:pPr>
            <a:r>
              <a:rPr lang="en-US" sz="1800" noProof="1"/>
              <a:t>Regarder et apprendre: #5</a:t>
            </a:r>
          </a:p>
          <a:p>
            <a:pPr marL="914400" lvl="2" indent="0">
              <a:buNone/>
            </a:pPr>
            <a:r>
              <a:rPr lang="en-US" sz="1800" noProof="1">
                <a:hlinkClick r:id="rId7"/>
              </a:rPr>
              <a:t>Edit Your Podcast</a:t>
            </a:r>
            <a:endParaRPr lang="en-US" sz="1800"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15</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Theatre">
            <a:extLst>
              <a:ext uri="{FF2B5EF4-FFF2-40B4-BE49-F238E27FC236}">
                <a16:creationId xmlns:a16="http://schemas.microsoft.com/office/drawing/2014/main" id="{53D3D00E-4818-414E-9B5F-4269FA2A28C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94584" y="2563104"/>
            <a:ext cx="401105" cy="401105"/>
          </a:xfrm>
          <a:prstGeom prst="rect">
            <a:avLst/>
          </a:prstGeom>
        </p:spPr>
      </p:pic>
      <p:pic>
        <p:nvPicPr>
          <p:cNvPr id="6" name="Graphic 5" descr="Theatre">
            <a:extLst>
              <a:ext uri="{FF2B5EF4-FFF2-40B4-BE49-F238E27FC236}">
                <a16:creationId xmlns:a16="http://schemas.microsoft.com/office/drawing/2014/main" id="{36FFE44C-99C8-4F52-BEED-3BF055310B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94584" y="3315731"/>
            <a:ext cx="401105" cy="401105"/>
          </a:xfrm>
          <a:prstGeom prst="rect">
            <a:avLst/>
          </a:prstGeom>
        </p:spPr>
      </p:pic>
      <p:pic>
        <p:nvPicPr>
          <p:cNvPr id="7" name="Graphic 6" descr="Theatre">
            <a:extLst>
              <a:ext uri="{FF2B5EF4-FFF2-40B4-BE49-F238E27FC236}">
                <a16:creationId xmlns:a16="http://schemas.microsoft.com/office/drawing/2014/main" id="{5ACD14DC-E3A7-4D3E-8895-FE7A5224381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094584" y="4074348"/>
            <a:ext cx="401105" cy="401105"/>
          </a:xfrm>
          <a:prstGeom prst="rect">
            <a:avLst/>
          </a:prstGeom>
        </p:spPr>
      </p:pic>
      <p:pic>
        <p:nvPicPr>
          <p:cNvPr id="8" name="Graphic 7" descr="Theatre">
            <a:extLst>
              <a:ext uri="{FF2B5EF4-FFF2-40B4-BE49-F238E27FC236}">
                <a16:creationId xmlns:a16="http://schemas.microsoft.com/office/drawing/2014/main" id="{F6BA32A3-4F0E-4298-8095-8BE28D0027D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04882" y="4797291"/>
            <a:ext cx="401105" cy="401105"/>
          </a:xfrm>
          <a:prstGeom prst="rect">
            <a:avLst/>
          </a:prstGeom>
        </p:spPr>
      </p:pic>
      <p:pic>
        <p:nvPicPr>
          <p:cNvPr id="10" name="Graphic 9" descr="Theatre">
            <a:extLst>
              <a:ext uri="{FF2B5EF4-FFF2-40B4-BE49-F238E27FC236}">
                <a16:creationId xmlns:a16="http://schemas.microsoft.com/office/drawing/2014/main" id="{83E6E7FB-0E0D-4E3C-88DD-6E9EAFB8B4F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07882" y="5579281"/>
            <a:ext cx="401105" cy="401105"/>
          </a:xfrm>
          <a:prstGeom prst="rect">
            <a:avLst/>
          </a:prstGeom>
        </p:spPr>
      </p:pic>
      <p:sp>
        <p:nvSpPr>
          <p:cNvPr id="9" name="Rectangle 8">
            <a:extLst>
              <a:ext uri="{FF2B5EF4-FFF2-40B4-BE49-F238E27FC236}">
                <a16:creationId xmlns:a16="http://schemas.microsoft.com/office/drawing/2014/main" id="{2410847A-C45E-4F78-AB6E-DA76ED7F68BE}"/>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15" name="Rectangle 14">
            <a:extLst>
              <a:ext uri="{FF2B5EF4-FFF2-40B4-BE49-F238E27FC236}">
                <a16:creationId xmlns:a16="http://schemas.microsoft.com/office/drawing/2014/main" id="{C9167964-3A3C-4501-8652-AB78F2ACD3F8}"/>
              </a:ext>
              <a:ext uri="{C183D7F6-B498-43B3-948B-1728B52AA6E4}">
                <adec:decorative xmlns:adec="http://schemas.microsoft.com/office/drawing/2017/decorative" val="1"/>
              </a:ext>
            </a:extLst>
          </p:cNvPr>
          <p:cNvSpPr/>
          <p:nvPr/>
        </p:nvSpPr>
        <p:spPr>
          <a:xfrm>
            <a:off x="3697432" y="6361475"/>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9" name="Rectangle 18">
            <a:extLst>
              <a:ext uri="{FF2B5EF4-FFF2-40B4-BE49-F238E27FC236}">
                <a16:creationId xmlns:a16="http://schemas.microsoft.com/office/drawing/2014/main" id="{75B90C61-73A1-44AF-8E82-4CF0C4AD5A78}"/>
              </a:ext>
              <a:ext uri="{C183D7F6-B498-43B3-948B-1728B52AA6E4}">
                <adec:decorative xmlns:adec="http://schemas.microsoft.com/office/drawing/2017/decorative" val="1"/>
              </a:ext>
            </a:extLst>
          </p:cNvPr>
          <p:cNvSpPr/>
          <p:nvPr/>
        </p:nvSpPr>
        <p:spPr>
          <a:xfrm>
            <a:off x="6249555" y="6557845"/>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1" name="Rectangle 20">
            <a:extLst>
              <a:ext uri="{FF2B5EF4-FFF2-40B4-BE49-F238E27FC236}">
                <a16:creationId xmlns:a16="http://schemas.microsoft.com/office/drawing/2014/main" id="{432EB51C-7B83-4EA2-A402-66A0EE50F548}"/>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1356499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screenshot of a computer&#10;&#10;Description automatically generated">
            <a:extLst>
              <a:ext uri="{FF2B5EF4-FFF2-40B4-BE49-F238E27FC236}">
                <a16:creationId xmlns:a16="http://schemas.microsoft.com/office/drawing/2014/main" id="{AB43AE60-4F36-4627-B003-3BD12DC7742C}"/>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35361" b="-35361"/>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Logiciel</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en-US" noProof="1">
                <a:hlinkClick r:id="rId3"/>
              </a:rPr>
              <a:t>Audacity</a:t>
            </a:r>
            <a:r>
              <a:rPr lang="en-US" noProof="1"/>
              <a:t> </a:t>
            </a:r>
            <a:r>
              <a:rPr lang="fr-CA" noProof="1"/>
              <a:t>est un logiciel de source libre complet qui permet aux podcasters d'enregistrer du son, de monter et d'exporter des clips sonores. Cette application est disponible pour les systèmes d'exploitation Windows, macOS et Linux. Le logiciel est gratuit et ouvert à l'utilisation sous licence GPL (General Public License).</a:t>
            </a:r>
            <a:endParaRPr lang="en-US" noProof="1"/>
          </a:p>
          <a:p>
            <a:pPr marL="0" indent="0">
              <a:buNone/>
            </a:pPr>
            <a:endParaRPr lang="en-US" noProof="1"/>
          </a:p>
          <a:p>
            <a:pPr marL="914400" lvl="2" indent="0">
              <a:buNone/>
            </a:pPr>
            <a:r>
              <a:rPr lang="en-US" sz="1800" noProof="1"/>
              <a:t>Regarder et apprendre: Version 2020 </a:t>
            </a:r>
          </a:p>
          <a:p>
            <a:pPr marL="914400" lvl="2" indent="0">
              <a:buNone/>
            </a:pPr>
            <a:r>
              <a:rPr lang="en-US" sz="1800" noProof="1">
                <a:hlinkClick r:id="rId4"/>
              </a:rPr>
              <a:t>How to Edit a Podcast in Audacity</a:t>
            </a:r>
            <a:endParaRPr lang="en-US" sz="1800" noProof="1"/>
          </a:p>
          <a:p>
            <a:pPr marL="0" indent="0">
              <a:buNone/>
            </a:pPr>
            <a:endParaRPr lang="en-US" sz="1800"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16</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62732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screenshot of a video game&#10;&#10;Description automatically generated">
            <a:extLst>
              <a:ext uri="{FF2B5EF4-FFF2-40B4-BE49-F238E27FC236}">
                <a16:creationId xmlns:a16="http://schemas.microsoft.com/office/drawing/2014/main" id="{89FA2769-BDE3-4F47-B646-BF2A1731D56D}"/>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19483" b="-19483"/>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Logiciel</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Créer ou télécharger une piste audio et la suivre</a:t>
            </a:r>
            <a:r>
              <a:rPr lang="en-US" noProof="1"/>
              <a:t>. (Q2.6)</a:t>
            </a:r>
          </a:p>
          <a:p>
            <a:endParaRPr lang="en-US" noProof="1"/>
          </a:p>
          <a:p>
            <a:pPr marL="914400" lvl="2" indent="0">
              <a:buNone/>
            </a:pPr>
            <a:r>
              <a:rPr lang="en-US" sz="1800" noProof="1"/>
              <a:t>Regarder et apprendre: #1</a:t>
            </a:r>
          </a:p>
          <a:p>
            <a:pPr marL="914400" lvl="2" indent="0">
              <a:buNone/>
            </a:pPr>
            <a:r>
              <a:rPr lang="en-US" sz="1800" noProof="1">
                <a:hlinkClick r:id="rId3"/>
              </a:rPr>
              <a:t>Voice and Voice Effects</a:t>
            </a:r>
            <a:endParaRPr lang="en-US" sz="1800" noProof="1"/>
          </a:p>
          <a:p>
            <a:pPr marL="914400" lvl="2" indent="0">
              <a:buNone/>
            </a:pPr>
            <a:endParaRPr lang="en-US" sz="1800" noProof="1"/>
          </a:p>
          <a:p>
            <a:pPr marL="914400" lvl="2" indent="0">
              <a:buNone/>
            </a:pPr>
            <a:r>
              <a:rPr lang="en-US" sz="1800" noProof="1"/>
              <a:t>Regarder et apprendre: #2</a:t>
            </a:r>
          </a:p>
          <a:p>
            <a:pPr marL="914400" lvl="2" indent="0">
              <a:buNone/>
            </a:pPr>
            <a:r>
              <a:rPr lang="en-US" sz="1800" noProof="1">
                <a:hlinkClick r:id="rId4"/>
              </a:rPr>
              <a:t>Make Your Voice Sound Better</a:t>
            </a:r>
            <a:endParaRPr lang="en-US" sz="1800" noProof="1"/>
          </a:p>
          <a:p>
            <a:pPr marL="914400" lvl="2" indent="0">
              <a:buNone/>
            </a:pPr>
            <a:endParaRPr lang="en-US" sz="1800" noProof="1"/>
          </a:p>
          <a:p>
            <a:pPr marL="914400" lvl="2" indent="0">
              <a:buNone/>
            </a:pPr>
            <a:r>
              <a:rPr lang="en-US" sz="1800" noProof="1"/>
              <a:t>Regarder et apprendre: #3</a:t>
            </a:r>
          </a:p>
          <a:p>
            <a:pPr marL="914400" lvl="2" indent="0">
              <a:buNone/>
            </a:pPr>
            <a:r>
              <a:rPr lang="en-US" sz="1800" noProof="1">
                <a:hlinkClick r:id="rId5"/>
              </a:rPr>
              <a:t>Create a Podcast Intro and Outro</a:t>
            </a:r>
            <a:endParaRPr lang="en-US" sz="1800" noProof="1"/>
          </a:p>
          <a:p>
            <a:pPr marL="0" indent="0">
              <a:buNone/>
            </a:pPr>
            <a:endParaRPr lang="en-US" sz="1800"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17</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AEEE14B7-F0FB-4FAA-9219-DFDA6AE04C34}"/>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9" name="Rectangle 8">
            <a:extLst>
              <a:ext uri="{FF2B5EF4-FFF2-40B4-BE49-F238E27FC236}">
                <a16:creationId xmlns:a16="http://schemas.microsoft.com/office/drawing/2014/main" id="{83E795B0-DD96-4E62-879C-4C4BBF272BCB}"/>
              </a:ext>
              <a:ext uri="{C183D7F6-B498-43B3-948B-1728B52AA6E4}">
                <adec:decorative xmlns:adec="http://schemas.microsoft.com/office/drawing/2017/decorative" val="1"/>
              </a:ext>
            </a:extLst>
          </p:cNvPr>
          <p:cNvSpPr/>
          <p:nvPr/>
        </p:nvSpPr>
        <p:spPr>
          <a:xfrm>
            <a:off x="3697432" y="6361475"/>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0" name="Rectangle 9">
            <a:extLst>
              <a:ext uri="{FF2B5EF4-FFF2-40B4-BE49-F238E27FC236}">
                <a16:creationId xmlns:a16="http://schemas.microsoft.com/office/drawing/2014/main" id="{C0FDCFA3-A53D-4F5E-A655-651E2CC4DCAF}"/>
              </a:ext>
              <a:ext uri="{C183D7F6-B498-43B3-948B-1728B52AA6E4}">
                <adec:decorative xmlns:adec="http://schemas.microsoft.com/office/drawing/2017/decorative" val="1"/>
              </a:ext>
            </a:extLst>
          </p:cNvPr>
          <p:cNvSpPr/>
          <p:nvPr/>
        </p:nvSpPr>
        <p:spPr>
          <a:xfrm>
            <a:off x="6249555" y="6557845"/>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0" name="Rectangle 19">
            <a:extLst>
              <a:ext uri="{FF2B5EF4-FFF2-40B4-BE49-F238E27FC236}">
                <a16:creationId xmlns:a16="http://schemas.microsoft.com/office/drawing/2014/main" id="{536C4F95-DB45-4EBA-A86B-DA87596B4CD1}"/>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101396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58AE6-56F6-44E8-8BBF-23277B1773E4}"/>
              </a:ext>
            </a:extLst>
          </p:cNvPr>
          <p:cNvSpPr>
            <a:spLocks noGrp="1"/>
          </p:cNvSpPr>
          <p:nvPr>
            <p:ph type="title"/>
          </p:nvPr>
        </p:nvSpPr>
        <p:spPr>
          <a:gradFill>
            <a:gsLst>
              <a:gs pos="1000">
                <a:schemeClr val="tx1">
                  <a:lumMod val="85000"/>
                  <a:lumOff val="15000"/>
                </a:schemeClr>
              </a:gs>
              <a:gs pos="100000">
                <a:schemeClr val="accent2">
                  <a:lumMod val="50000"/>
                </a:schemeClr>
              </a:gs>
            </a:gsLst>
          </a:gradFill>
        </p:spPr>
        <p:txBody>
          <a:bodyPr/>
          <a:lstStyle/>
          <a:p>
            <a:pPr algn="ctr"/>
            <a:r>
              <a:rPr lang="en-US" dirty="0" err="1">
                <a:solidFill>
                  <a:schemeClr val="bg1"/>
                </a:solidFill>
              </a:rPr>
              <a:t>Activités</a:t>
            </a:r>
            <a:endParaRPr lang="en-US" dirty="0">
              <a:solidFill>
                <a:schemeClr val="bg1"/>
              </a:solidFill>
            </a:endParaRPr>
          </a:p>
        </p:txBody>
      </p:sp>
      <p:graphicFrame>
        <p:nvGraphicFramePr>
          <p:cNvPr id="10" name="Content Placeholder 2" descr="List Content Placeholder">
            <a:extLst>
              <a:ext uri="{FF2B5EF4-FFF2-40B4-BE49-F238E27FC236}">
                <a16:creationId xmlns:a16="http://schemas.microsoft.com/office/drawing/2014/main" id="{4DBF5C5D-E8C1-4EFB-87B6-B4245AB407AE}"/>
              </a:ext>
            </a:extLst>
          </p:cNvPr>
          <p:cNvGraphicFramePr>
            <a:graphicFrameLocks noGrp="1"/>
          </p:cNvGraphicFramePr>
          <p:nvPr>
            <p:ph idx="1"/>
            <p:extLst>
              <p:ext uri="{D42A27DB-BD31-4B8C-83A1-F6EECF244321}">
                <p14:modId xmlns:p14="http://schemas.microsoft.com/office/powerpoint/2010/main" val="2170459812"/>
              </p:ext>
            </p:extLst>
          </p:nvPr>
        </p:nvGraphicFramePr>
        <p:xfrm>
          <a:off x="4562476" y="365125"/>
          <a:ext cx="6791323" cy="598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Slide Number Placeholder 19">
            <a:extLst>
              <a:ext uri="{FF2B5EF4-FFF2-40B4-BE49-F238E27FC236}">
                <a16:creationId xmlns:a16="http://schemas.microsoft.com/office/drawing/2014/main" id="{3AEC0301-E9AA-4478-9E23-C372DBDCE653}"/>
              </a:ext>
            </a:extLst>
          </p:cNvPr>
          <p:cNvSpPr>
            <a:spLocks noGrp="1"/>
          </p:cNvSpPr>
          <p:nvPr>
            <p:ph type="sldNum" sz="quarter" idx="10"/>
          </p:nvPr>
        </p:nvSpPr>
        <p:spPr/>
        <p:txBody>
          <a:bodyPr/>
          <a:lstStyle/>
          <a:p>
            <a:r>
              <a:rPr lang="en-US" dirty="0"/>
              <a:t>PAGE </a:t>
            </a:r>
            <a:fld id="{4A9B5881-4007-4345-955A-79C2656F0C49}" type="slidenum">
              <a:rPr lang="en-US" smtClean="0"/>
              <a:pPr/>
              <a:t>2</a:t>
            </a:fld>
            <a:endParaRPr lang="en-US" dirty="0"/>
          </a:p>
        </p:txBody>
      </p:sp>
    </p:spTree>
    <p:extLst>
      <p:ext uri="{BB962C8B-B14F-4D97-AF65-F5344CB8AC3E}">
        <p14:creationId xmlns:p14="http://schemas.microsoft.com/office/powerpoint/2010/main" val="408033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descr="A picture containing person, table, holding, person&#10;&#10;Description automatically generated">
            <a:extLst>
              <a:ext uri="{FF2B5EF4-FFF2-40B4-BE49-F238E27FC236}">
                <a16:creationId xmlns:a16="http://schemas.microsoft.com/office/drawing/2014/main" id="{93AEE285-A9D1-4E4D-BFF7-33017424139A}"/>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8698" r="18698"/>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Équipement</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Parfois, l'équipement le plus accessible est le meilleur moyen de démarrer.  Dans le cas du podcasting, c'est vraiment le cas ; une application et un appareil mobile sont tout ce dont vous avez besoin pour commencer</a:t>
            </a:r>
            <a:r>
              <a:rPr lang="en-US" noProof="1"/>
              <a:t>.</a:t>
            </a:r>
          </a:p>
          <a:p>
            <a:pPr marL="914400" lvl="2" indent="0">
              <a:buNone/>
            </a:pPr>
            <a:endParaRPr lang="en-US" sz="1800" noProof="1"/>
          </a:p>
          <a:p>
            <a:pPr marL="914400" lvl="2" indent="0">
              <a:buNone/>
            </a:pPr>
            <a:r>
              <a:rPr lang="fr-CA" sz="1800" noProof="1"/>
              <a:t>Creusez: Explorez les applications suivantes</a:t>
            </a:r>
            <a:r>
              <a:rPr lang="en-US" sz="1800" noProof="1"/>
              <a:t>(Q2.1)</a:t>
            </a:r>
          </a:p>
          <a:p>
            <a:pPr marL="1257300" lvl="2" indent="-342900" algn="just">
              <a:buFont typeface="Symbol" panose="05050102010706020507" pitchFamily="18" charset="2"/>
              <a:buChar char=""/>
            </a:pPr>
            <a:r>
              <a:rPr lang="en-US" sz="12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3"/>
              </a:rPr>
              <a:t>https://anchor.fm/</a:t>
            </a:r>
            <a:endParaRPr lang="en-CA"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1257300" lvl="2" indent="-342900" algn="just">
              <a:buFont typeface="Symbol" panose="05050102010706020507" pitchFamily="18" charset="2"/>
              <a:buChar char=""/>
            </a:pPr>
            <a:r>
              <a:rPr lang="en-US" sz="12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4"/>
              </a:rPr>
              <a:t>https://auphonic.com/</a:t>
            </a:r>
            <a:endParaRPr lang="en-CA"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1257300" lvl="2" indent="-342900" algn="just">
              <a:spcAft>
                <a:spcPts val="1200"/>
              </a:spcAft>
              <a:buFont typeface="Symbol" panose="05050102010706020507" pitchFamily="18" charset="2"/>
              <a:buChar char=""/>
            </a:pPr>
            <a:r>
              <a:rPr lang="en-US" sz="12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hlinkClick r:id="rId5"/>
              </a:rPr>
              <a:t>https://sone.app/</a:t>
            </a:r>
            <a:endParaRPr lang="en-US" sz="1200" u="sng"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1371600" lvl="3" indent="0">
              <a:buNone/>
            </a:pPr>
            <a:endParaRPr lang="en-US" noProof="1"/>
          </a:p>
          <a:p>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3</a:t>
            </a:fld>
            <a:endParaRPr lang="en-US" dirty="0"/>
          </a:p>
        </p:txBody>
      </p:sp>
      <p:sp>
        <p:nvSpPr>
          <p:cNvPr id="11" name="Rectangle 10">
            <a:extLst>
              <a:ext uri="{FF2B5EF4-FFF2-40B4-BE49-F238E27FC236}">
                <a16:creationId xmlns:a16="http://schemas.microsoft.com/office/drawing/2014/main" id="{08D655AF-5DBD-4954-B607-48D1914FC7DE}"/>
              </a:ext>
              <a:ext uri="{C183D7F6-B498-43B3-948B-1728B52AA6E4}">
                <adec:decorative xmlns:adec="http://schemas.microsoft.com/office/drawing/2017/decorative" val="1"/>
              </a:ext>
            </a:extLst>
          </p:cNvPr>
          <p:cNvSpPr/>
          <p:nvPr/>
        </p:nvSpPr>
        <p:spPr>
          <a:xfrm>
            <a:off x="1145309" y="6565799"/>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12" name="Rectangle 11">
            <a:extLst>
              <a:ext uri="{FF2B5EF4-FFF2-40B4-BE49-F238E27FC236}">
                <a16:creationId xmlns:a16="http://schemas.microsoft.com/office/drawing/2014/main" id="{EAE7730F-1A0D-4B11-BA09-6A6CAA96FE12}"/>
              </a:ext>
              <a:ext uri="{C183D7F6-B498-43B3-948B-1728B52AA6E4}">
                <adec:decorative xmlns:adec="http://schemas.microsoft.com/office/drawing/2017/decorative" val="1"/>
              </a:ext>
            </a:extLst>
          </p:cNvPr>
          <p:cNvSpPr/>
          <p:nvPr/>
        </p:nvSpPr>
        <p:spPr>
          <a:xfrm>
            <a:off x="3697432" y="6361475"/>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3" name="Rectangle 12">
            <a:extLst>
              <a:ext uri="{FF2B5EF4-FFF2-40B4-BE49-F238E27FC236}">
                <a16:creationId xmlns:a16="http://schemas.microsoft.com/office/drawing/2014/main" id="{4EF60258-6D59-4423-83CC-D7AC9D79D5E5}"/>
              </a:ext>
              <a:ext uri="{C183D7F6-B498-43B3-948B-1728B52AA6E4}">
                <adec:decorative xmlns:adec="http://schemas.microsoft.com/office/drawing/2017/decorative" val="1"/>
              </a:ext>
            </a:extLst>
          </p:cNvPr>
          <p:cNvSpPr/>
          <p:nvPr/>
        </p:nvSpPr>
        <p:spPr>
          <a:xfrm>
            <a:off x="6249555" y="6557845"/>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4" name="Rectangle 13">
            <a:extLst>
              <a:ext uri="{FF2B5EF4-FFF2-40B4-BE49-F238E27FC236}">
                <a16:creationId xmlns:a16="http://schemas.microsoft.com/office/drawing/2014/main" id="{964627DB-2C83-4D9C-A498-D5BCC9A2B3B4}"/>
              </a:ext>
              <a:ext uri="{C183D7F6-B498-43B3-948B-1728B52AA6E4}">
                <adec:decorative xmlns:adec="http://schemas.microsoft.com/office/drawing/2017/decorative" val="1"/>
              </a:ext>
            </a:extLst>
          </p:cNvPr>
          <p:cNvSpPr/>
          <p:nvPr/>
        </p:nvSpPr>
        <p:spPr>
          <a:xfrm>
            <a:off x="8801677" y="6562004"/>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Graphic 1" descr="Bucket and shovel">
            <a:extLst>
              <a:ext uri="{FF2B5EF4-FFF2-40B4-BE49-F238E27FC236}">
                <a16:creationId xmlns:a16="http://schemas.microsoft.com/office/drawing/2014/main" id="{18227EA5-12F0-4E3A-AC4B-5FD715843A1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80684" y="3429000"/>
            <a:ext cx="472929" cy="472929"/>
          </a:xfrm>
          <a:prstGeom prst="rect">
            <a:avLst/>
          </a:prstGeom>
        </p:spPr>
      </p:pic>
    </p:spTree>
    <p:extLst>
      <p:ext uri="{BB962C8B-B14F-4D97-AF65-F5344CB8AC3E}">
        <p14:creationId xmlns:p14="http://schemas.microsoft.com/office/powerpoint/2010/main" val="3803842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descr="A close up of a device&#10;&#10;Description automatically generated">
            <a:extLst>
              <a:ext uri="{FF2B5EF4-FFF2-40B4-BE49-F238E27FC236}">
                <a16:creationId xmlns:a16="http://schemas.microsoft.com/office/drawing/2014/main" id="{A33F4198-D434-40E7-9965-7296D66E25EF}"/>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8729" r="18729"/>
          <a:stretch>
            <a:fillRect/>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Équipement</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Il est important d'être informé des applications que vous installez sur votre appareil mobile, afin que vous puissiez prendre de bonnes décisions à l'avenir</a:t>
            </a:r>
            <a:r>
              <a:rPr lang="en-US" noProof="1"/>
              <a:t>.</a:t>
            </a:r>
          </a:p>
          <a:p>
            <a:endParaRPr lang="en-US" noProof="1"/>
          </a:p>
          <a:p>
            <a:pPr marL="914400" lvl="2" indent="0" algn="just">
              <a:spcAft>
                <a:spcPts val="1200"/>
              </a:spcAft>
              <a:buNone/>
            </a:pPr>
            <a:r>
              <a:rPr lang="en-CA" dirty="0" err="1"/>
              <a:t>Regarder</a:t>
            </a:r>
            <a:r>
              <a:rPr lang="en-CA" dirty="0"/>
              <a:t> et </a:t>
            </a:r>
            <a:r>
              <a:rPr lang="en-CA" dirty="0" err="1"/>
              <a:t>apprendre</a:t>
            </a:r>
            <a:r>
              <a:rPr lang="en-CA" dirty="0"/>
              <a:t>: </a:t>
            </a:r>
            <a:r>
              <a:rPr lang="en-CA" dirty="0">
                <a:hlinkClick r:id="rId3"/>
              </a:rPr>
              <a:t>How Free Games Make Money</a:t>
            </a:r>
            <a:endParaRPr lang="en-CA" dirty="0"/>
          </a:p>
          <a:p>
            <a:pPr marL="914400" lvl="2" indent="0" algn="just">
              <a:spcAft>
                <a:spcPts val="1200"/>
              </a:spcAft>
              <a:buNone/>
            </a:pPr>
            <a:r>
              <a:rPr lang="en-CA" dirty="0"/>
              <a:t>Lire et </a:t>
            </a:r>
            <a:r>
              <a:rPr lang="en-CA" dirty="0" err="1"/>
              <a:t>apprendre</a:t>
            </a:r>
            <a:r>
              <a:rPr lang="en-CA" dirty="0"/>
              <a:t>: </a:t>
            </a:r>
            <a:r>
              <a:rPr lang="en-CA" dirty="0">
                <a:hlinkClick r:id="rId4"/>
              </a:rPr>
              <a:t>Make Money From Your Free App</a:t>
            </a:r>
            <a:endParaRPr lang="en-CA" dirty="0"/>
          </a:p>
          <a:p>
            <a:pPr marL="914400" lvl="2" indent="0" algn="just">
              <a:spcAft>
                <a:spcPts val="1200"/>
              </a:spcAft>
              <a:buNone/>
            </a:pPr>
            <a:r>
              <a:rPr lang="fr-CA" dirty="0"/>
              <a:t>Pensez-y : comment les applications gagnent-elles de l'argent </a:t>
            </a:r>
            <a:r>
              <a:rPr lang="en-CA" dirty="0"/>
              <a:t>(Q2.2)</a:t>
            </a:r>
            <a:endParaRPr lang="en-US" noProof="1"/>
          </a:p>
          <a:p>
            <a:endParaRPr lang="en-US" noProof="1"/>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4</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Idea">
            <a:extLst>
              <a:ext uri="{FF2B5EF4-FFF2-40B4-BE49-F238E27FC236}">
                <a16:creationId xmlns:a16="http://schemas.microsoft.com/office/drawing/2014/main" id="{957FB056-60A9-452E-B818-263329D818D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7124511" y="4631270"/>
            <a:ext cx="493992" cy="458675"/>
          </a:xfrm>
          <a:prstGeom prst="rect">
            <a:avLst/>
          </a:prstGeom>
        </p:spPr>
      </p:pic>
      <p:pic>
        <p:nvPicPr>
          <p:cNvPr id="7" name="Graphic 6" descr="Theatre">
            <a:extLst>
              <a:ext uri="{FF2B5EF4-FFF2-40B4-BE49-F238E27FC236}">
                <a16:creationId xmlns:a16="http://schemas.microsoft.com/office/drawing/2014/main" id="{EB6BD736-A52A-47D1-A3C0-196B0FF5B92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24511" y="3343699"/>
            <a:ext cx="401105" cy="401105"/>
          </a:xfrm>
          <a:prstGeom prst="rect">
            <a:avLst/>
          </a:prstGeom>
        </p:spPr>
      </p:pic>
      <p:pic>
        <p:nvPicPr>
          <p:cNvPr id="8" name="Graphic 7" descr="Open book">
            <a:extLst>
              <a:ext uri="{FF2B5EF4-FFF2-40B4-BE49-F238E27FC236}">
                <a16:creationId xmlns:a16="http://schemas.microsoft.com/office/drawing/2014/main" id="{B0895567-BFE7-4D70-B140-72B8651893E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24511" y="3971478"/>
            <a:ext cx="458675" cy="458675"/>
          </a:xfrm>
          <a:prstGeom prst="rect">
            <a:avLst/>
          </a:prstGeom>
        </p:spPr>
      </p:pic>
      <p:sp>
        <p:nvSpPr>
          <p:cNvPr id="2" name="Rectangle 1">
            <a:extLst>
              <a:ext uri="{FF2B5EF4-FFF2-40B4-BE49-F238E27FC236}">
                <a16:creationId xmlns:a16="http://schemas.microsoft.com/office/drawing/2014/main" id="{8D32220C-2E06-481E-8B93-1A531B43B73A}"/>
              </a:ext>
              <a:ext uri="{C183D7F6-B498-43B3-948B-1728B52AA6E4}">
                <adec:decorative xmlns:adec="http://schemas.microsoft.com/office/drawing/2017/decorative" val="1"/>
              </a:ext>
            </a:extLst>
          </p:cNvPr>
          <p:cNvSpPr/>
          <p:nvPr/>
        </p:nvSpPr>
        <p:spPr>
          <a:xfrm>
            <a:off x="1145308" y="6553815"/>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9" name="Rectangle 8">
            <a:extLst>
              <a:ext uri="{FF2B5EF4-FFF2-40B4-BE49-F238E27FC236}">
                <a16:creationId xmlns:a16="http://schemas.microsoft.com/office/drawing/2014/main" id="{452D602A-6D46-4AAC-A0C6-4EC4681F3CC4}"/>
              </a:ext>
              <a:ext uri="{C183D7F6-B498-43B3-948B-1728B52AA6E4}">
                <adec:decorative xmlns:adec="http://schemas.microsoft.com/office/drawing/2017/decorative" val="1"/>
              </a:ext>
            </a:extLst>
          </p:cNvPr>
          <p:cNvSpPr/>
          <p:nvPr/>
        </p:nvSpPr>
        <p:spPr>
          <a:xfrm>
            <a:off x="3697431" y="6349491"/>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10" name="Rectangle 9">
            <a:extLst>
              <a:ext uri="{FF2B5EF4-FFF2-40B4-BE49-F238E27FC236}">
                <a16:creationId xmlns:a16="http://schemas.microsoft.com/office/drawing/2014/main" id="{0223FA78-13C8-464A-A951-3930CE648299}"/>
              </a:ext>
              <a:ext uri="{C183D7F6-B498-43B3-948B-1728B52AA6E4}">
                <adec:decorative xmlns:adec="http://schemas.microsoft.com/office/drawing/2017/decorative" val="1"/>
              </a:ext>
            </a:extLst>
          </p:cNvPr>
          <p:cNvSpPr/>
          <p:nvPr/>
        </p:nvSpPr>
        <p:spPr>
          <a:xfrm>
            <a:off x="6249554" y="6545861"/>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21" name="Rectangle 20">
            <a:extLst>
              <a:ext uri="{FF2B5EF4-FFF2-40B4-BE49-F238E27FC236}">
                <a16:creationId xmlns:a16="http://schemas.microsoft.com/office/drawing/2014/main" id="{544408BC-CE3E-4DA8-865B-F1183FBA411D}"/>
              </a:ext>
              <a:ext uri="{C183D7F6-B498-43B3-948B-1728B52AA6E4}">
                <adec:decorative xmlns:adec="http://schemas.microsoft.com/office/drawing/2017/decorative" val="1"/>
              </a:ext>
            </a:extLst>
          </p:cNvPr>
          <p:cNvSpPr/>
          <p:nvPr/>
        </p:nvSpPr>
        <p:spPr>
          <a:xfrm>
            <a:off x="8801676" y="655002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2995025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cture containing indoor, computer, desk, table&#10;&#10;Description automatically generated">
            <a:extLst>
              <a:ext uri="{FF2B5EF4-FFF2-40B4-BE49-F238E27FC236}">
                <a16:creationId xmlns:a16="http://schemas.microsoft.com/office/drawing/2014/main" id="{EEB98FFA-2AED-4C6F-A9C4-C9154426013E}"/>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8725" r="18725"/>
          <a:stretch>
            <a:fillRect/>
          </a:stretch>
        </p:blipFill>
        <p:spPr>
          <a:xfrm>
            <a:off x="-8389" y="0"/>
            <a:ext cx="6257944"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Équipement</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Si vous cherchez à améliorer la qualité de votre podcast, il y a quelques éléments que vous voudrez prendre en considération. Tout d'abord, et c'est sans doute le plus important, le microphone</a:t>
            </a:r>
            <a:r>
              <a:rPr lang="en-US" noProof="1"/>
              <a:t>.</a:t>
            </a:r>
          </a:p>
          <a:p>
            <a:endParaRPr lang="en-US" noProof="1"/>
          </a:p>
          <a:p>
            <a:pPr marL="914400" lvl="2" indent="0">
              <a:buNone/>
            </a:pPr>
            <a:r>
              <a:rPr lang="en-US" sz="1800" noProof="1"/>
              <a:t>Regarder et apprendre: </a:t>
            </a:r>
            <a:r>
              <a:rPr lang="en-US" sz="1800" noProof="1">
                <a:hlinkClick r:id="rId3"/>
              </a:rPr>
              <a:t>Recording 101: Microphones</a:t>
            </a:r>
            <a:endParaRPr lang="en-US" sz="1800" noProof="1"/>
          </a:p>
          <a:p>
            <a:pPr marL="914400" lvl="2" indent="0">
              <a:buNone/>
            </a:pPr>
            <a:endParaRPr lang="en-US" sz="1800" noProof="1"/>
          </a:p>
          <a:p>
            <a:pPr marL="914400" lvl="2" indent="0">
              <a:buNone/>
            </a:pPr>
            <a:r>
              <a:rPr lang="fr-CA" sz="1800" noProof="1"/>
              <a:t>Pensez-y : Quel type de microphone est le mieux adapté pour produire un podcast ?</a:t>
            </a:r>
            <a:r>
              <a:rPr lang="en-US" sz="1800" noProof="1"/>
              <a:t>(Q2.3)</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5</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descr="Idea">
            <a:extLst>
              <a:ext uri="{FF2B5EF4-FFF2-40B4-BE49-F238E27FC236}">
                <a16:creationId xmlns:a16="http://schemas.microsoft.com/office/drawing/2014/main" id="{957FB056-60A9-452E-B818-263329D818D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7152508" y="4459710"/>
            <a:ext cx="493992" cy="458675"/>
          </a:xfrm>
          <a:prstGeom prst="rect">
            <a:avLst/>
          </a:prstGeom>
        </p:spPr>
      </p:pic>
      <p:pic>
        <p:nvPicPr>
          <p:cNvPr id="7" name="Graphic 6" descr="Theatre">
            <a:extLst>
              <a:ext uri="{FF2B5EF4-FFF2-40B4-BE49-F238E27FC236}">
                <a16:creationId xmlns:a16="http://schemas.microsoft.com/office/drawing/2014/main" id="{EB6BD736-A52A-47D1-A3C0-196B0FF5B92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52508" y="3599932"/>
            <a:ext cx="401105" cy="401105"/>
          </a:xfrm>
          <a:prstGeom prst="rect">
            <a:avLst/>
          </a:prstGeom>
        </p:spPr>
      </p:pic>
      <p:sp>
        <p:nvSpPr>
          <p:cNvPr id="2" name="Rectangle 1">
            <a:extLst>
              <a:ext uri="{FF2B5EF4-FFF2-40B4-BE49-F238E27FC236}">
                <a16:creationId xmlns:a16="http://schemas.microsoft.com/office/drawing/2014/main" id="{8DE38279-2013-4233-BE3F-091C404F0437}"/>
              </a:ext>
              <a:ext uri="{C183D7F6-B498-43B3-948B-1728B52AA6E4}">
                <adec:decorative xmlns:adec="http://schemas.microsoft.com/office/drawing/2017/decorative" val="1"/>
              </a:ext>
            </a:extLst>
          </p:cNvPr>
          <p:cNvSpPr/>
          <p:nvPr/>
        </p:nvSpPr>
        <p:spPr>
          <a:xfrm>
            <a:off x="1145308" y="6557848"/>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8" name="Rectangle 7">
            <a:extLst>
              <a:ext uri="{FF2B5EF4-FFF2-40B4-BE49-F238E27FC236}">
                <a16:creationId xmlns:a16="http://schemas.microsoft.com/office/drawing/2014/main" id="{13340F4B-E45D-4D19-87D6-35786957730D}"/>
              </a:ext>
              <a:ext uri="{C183D7F6-B498-43B3-948B-1728B52AA6E4}">
                <adec:decorative xmlns:adec="http://schemas.microsoft.com/office/drawing/2017/decorative" val="1"/>
              </a:ext>
            </a:extLst>
          </p:cNvPr>
          <p:cNvSpPr/>
          <p:nvPr/>
        </p:nvSpPr>
        <p:spPr>
          <a:xfrm>
            <a:off x="3697431" y="6353524"/>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9" name="Rectangle 8">
            <a:extLst>
              <a:ext uri="{FF2B5EF4-FFF2-40B4-BE49-F238E27FC236}">
                <a16:creationId xmlns:a16="http://schemas.microsoft.com/office/drawing/2014/main" id="{4C5A8F88-C56A-4F04-A3A8-EDB52F3CF693}"/>
              </a:ext>
              <a:ext uri="{C183D7F6-B498-43B3-948B-1728B52AA6E4}">
                <adec:decorative xmlns:adec="http://schemas.microsoft.com/office/drawing/2017/decorative" val="1"/>
              </a:ext>
            </a:extLst>
          </p:cNvPr>
          <p:cNvSpPr/>
          <p:nvPr/>
        </p:nvSpPr>
        <p:spPr>
          <a:xfrm>
            <a:off x="6249554" y="6549894"/>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10" name="Rectangle 9">
            <a:extLst>
              <a:ext uri="{FF2B5EF4-FFF2-40B4-BE49-F238E27FC236}">
                <a16:creationId xmlns:a16="http://schemas.microsoft.com/office/drawing/2014/main" id="{65667996-D38E-40A1-9652-E261D017AF5A}"/>
              </a:ext>
              <a:ext uri="{C183D7F6-B498-43B3-948B-1728B52AA6E4}">
                <adec:decorative xmlns:adec="http://schemas.microsoft.com/office/drawing/2017/decorative" val="1"/>
              </a:ext>
            </a:extLst>
          </p:cNvPr>
          <p:cNvSpPr/>
          <p:nvPr/>
        </p:nvSpPr>
        <p:spPr>
          <a:xfrm>
            <a:off x="8801676" y="6554053"/>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1646908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A picture containing toy&#10;&#10;Description automatically generated">
            <a:extLst>
              <a:ext uri="{FF2B5EF4-FFF2-40B4-BE49-F238E27FC236}">
                <a16:creationId xmlns:a16="http://schemas.microsoft.com/office/drawing/2014/main" id="{A29A1183-F4B0-466C-9F35-A6F18D4525B3}"/>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t="-3328" b="-3328"/>
          <a:stretch/>
        </p:blipFill>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Équipement</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Les microphones dynamiques sont un type de microphone qui permet au podcasteur d'enregistrer dans la plus grande variété d'endroits sans que la qualité de la pièce ait un impact négatif sur votre podcast. Le microphone dynamique a tendance à augmenter la chaleur de votre voix ; ceci est dû à ce qu'on appelle l'effet de proximité</a:t>
            </a:r>
            <a:r>
              <a:rPr lang="en-US" noProof="1"/>
              <a:t>. </a:t>
            </a:r>
          </a:p>
          <a:p>
            <a:pPr marL="0" indent="0">
              <a:buNone/>
            </a:pPr>
            <a:endParaRPr lang="en-US" noProof="1"/>
          </a:p>
          <a:p>
            <a:pPr marL="914400" lvl="2" indent="0">
              <a:buNone/>
            </a:pPr>
            <a:r>
              <a:rPr lang="en-US" sz="1800" noProof="1"/>
              <a:t>Lire et apprendre: </a:t>
            </a:r>
            <a:r>
              <a:rPr lang="en-US" sz="1800" noProof="1">
                <a:hlinkClick r:id="rId3"/>
              </a:rPr>
              <a:t>The Proximity Effect</a:t>
            </a:r>
            <a:endParaRPr lang="en-US" sz="1800" noProof="1"/>
          </a:p>
          <a:p>
            <a:pPr marL="914400" lvl="2" indent="0">
              <a:buNone/>
            </a:pPr>
            <a:endParaRPr lang="en-US" sz="1800" noProof="1"/>
          </a:p>
          <a:p>
            <a:pPr marL="914400" lvl="2" indent="0">
              <a:buNone/>
            </a:pPr>
            <a:r>
              <a:rPr lang="fr-CA" sz="1800" noProof="1"/>
              <a:t>Pensez-y : comment pouvez-vous approfondir le son de votre voix </a:t>
            </a:r>
            <a:r>
              <a:rPr lang="en-US" sz="1800" noProof="1"/>
              <a:t>(Q2.4)</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6</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Graphic 8" descr="Open book">
            <a:extLst>
              <a:ext uri="{FF2B5EF4-FFF2-40B4-BE49-F238E27FC236}">
                <a16:creationId xmlns:a16="http://schemas.microsoft.com/office/drawing/2014/main" id="{EB7CDB2B-5372-4866-B28E-DF95AADFA0D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23722" y="4655532"/>
            <a:ext cx="458675" cy="458675"/>
          </a:xfrm>
          <a:prstGeom prst="rect">
            <a:avLst/>
          </a:prstGeom>
        </p:spPr>
      </p:pic>
      <p:pic>
        <p:nvPicPr>
          <p:cNvPr id="10" name="Graphic 9" descr="Idea">
            <a:extLst>
              <a:ext uri="{FF2B5EF4-FFF2-40B4-BE49-F238E27FC236}">
                <a16:creationId xmlns:a16="http://schemas.microsoft.com/office/drawing/2014/main" id="{EAB3A4CC-D25F-4C45-9E60-30CE3056307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flipH="1">
            <a:off x="7123722" y="5310577"/>
            <a:ext cx="493992" cy="458675"/>
          </a:xfrm>
          <a:prstGeom prst="rect">
            <a:avLst/>
          </a:prstGeom>
        </p:spPr>
      </p:pic>
      <p:sp>
        <p:nvSpPr>
          <p:cNvPr id="2" name="Rectangle 1">
            <a:extLst>
              <a:ext uri="{FF2B5EF4-FFF2-40B4-BE49-F238E27FC236}">
                <a16:creationId xmlns:a16="http://schemas.microsoft.com/office/drawing/2014/main" id="{7D69050C-DEEB-40BB-AF46-C84B6B5405A8}"/>
              </a:ext>
              <a:ext uri="{C183D7F6-B498-43B3-948B-1728B52AA6E4}">
                <adec:decorative xmlns:adec="http://schemas.microsoft.com/office/drawing/2017/decorative" val="1"/>
              </a:ext>
            </a:extLst>
          </p:cNvPr>
          <p:cNvSpPr/>
          <p:nvPr/>
        </p:nvSpPr>
        <p:spPr>
          <a:xfrm>
            <a:off x="1145308" y="6553815"/>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75ADFD44-425C-4135-BA53-18C25DA47A5F}"/>
              </a:ext>
              <a:ext uri="{C183D7F6-B498-43B3-948B-1728B52AA6E4}">
                <adec:decorative xmlns:adec="http://schemas.microsoft.com/office/drawing/2017/decorative" val="1"/>
              </a:ext>
            </a:extLst>
          </p:cNvPr>
          <p:cNvSpPr/>
          <p:nvPr/>
        </p:nvSpPr>
        <p:spPr>
          <a:xfrm>
            <a:off x="3697431" y="6349491"/>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2C16E677-CB3A-475F-9E9F-234451284EBA}"/>
              </a:ext>
              <a:ext uri="{C183D7F6-B498-43B3-948B-1728B52AA6E4}">
                <adec:decorative xmlns:adec="http://schemas.microsoft.com/office/drawing/2017/decorative" val="1"/>
              </a:ext>
            </a:extLst>
          </p:cNvPr>
          <p:cNvSpPr/>
          <p:nvPr/>
        </p:nvSpPr>
        <p:spPr>
          <a:xfrm>
            <a:off x="6249554" y="6545861"/>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E96C3CD2-9E25-489E-B8C2-91E695B815EB}"/>
              </a:ext>
              <a:ext uri="{C183D7F6-B498-43B3-948B-1728B52AA6E4}">
                <adec:decorative xmlns:adec="http://schemas.microsoft.com/office/drawing/2017/decorative" val="1"/>
              </a:ext>
            </a:extLst>
          </p:cNvPr>
          <p:cNvSpPr/>
          <p:nvPr/>
        </p:nvSpPr>
        <p:spPr>
          <a:xfrm>
            <a:off x="8801676" y="655002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2063035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in front of a computer&#10;&#10;Description automatically generated">
            <a:extLst>
              <a:ext uri="{FF2B5EF4-FFF2-40B4-BE49-F238E27FC236}">
                <a16:creationId xmlns:a16="http://schemas.microsoft.com/office/drawing/2014/main" id="{1CF66677-17A7-4089-B458-BD111152C935}"/>
              </a:ext>
            </a:extLst>
          </p:cNvPr>
          <p:cNvPicPr>
            <a:picLocks noGrp="1" noChangeAspect="1"/>
          </p:cNvPicPr>
          <p:nvPr>
            <p:ph type="pic" idx="11"/>
          </p:nvPr>
        </p:nvPicPr>
        <p:blipFill rotWithShape="1">
          <a:blip r:embed="rId2">
            <a:extLst>
              <a:ext uri="{28A0092B-C50C-407E-A947-70E740481C1C}">
                <a14:useLocalDpi xmlns:a14="http://schemas.microsoft.com/office/drawing/2010/main" val="0"/>
              </a:ext>
            </a:extLst>
          </a:blip>
          <a:srcRect l="3618" t="50" r="33690" b="-50"/>
          <a:stretch/>
        </p:blipFill>
        <p:spPr>
          <a:xfrm>
            <a:off x="0" y="0"/>
            <a:ext cx="6305550"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Équipement</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Les sons plosifs peuvent être entendus dans les lettres P et B. Notre cerveau les filtre naturellement lorsque nous parlons à d'autres personnes ; cependant, dans les enregistrements, ils sont perceptibles parce qu'ils se produisent naturellement dans la parole. Si vous voulez en faire l'expérience vous-même, essayez de tenir une bougie devant votre bouche pendant que vous parlez, vous remarquerez que lorsque vous faites le son P et B, la flamme clignote</a:t>
            </a:r>
            <a:r>
              <a:rPr lang="en-US" noProof="1"/>
              <a:t>.</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7</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85EB6338-D26C-4CD8-BB77-79212A78C258}"/>
              </a:ext>
              <a:ext uri="{C183D7F6-B498-43B3-948B-1728B52AA6E4}">
                <adec:decorative xmlns:adec="http://schemas.microsoft.com/office/drawing/2017/decorative" val="1"/>
              </a:ext>
            </a:extLst>
          </p:cNvPr>
          <p:cNvSpPr/>
          <p:nvPr/>
        </p:nvSpPr>
        <p:spPr>
          <a:xfrm>
            <a:off x="1145308" y="6553815"/>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E6C66596-A43C-4DB2-A1B0-6D2A54959C57}"/>
              </a:ext>
              <a:ext uri="{C183D7F6-B498-43B3-948B-1728B52AA6E4}">
                <adec:decorative xmlns:adec="http://schemas.microsoft.com/office/drawing/2017/decorative" val="1"/>
              </a:ext>
            </a:extLst>
          </p:cNvPr>
          <p:cNvSpPr/>
          <p:nvPr/>
        </p:nvSpPr>
        <p:spPr>
          <a:xfrm>
            <a:off x="3697431" y="6349491"/>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2966E579-A8FA-43A8-9D24-9319423D0753}"/>
              </a:ext>
              <a:ext uri="{C183D7F6-B498-43B3-948B-1728B52AA6E4}">
                <adec:decorative xmlns:adec="http://schemas.microsoft.com/office/drawing/2017/decorative" val="1"/>
              </a:ext>
            </a:extLst>
          </p:cNvPr>
          <p:cNvSpPr/>
          <p:nvPr/>
        </p:nvSpPr>
        <p:spPr>
          <a:xfrm>
            <a:off x="6249554" y="6545861"/>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0FE66477-234F-4F65-83A1-D99FF00B8B6F}"/>
              </a:ext>
              <a:ext uri="{C183D7F6-B498-43B3-948B-1728B52AA6E4}">
                <adec:decorative xmlns:adec="http://schemas.microsoft.com/office/drawing/2017/decorative" val="1"/>
              </a:ext>
            </a:extLst>
          </p:cNvPr>
          <p:cNvSpPr/>
          <p:nvPr/>
        </p:nvSpPr>
        <p:spPr>
          <a:xfrm>
            <a:off x="8801676" y="655002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31285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BDADA78-5A49-47CE-A4EE-B05D94607BAF}"/>
              </a:ext>
            </a:extLst>
          </p:cNvPr>
          <p:cNvPicPr>
            <a:picLocks noGrp="1" noChangeAspect="1"/>
          </p:cNvPicPr>
          <p:nvPr>
            <p:ph type="pic" idx="11"/>
          </p:nvPr>
        </p:nvPicPr>
        <p:blipFill>
          <a:blip r:embed="rId2"/>
          <a:srcRect t="3216" b="3216"/>
          <a:stretch>
            <a:fillRect/>
          </a:stretch>
        </p:blipFill>
        <p:spPr>
          <a:xfrm>
            <a:off x="0" y="0"/>
            <a:ext cx="6249555" cy="6721475"/>
          </a:xfrm>
          <a:prstGeom prst="rect">
            <a:avLst/>
          </a:prstGeo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p:txBody>
          <a:bodyPr/>
          <a:lstStyle/>
          <a:p>
            <a:pPr algn="ctr"/>
            <a:r>
              <a:rPr lang="en-US" dirty="0" err="1"/>
              <a:t>Équipement</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Vous venez d'apprendre que l'effet de proximité peut rendre votre voix chaude ; cependant, les sons des P et B peuvent être accentués si vous avez la bouche proche du microphone pendant l'enregistrement de votre podcast. La raison en est que les sons plosifs interagissent avec le diaphragme du microphone, produisant un signal de sortie. L'utilisation d'une protection anti-pop sert de barrière entre ces sons et le microphone, le but étant d'éliminer complètement ces sons</a:t>
            </a:r>
            <a:r>
              <a:rPr lang="en-US" noProof="1"/>
              <a:t>.</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8</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263D5C13-ECD6-4F8C-98F5-8CC0992A6AC0}"/>
              </a:ext>
              <a:ext uri="{C183D7F6-B498-43B3-948B-1728B52AA6E4}">
                <adec:decorative xmlns:adec="http://schemas.microsoft.com/office/drawing/2017/decorative" val="1"/>
              </a:ext>
            </a:extLst>
          </p:cNvPr>
          <p:cNvSpPr/>
          <p:nvPr/>
        </p:nvSpPr>
        <p:spPr>
          <a:xfrm>
            <a:off x="1145308" y="6553815"/>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FA7A81A4-E935-45BC-923E-5321EB6F236E}"/>
              </a:ext>
              <a:ext uri="{C183D7F6-B498-43B3-948B-1728B52AA6E4}">
                <adec:decorative xmlns:adec="http://schemas.microsoft.com/office/drawing/2017/decorative" val="1"/>
              </a:ext>
            </a:extLst>
          </p:cNvPr>
          <p:cNvSpPr/>
          <p:nvPr/>
        </p:nvSpPr>
        <p:spPr>
          <a:xfrm>
            <a:off x="3697431" y="6349491"/>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8" name="Rectangle 7">
            <a:extLst>
              <a:ext uri="{FF2B5EF4-FFF2-40B4-BE49-F238E27FC236}">
                <a16:creationId xmlns:a16="http://schemas.microsoft.com/office/drawing/2014/main" id="{00A8BAA7-266F-43CC-B375-10FA2ECB41C8}"/>
              </a:ext>
              <a:ext uri="{C183D7F6-B498-43B3-948B-1728B52AA6E4}">
                <adec:decorative xmlns:adec="http://schemas.microsoft.com/office/drawing/2017/decorative" val="1"/>
              </a:ext>
            </a:extLst>
          </p:cNvPr>
          <p:cNvSpPr/>
          <p:nvPr/>
        </p:nvSpPr>
        <p:spPr>
          <a:xfrm>
            <a:off x="6249554" y="6545861"/>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9" name="Rectangle 8">
            <a:extLst>
              <a:ext uri="{FF2B5EF4-FFF2-40B4-BE49-F238E27FC236}">
                <a16:creationId xmlns:a16="http://schemas.microsoft.com/office/drawing/2014/main" id="{7D661A44-917C-4755-A06C-2B419F03111C}"/>
              </a:ext>
              <a:ext uri="{C183D7F6-B498-43B3-948B-1728B52AA6E4}">
                <adec:decorative xmlns:adec="http://schemas.microsoft.com/office/drawing/2017/decorative" val="1"/>
              </a:ext>
            </a:extLst>
          </p:cNvPr>
          <p:cNvSpPr/>
          <p:nvPr/>
        </p:nvSpPr>
        <p:spPr>
          <a:xfrm>
            <a:off x="8801676" y="6550020"/>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1317322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itting at a desk&#10;&#10;Description automatically generated">
            <a:extLst>
              <a:ext uri="{FF2B5EF4-FFF2-40B4-BE49-F238E27FC236}">
                <a16:creationId xmlns:a16="http://schemas.microsoft.com/office/drawing/2014/main" id="{833F1065-5BC0-4765-A600-9982BF2D1B3E}"/>
              </a:ext>
            </a:extLst>
          </p:cNvPr>
          <p:cNvPicPr>
            <a:picLocks noGrp="1" noChangeAspect="1"/>
          </p:cNvPicPr>
          <p:nvPr>
            <p:ph type="pic" idx="11"/>
          </p:nvPr>
        </p:nvPicPr>
        <p:blipFill>
          <a:blip r:embed="rId2">
            <a:extLst>
              <a:ext uri="{28A0092B-C50C-407E-A947-70E740481C1C}">
                <a14:useLocalDpi xmlns:a14="http://schemas.microsoft.com/office/drawing/2010/main" val="0"/>
              </a:ext>
            </a:extLst>
          </a:blip>
          <a:srcRect l="18729" r="18729"/>
          <a:stretch>
            <a:fillRect/>
          </a:stretch>
        </p:blipFill>
        <p:spPr>
          <a:xfrm>
            <a:off x="0" y="0"/>
            <a:ext cx="6249555" cy="6721475"/>
          </a:xfrm>
        </p:spPr>
      </p:pic>
      <p:sp>
        <p:nvSpPr>
          <p:cNvPr id="3" name="Title 2">
            <a:extLst>
              <a:ext uri="{FF2B5EF4-FFF2-40B4-BE49-F238E27FC236}">
                <a16:creationId xmlns:a16="http://schemas.microsoft.com/office/drawing/2014/main" id="{CDDC5365-EA36-45A8-8DBD-A6D8461EB21D}"/>
              </a:ext>
            </a:extLst>
          </p:cNvPr>
          <p:cNvSpPr>
            <a:spLocks noGrp="1"/>
          </p:cNvSpPr>
          <p:nvPr>
            <p:ph type="title"/>
          </p:nvPr>
        </p:nvSpPr>
        <p:spPr>
          <a:xfrm>
            <a:off x="6657974" y="611078"/>
            <a:ext cx="5104939" cy="833663"/>
          </a:xfrm>
        </p:spPr>
        <p:txBody>
          <a:bodyPr/>
          <a:lstStyle/>
          <a:p>
            <a:r>
              <a:rPr lang="fr-CA" b="0" i="0" dirty="0">
                <a:effectLst/>
                <a:latin typeface="Open Sans"/>
              </a:rPr>
              <a:t>Matériel informatique</a:t>
            </a:r>
            <a:endParaRPr lang="en-US" dirty="0"/>
          </a:p>
        </p:txBody>
      </p:sp>
      <p:sp>
        <p:nvSpPr>
          <p:cNvPr id="4" name="Content Placeholder 3">
            <a:extLst>
              <a:ext uri="{FF2B5EF4-FFF2-40B4-BE49-F238E27FC236}">
                <a16:creationId xmlns:a16="http://schemas.microsoft.com/office/drawing/2014/main" id="{0D250B89-C4D5-43CB-81F0-EFF4588D7E45}"/>
              </a:ext>
            </a:extLst>
          </p:cNvPr>
          <p:cNvSpPr>
            <a:spLocks noGrp="1"/>
          </p:cNvSpPr>
          <p:nvPr>
            <p:ph idx="1"/>
          </p:nvPr>
        </p:nvSpPr>
        <p:spPr/>
        <p:txBody>
          <a:bodyPr>
            <a:normAutofit/>
          </a:bodyPr>
          <a:lstStyle/>
          <a:p>
            <a:r>
              <a:rPr lang="fr-CA" noProof="1"/>
              <a:t>Un autre outil que vous voudrez envisager est un bon ensemble d'écouteurs ou de casques. Des écouteurs ou des oreillettes fermés sont un bon choix, car ils permettent de s'isoler.  Sans isolation, le son du saignement vous empêchera d'entendre correctement la personne que vous interrogez, ou le son de votre propre voix</a:t>
            </a:r>
            <a:r>
              <a:rPr lang="en-US" noProof="1"/>
              <a:t>. </a:t>
            </a:r>
          </a:p>
        </p:txBody>
      </p:sp>
      <p:sp>
        <p:nvSpPr>
          <p:cNvPr id="5" name="Slide Number Placeholder 4">
            <a:extLst>
              <a:ext uri="{FF2B5EF4-FFF2-40B4-BE49-F238E27FC236}">
                <a16:creationId xmlns:a16="http://schemas.microsoft.com/office/drawing/2014/main" id="{B18C9971-C7D2-435E-9037-EB3D7CCAF12D}"/>
              </a:ext>
            </a:extLst>
          </p:cNvPr>
          <p:cNvSpPr>
            <a:spLocks noGrp="1"/>
          </p:cNvSpPr>
          <p:nvPr>
            <p:ph type="sldNum" sz="quarter" idx="10"/>
          </p:nvPr>
        </p:nvSpPr>
        <p:spPr>
          <a:xfrm>
            <a:off x="11353800" y="6361475"/>
            <a:ext cx="838200" cy="360000"/>
          </a:xfrm>
        </p:spPr>
        <p:txBody>
          <a:bodyPr/>
          <a:lstStyle/>
          <a:p>
            <a:r>
              <a:rPr lang="en-US" dirty="0"/>
              <a:t>PAGE </a:t>
            </a:r>
            <a:fld id="{4A9B5881-4007-4345-955A-79C2656F0C49}" type="slidenum">
              <a:rPr lang="en-US" smtClean="0"/>
              <a:pPr/>
              <a:t>9</a:t>
            </a:fld>
            <a:endParaRPr lang="en-US" dirty="0"/>
          </a:p>
        </p:txBody>
      </p:sp>
      <p:sp>
        <p:nvSpPr>
          <p:cNvPr id="16" name="Isosceles Triangle 15">
            <a:extLst>
              <a:ext uri="{FF2B5EF4-FFF2-40B4-BE49-F238E27FC236}">
                <a16:creationId xmlns:a16="http://schemas.microsoft.com/office/drawing/2014/main" id="{C2887229-F913-4F63-8EC5-03C72B9082F4}"/>
              </a:ext>
              <a:ext uri="{C183D7F6-B498-43B3-948B-1728B52AA6E4}">
                <adec:decorative xmlns:adec="http://schemas.microsoft.com/office/drawing/2017/decorative" val="1"/>
              </a:ext>
            </a:extLst>
          </p:cNvPr>
          <p:cNvSpPr/>
          <p:nvPr/>
        </p:nvSpPr>
        <p:spPr>
          <a:xfrm rot="10800000">
            <a:off x="4902069" y="6176963"/>
            <a:ext cx="142847" cy="9156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BF710FF8-F914-4C5A-A179-5DAFA9EEB08E}"/>
              </a:ext>
              <a:ext uri="{C183D7F6-B498-43B3-948B-1728B52AA6E4}">
                <adec:decorative xmlns:adec="http://schemas.microsoft.com/office/drawing/2017/decorative" val="1"/>
              </a:ext>
            </a:extLst>
          </p:cNvPr>
          <p:cNvSpPr/>
          <p:nvPr/>
        </p:nvSpPr>
        <p:spPr>
          <a:xfrm>
            <a:off x="1145308" y="6557848"/>
            <a:ext cx="2552123" cy="163627"/>
          </a:xfrm>
          <a:prstGeom prst="rect">
            <a:avLst/>
          </a:prstGeom>
          <a:gradFill>
            <a:gsLst>
              <a:gs pos="0">
                <a:schemeClr val="accent2"/>
              </a:gs>
              <a:gs pos="100000">
                <a:schemeClr val="tx1">
                  <a:lumMod val="75000"/>
                  <a:lumOff val="2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Qu’est-ce</a:t>
            </a:r>
            <a:r>
              <a:rPr lang="en-US" sz="1200" dirty="0">
                <a:solidFill>
                  <a:schemeClr val="bg1"/>
                </a:solidFill>
              </a:rPr>
              <a:t> </a:t>
            </a:r>
            <a:r>
              <a:rPr lang="en-US" sz="1200" dirty="0" err="1">
                <a:solidFill>
                  <a:schemeClr val="bg1"/>
                </a:solidFill>
              </a:rPr>
              <a:t>qu’un</a:t>
            </a:r>
            <a:r>
              <a:rPr lang="en-US" sz="1200" dirty="0">
                <a:solidFill>
                  <a:schemeClr val="bg1"/>
                </a:solidFill>
              </a:rPr>
              <a:t> Podcast</a:t>
            </a:r>
            <a:endParaRPr lang="en-CA" sz="1200" dirty="0"/>
          </a:p>
        </p:txBody>
      </p:sp>
      <p:sp>
        <p:nvSpPr>
          <p:cNvPr id="6" name="Rectangle 5">
            <a:extLst>
              <a:ext uri="{FF2B5EF4-FFF2-40B4-BE49-F238E27FC236}">
                <a16:creationId xmlns:a16="http://schemas.microsoft.com/office/drawing/2014/main" id="{942D145A-F4C4-406D-B14C-399C8A2C3FC1}"/>
              </a:ext>
              <a:ext uri="{C183D7F6-B498-43B3-948B-1728B52AA6E4}">
                <adec:decorative xmlns:adec="http://schemas.microsoft.com/office/drawing/2017/decorative" val="1"/>
              </a:ext>
            </a:extLst>
          </p:cNvPr>
          <p:cNvSpPr/>
          <p:nvPr/>
        </p:nvSpPr>
        <p:spPr>
          <a:xfrm>
            <a:off x="3697431" y="6353524"/>
            <a:ext cx="2552123" cy="36795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err="1">
                <a:solidFill>
                  <a:schemeClr val="bg1"/>
                </a:solidFill>
              </a:rPr>
              <a:t>Équipements</a:t>
            </a:r>
            <a:r>
              <a:rPr lang="en-US" sz="1200" dirty="0">
                <a:solidFill>
                  <a:schemeClr val="bg1"/>
                </a:solidFill>
              </a:rPr>
              <a:t> et </a:t>
            </a:r>
            <a:r>
              <a:rPr lang="en-US" sz="1200" dirty="0" err="1">
                <a:solidFill>
                  <a:schemeClr val="bg1"/>
                </a:solidFill>
              </a:rPr>
              <a:t>logiciels</a:t>
            </a:r>
            <a:endParaRPr lang="en-CA" sz="1200" dirty="0"/>
          </a:p>
        </p:txBody>
      </p:sp>
      <p:sp>
        <p:nvSpPr>
          <p:cNvPr id="7" name="Rectangle 6">
            <a:extLst>
              <a:ext uri="{FF2B5EF4-FFF2-40B4-BE49-F238E27FC236}">
                <a16:creationId xmlns:a16="http://schemas.microsoft.com/office/drawing/2014/main" id="{43DFCB4D-4188-4CCC-97A9-9AA4EEEE3FA0}"/>
              </a:ext>
              <a:ext uri="{C183D7F6-B498-43B3-948B-1728B52AA6E4}">
                <adec:decorative xmlns:adec="http://schemas.microsoft.com/office/drawing/2017/decorative" val="1"/>
              </a:ext>
            </a:extLst>
          </p:cNvPr>
          <p:cNvSpPr/>
          <p:nvPr/>
        </p:nvSpPr>
        <p:spPr>
          <a:xfrm>
            <a:off x="6249554" y="6549894"/>
            <a:ext cx="2552123" cy="16363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a:r>
              <a:rPr lang="en-US" sz="1200" dirty="0">
                <a:solidFill>
                  <a:schemeClr val="bg1"/>
                </a:solidFill>
              </a:rPr>
              <a:t>Planification d’un Podcast</a:t>
            </a:r>
            <a:endParaRPr lang="en-CA" sz="1200" dirty="0"/>
          </a:p>
        </p:txBody>
      </p:sp>
      <p:sp>
        <p:nvSpPr>
          <p:cNvPr id="8" name="Rectangle 7">
            <a:extLst>
              <a:ext uri="{FF2B5EF4-FFF2-40B4-BE49-F238E27FC236}">
                <a16:creationId xmlns:a16="http://schemas.microsoft.com/office/drawing/2014/main" id="{B7B23B49-D31B-4502-851E-6AACBABEA407}"/>
              </a:ext>
              <a:ext uri="{C183D7F6-B498-43B3-948B-1728B52AA6E4}">
                <adec:decorative xmlns:adec="http://schemas.microsoft.com/office/drawing/2017/decorative" val="1"/>
              </a:ext>
            </a:extLst>
          </p:cNvPr>
          <p:cNvSpPr/>
          <p:nvPr/>
        </p:nvSpPr>
        <p:spPr>
          <a:xfrm>
            <a:off x="8801676" y="6554053"/>
            <a:ext cx="2552123" cy="159471"/>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1200" dirty="0" err="1">
                <a:solidFill>
                  <a:schemeClr val="bg1"/>
                </a:solidFill>
              </a:rPr>
              <a:t>Produire</a:t>
            </a:r>
            <a:r>
              <a:rPr lang="en-US" sz="1200" dirty="0">
                <a:solidFill>
                  <a:schemeClr val="bg1"/>
                </a:solidFill>
              </a:rPr>
              <a:t> </a:t>
            </a:r>
            <a:r>
              <a:rPr lang="en-US" sz="1200" dirty="0" err="1">
                <a:solidFill>
                  <a:schemeClr val="bg1"/>
                </a:solidFill>
              </a:rPr>
              <a:t>votre</a:t>
            </a:r>
            <a:r>
              <a:rPr lang="en-US" sz="1200" dirty="0">
                <a:solidFill>
                  <a:schemeClr val="bg1"/>
                </a:solidFill>
              </a:rPr>
              <a:t> Podcast</a:t>
            </a:r>
            <a:endParaRPr lang="en-CA" sz="1200" dirty="0"/>
          </a:p>
        </p:txBody>
      </p:sp>
    </p:spTree>
    <p:extLst>
      <p:ext uri="{BB962C8B-B14F-4D97-AF65-F5344CB8AC3E}">
        <p14:creationId xmlns:p14="http://schemas.microsoft.com/office/powerpoint/2010/main" val="2581814658"/>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MS Surge Teach Light and Dark">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Corporate_Teach a Course_Win32_SB - v2" id="{AAA48AC2-5F99-4B13-8624-B64D50F70391}" vid="{7E93EDBA-CDC2-40D2-AD59-7619D791F7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fa6e671f1cd7e4d96ff9652be322dd5e">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e2496f70b101db0b8013f30a071bbf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E32C0B-4052-44CB-9341-8AD8B2CC4712}">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EBB7C387-AFDC-4FE3-A658-984B7F35F155}">
  <ds:schemaRefs>
    <ds:schemaRef ds:uri="http://schemas.microsoft.com/sharepoint/v3/contenttype/forms"/>
  </ds:schemaRefs>
</ds:datastoreItem>
</file>

<file path=customXml/itemProps3.xml><?xml version="1.0" encoding="utf-8"?>
<ds:datastoreItem xmlns:ds="http://schemas.openxmlformats.org/officeDocument/2006/customXml" ds:itemID="{D6766BD6-F648-49AA-B7EC-13E75CECB9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Ion</Template>
  <TotalTime>0</TotalTime>
  <Words>1317</Words>
  <Application>Microsoft Office PowerPoint</Application>
  <PresentationFormat>Widescreen</PresentationFormat>
  <Paragraphs>158</Paragraphs>
  <Slides>17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Open Sans</vt:lpstr>
      <vt:lpstr>Symbol</vt:lpstr>
      <vt:lpstr>Wingdings</vt:lpstr>
      <vt:lpstr>Office Theme</vt:lpstr>
      <vt:lpstr>Créer un Podcast</vt:lpstr>
      <vt:lpstr>Activités</vt:lpstr>
      <vt:lpstr>Équipement</vt:lpstr>
      <vt:lpstr>Équipement</vt:lpstr>
      <vt:lpstr>Équipement</vt:lpstr>
      <vt:lpstr>Équipement</vt:lpstr>
      <vt:lpstr>Équipement</vt:lpstr>
      <vt:lpstr>Équipement</vt:lpstr>
      <vt:lpstr>Matériel informatique</vt:lpstr>
      <vt:lpstr>Hardware</vt:lpstr>
      <vt:lpstr>Logiciel</vt:lpstr>
      <vt:lpstr>Logiciel</vt:lpstr>
      <vt:lpstr>Logiciel</vt:lpstr>
      <vt:lpstr>Logiciel</vt:lpstr>
      <vt:lpstr>Logiciel</vt:lpstr>
      <vt:lpstr>Logiciel</vt:lpstr>
      <vt:lpstr>Logiciel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2020-06-08T22:34:53Z</dcterms:created>
  <dcterms:modified xsi:type="dcterms:W3CDTF">2020-11-09T12:08:53Z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