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17"/>
  </p:notesMasterIdLst>
  <p:handoutMasterIdLst>
    <p:handoutMasterId r:id="rId18"/>
  </p:handoutMasterIdLst>
  <p:sldIdLst>
    <p:sldId id="256" r:id="rId5"/>
    <p:sldId id="257" r:id="rId6"/>
    <p:sldId id="268" r:id="rId7"/>
    <p:sldId id="269" r:id="rId8"/>
    <p:sldId id="270" r:id="rId9"/>
    <p:sldId id="271" r:id="rId10"/>
    <p:sldId id="273" r:id="rId11"/>
    <p:sldId id="274" r:id="rId12"/>
    <p:sldId id="275" r:id="rId13"/>
    <p:sldId id="278" r:id="rId14"/>
    <p:sldId id="276" r:id="rId15"/>
    <p:sldId id="277"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176675-D092-4F8B-91F6-F1870FFACE2A}" v="10" dt="2020-11-08T16:12:31.4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712" autoAdjust="0"/>
  </p:normalViewPr>
  <p:slideViewPr>
    <p:cSldViewPr snapToGrid="0">
      <p:cViewPr varScale="1">
        <p:scale>
          <a:sx n="86" d="100"/>
          <a:sy n="86" d="100"/>
        </p:scale>
        <p:origin x="470" y="58"/>
      </p:cViewPr>
      <p:guideLst/>
    </p:cSldViewPr>
  </p:slideViewPr>
  <p:notesTextViewPr>
    <p:cViewPr>
      <p:scale>
        <a:sx n="1" d="1"/>
        <a:sy n="1" d="1"/>
      </p:scale>
      <p:origin x="0" y="0"/>
    </p:cViewPr>
  </p:notesTextViewPr>
  <p:notesViewPr>
    <p:cSldViewPr snapToGrid="0" showGuides="1">
      <p:cViewPr varScale="1">
        <p:scale>
          <a:sx n="60" d="100"/>
          <a:sy n="60" d="100"/>
        </p:scale>
        <p:origin x="3187" y="4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2F69A6-0780-49EA-A6A8-3965C12489B2}"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30269CC2-8DD6-4402-82F3-18F164A732FF}">
      <dgm:prSet/>
      <dgm:spPr/>
      <dgm:t>
        <a:bodyPr/>
        <a:lstStyle/>
        <a:p>
          <a:r>
            <a:rPr lang="fr-CA" noProof="0" dirty="0">
              <a:solidFill>
                <a:schemeClr val="bg1"/>
              </a:solidFill>
            </a:rPr>
            <a:t>Activité 1 – Qu’est-ce qu’un Podcast</a:t>
          </a:r>
          <a:endParaRPr lang="en-US" dirty="0">
            <a:solidFill>
              <a:schemeClr val="bg1"/>
            </a:solidFill>
          </a:endParaRPr>
        </a:p>
      </dgm:t>
    </dgm:pt>
    <dgm:pt modelId="{4A8A3B18-A3DE-475C-8BF1-FB4B84DDA43B}" type="parTrans" cxnId="{813C1BD6-5A4A-43F4-8BF7-0645F72381AA}">
      <dgm:prSet/>
      <dgm:spPr/>
      <dgm:t>
        <a:bodyPr/>
        <a:lstStyle/>
        <a:p>
          <a:endParaRPr lang="en-US"/>
        </a:p>
      </dgm:t>
    </dgm:pt>
    <dgm:pt modelId="{2DAA2C1D-14F6-4BCA-B047-0B53ADD46F43}" type="sibTrans" cxnId="{813C1BD6-5A4A-43F4-8BF7-0645F72381AA}">
      <dgm:prSet/>
      <dgm:spPr/>
      <dgm:t>
        <a:bodyPr/>
        <a:lstStyle/>
        <a:p>
          <a:endParaRPr lang="en-US"/>
        </a:p>
      </dgm:t>
    </dgm:pt>
    <dgm:pt modelId="{2B87ECDB-C552-42F6-9B52-6548A18B206B}">
      <dgm:prSet/>
      <dgm:spPr/>
      <dgm:t>
        <a:bodyPr/>
        <a:lstStyle/>
        <a:p>
          <a:r>
            <a:rPr lang="en-US" dirty="0" err="1">
              <a:solidFill>
                <a:schemeClr val="bg1"/>
              </a:solidFill>
            </a:rPr>
            <a:t>Activité</a:t>
          </a:r>
          <a:r>
            <a:rPr lang="en-US" dirty="0">
              <a:solidFill>
                <a:schemeClr val="bg1"/>
              </a:solidFill>
            </a:rPr>
            <a:t> 2 – </a:t>
          </a:r>
          <a:r>
            <a:rPr lang="en-US" dirty="0" err="1">
              <a:solidFill>
                <a:schemeClr val="bg1"/>
              </a:solidFill>
            </a:rPr>
            <a:t>Équipements</a:t>
          </a:r>
          <a:r>
            <a:rPr lang="en-US" dirty="0">
              <a:solidFill>
                <a:schemeClr val="bg1"/>
              </a:solidFill>
            </a:rPr>
            <a:t> et </a:t>
          </a:r>
          <a:r>
            <a:rPr lang="en-US" dirty="0" err="1">
              <a:solidFill>
                <a:schemeClr val="bg1"/>
              </a:solidFill>
            </a:rPr>
            <a:t>logiciels</a:t>
          </a:r>
          <a:endParaRPr lang="en-US" dirty="0">
            <a:solidFill>
              <a:schemeClr val="bg1"/>
            </a:solidFill>
          </a:endParaRPr>
        </a:p>
      </dgm:t>
    </dgm:pt>
    <dgm:pt modelId="{0DC560D9-C62C-41BA-8D68-CB78933BFF0C}" type="parTrans" cxnId="{91AFA996-5E3B-401C-B400-E70DBD4A4AB6}">
      <dgm:prSet/>
      <dgm:spPr/>
      <dgm:t>
        <a:bodyPr/>
        <a:lstStyle/>
        <a:p>
          <a:endParaRPr lang="en-US"/>
        </a:p>
      </dgm:t>
    </dgm:pt>
    <dgm:pt modelId="{80EFB54F-1AC8-40D9-981D-4C85160A5799}" type="sibTrans" cxnId="{91AFA996-5E3B-401C-B400-E70DBD4A4AB6}">
      <dgm:prSet/>
      <dgm:spPr/>
      <dgm:t>
        <a:bodyPr/>
        <a:lstStyle/>
        <a:p>
          <a:endParaRPr lang="en-US"/>
        </a:p>
      </dgm:t>
    </dgm:pt>
    <dgm:pt modelId="{419DF63C-9792-4EF5-9125-1EEF4D07C33F}">
      <dgm:prSet/>
      <dgm:spPr/>
      <dgm:t>
        <a:bodyPr/>
        <a:lstStyle/>
        <a:p>
          <a:r>
            <a:rPr lang="en-US" dirty="0" err="1">
              <a:solidFill>
                <a:schemeClr val="bg1"/>
              </a:solidFill>
            </a:rPr>
            <a:t>Activité</a:t>
          </a:r>
          <a:r>
            <a:rPr lang="en-US" dirty="0">
              <a:solidFill>
                <a:schemeClr val="bg1"/>
              </a:solidFill>
            </a:rPr>
            <a:t> 3 – Planification d’un Podcast</a:t>
          </a:r>
        </a:p>
      </dgm:t>
    </dgm:pt>
    <dgm:pt modelId="{2B95E8EF-82FE-4F54-970D-D55C9AD8EC00}" type="parTrans" cxnId="{024B121E-3EE5-42C9-97D1-5E0D27C29DC3}">
      <dgm:prSet/>
      <dgm:spPr/>
      <dgm:t>
        <a:bodyPr/>
        <a:lstStyle/>
        <a:p>
          <a:endParaRPr lang="en-US"/>
        </a:p>
      </dgm:t>
    </dgm:pt>
    <dgm:pt modelId="{EA8773AB-BB82-4BF6-944E-80CD2086CE93}" type="sibTrans" cxnId="{024B121E-3EE5-42C9-97D1-5E0D27C29DC3}">
      <dgm:prSet/>
      <dgm:spPr/>
      <dgm:t>
        <a:bodyPr/>
        <a:lstStyle/>
        <a:p>
          <a:endParaRPr lang="en-US"/>
        </a:p>
      </dgm:t>
    </dgm:pt>
    <dgm:pt modelId="{1B1E513F-BEB7-483A-8F12-A8210AEF19E9}">
      <dgm:prSet/>
      <dgm:spPr/>
      <dgm:t>
        <a:bodyPr/>
        <a:lstStyle/>
        <a:p>
          <a:r>
            <a:rPr lang="en-US" dirty="0" err="1">
              <a:solidFill>
                <a:schemeClr val="bg1"/>
              </a:solidFill>
            </a:rPr>
            <a:t>Activité</a:t>
          </a:r>
          <a:r>
            <a:rPr lang="en-US" dirty="0">
              <a:solidFill>
                <a:schemeClr val="bg1"/>
              </a:solidFill>
            </a:rPr>
            <a:t> 4 – </a:t>
          </a:r>
          <a:r>
            <a:rPr lang="en-US" dirty="0" err="1">
              <a:solidFill>
                <a:schemeClr val="bg1"/>
              </a:solidFill>
            </a:rPr>
            <a:t>Produire</a:t>
          </a:r>
          <a:r>
            <a:rPr lang="en-US" dirty="0">
              <a:solidFill>
                <a:schemeClr val="bg1"/>
              </a:solidFill>
            </a:rPr>
            <a:t> </a:t>
          </a:r>
          <a:r>
            <a:rPr lang="en-US" dirty="0" err="1">
              <a:solidFill>
                <a:schemeClr val="bg1"/>
              </a:solidFill>
            </a:rPr>
            <a:t>votre</a:t>
          </a:r>
          <a:r>
            <a:rPr lang="en-US" dirty="0">
              <a:solidFill>
                <a:schemeClr val="bg1"/>
              </a:solidFill>
            </a:rPr>
            <a:t> Podcast</a:t>
          </a:r>
        </a:p>
      </dgm:t>
    </dgm:pt>
    <dgm:pt modelId="{DB284026-3063-4705-B72C-ADE04469BE6D}" type="parTrans" cxnId="{9CD469EF-CF99-411A-B4B3-5B2C59AF684C}">
      <dgm:prSet/>
      <dgm:spPr/>
      <dgm:t>
        <a:bodyPr/>
        <a:lstStyle/>
        <a:p>
          <a:endParaRPr lang="en-US"/>
        </a:p>
      </dgm:t>
    </dgm:pt>
    <dgm:pt modelId="{D99C9B80-BA48-46B7-8B67-372E2AFD9E86}" type="sibTrans" cxnId="{9CD469EF-CF99-411A-B4B3-5B2C59AF684C}">
      <dgm:prSet/>
      <dgm:spPr/>
      <dgm:t>
        <a:bodyPr/>
        <a:lstStyle/>
        <a:p>
          <a:endParaRPr lang="en-US"/>
        </a:p>
      </dgm:t>
    </dgm:pt>
    <dgm:pt modelId="{F4A56385-3827-49D1-B533-953BA75136B7}">
      <dgm:prSet/>
      <dgm:spPr/>
      <dgm:t>
        <a:bodyPr/>
        <a:lstStyle/>
        <a:p>
          <a:r>
            <a:rPr lang="en-US" dirty="0">
              <a:solidFill>
                <a:schemeClr val="bg1"/>
              </a:solidFill>
            </a:rPr>
            <a:t>Travail 1 – </a:t>
          </a:r>
          <a:r>
            <a:rPr lang="en-US" dirty="0" err="1">
              <a:solidFill>
                <a:schemeClr val="bg1"/>
              </a:solidFill>
            </a:rPr>
            <a:t>Créer</a:t>
          </a:r>
          <a:r>
            <a:rPr lang="en-US" dirty="0">
              <a:solidFill>
                <a:schemeClr val="bg1"/>
              </a:solidFill>
            </a:rPr>
            <a:t> un Podcast</a:t>
          </a:r>
        </a:p>
      </dgm:t>
    </dgm:pt>
    <dgm:pt modelId="{5C6E35C5-B6D6-42D4-9FF2-63E3FEC1E45F}" type="parTrans" cxnId="{D572C096-14C8-487B-ABCD-6354192B80BA}">
      <dgm:prSet/>
      <dgm:spPr/>
      <dgm:t>
        <a:bodyPr/>
        <a:lstStyle/>
        <a:p>
          <a:endParaRPr lang="en-US"/>
        </a:p>
      </dgm:t>
    </dgm:pt>
    <dgm:pt modelId="{E866DA3A-B427-429E-A892-4812B432ED79}" type="sibTrans" cxnId="{D572C096-14C8-487B-ABCD-6354192B80BA}">
      <dgm:prSet/>
      <dgm:spPr/>
      <dgm:t>
        <a:bodyPr/>
        <a:lstStyle/>
        <a:p>
          <a:endParaRPr lang="en-US"/>
        </a:p>
      </dgm:t>
    </dgm:pt>
    <dgm:pt modelId="{05261D3E-3CC7-4C85-9E09-D67FC777908C}" type="pres">
      <dgm:prSet presAssocID="{162F69A6-0780-49EA-A6A8-3965C12489B2}" presName="root" presStyleCnt="0">
        <dgm:presLayoutVars>
          <dgm:dir/>
          <dgm:resizeHandles val="exact"/>
        </dgm:presLayoutVars>
      </dgm:prSet>
      <dgm:spPr/>
    </dgm:pt>
    <dgm:pt modelId="{25C6FE9B-AED9-47D9-807F-76A517615FC1}" type="pres">
      <dgm:prSet presAssocID="{30269CC2-8DD6-4402-82F3-18F164A732FF}" presName="compNode" presStyleCnt="0"/>
      <dgm:spPr/>
    </dgm:pt>
    <dgm:pt modelId="{99698387-9DF3-4127-A7DE-FCE3F05A3470}" type="pres">
      <dgm:prSet presAssocID="{30269CC2-8DD6-4402-82F3-18F164A732FF}" presName="bgRect" presStyleLbl="bgShp" presStyleIdx="0" presStyleCnt="5">
        <dgm:style>
          <a:lnRef idx="0">
            <a:scrgbClr r="0" g="0" b="0"/>
          </a:lnRef>
          <a:fillRef idx="0">
            <a:scrgbClr r="0" g="0" b="0"/>
          </a:fillRef>
          <a:effectRef idx="0">
            <a:scrgbClr r="0" g="0" b="0"/>
          </a:effectRef>
          <a:fontRef idx="minor">
            <a:schemeClr val="accent1"/>
          </a:fontRef>
        </dgm:style>
      </dgm:prSet>
      <dgm:spPr>
        <a:prstGeom prst="rect">
          <a:avLst/>
        </a:prstGeom>
        <a:noFill/>
        <a:ln>
          <a:noFill/>
        </a:ln>
      </dgm:spPr>
    </dgm:pt>
    <dgm:pt modelId="{B52E1101-E263-4511-8D8F-5A215C912C41}" type="pres">
      <dgm:prSet presAssocID="{30269CC2-8DD6-4402-82F3-18F164A732FF}" presName="iconRect" presStyleLbl="node1" presStyleIdx="0" presStyleCnt="5"/>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erry"/>
        </a:ext>
      </dgm:extLst>
    </dgm:pt>
    <dgm:pt modelId="{18EFBBAF-BD9F-4030-B8A4-57CCEB350921}" type="pres">
      <dgm:prSet presAssocID="{30269CC2-8DD6-4402-82F3-18F164A732FF}" presName="spaceRect" presStyleCnt="0"/>
      <dgm:spPr/>
    </dgm:pt>
    <dgm:pt modelId="{F113ED77-1650-49A8-987A-A13C2A50CEA5}" type="pres">
      <dgm:prSet presAssocID="{30269CC2-8DD6-4402-82F3-18F164A732FF}" presName="parTx" presStyleLbl="revTx" presStyleIdx="0" presStyleCnt="5">
        <dgm:presLayoutVars>
          <dgm:chMax val="0"/>
          <dgm:chPref val="0"/>
        </dgm:presLayoutVars>
      </dgm:prSet>
      <dgm:spPr/>
    </dgm:pt>
    <dgm:pt modelId="{084D1940-F8FF-48AA-A0CA-908C7645C951}" type="pres">
      <dgm:prSet presAssocID="{2DAA2C1D-14F6-4BCA-B047-0B53ADD46F43}" presName="sibTrans" presStyleCnt="0"/>
      <dgm:spPr/>
    </dgm:pt>
    <dgm:pt modelId="{922A9066-91F0-4494-8CF8-01F8511B6028}" type="pres">
      <dgm:prSet presAssocID="{2B87ECDB-C552-42F6-9B52-6548A18B206B}" presName="compNode" presStyleCnt="0"/>
      <dgm:spPr/>
    </dgm:pt>
    <dgm:pt modelId="{FA3369E0-5B38-4FDD-A9F5-22B9810A03F7}" type="pres">
      <dgm:prSet presAssocID="{2B87ECDB-C552-42F6-9B52-6548A18B206B}" presName="bgRect" presStyleLbl="bgShp" presStyleIdx="1" presStyleCnt="5">
        <dgm:style>
          <a:lnRef idx="0">
            <a:scrgbClr r="0" g="0" b="0"/>
          </a:lnRef>
          <a:fillRef idx="0">
            <a:scrgbClr r="0" g="0" b="0"/>
          </a:fillRef>
          <a:effectRef idx="0">
            <a:scrgbClr r="0" g="0" b="0"/>
          </a:effectRef>
          <a:fontRef idx="minor">
            <a:schemeClr val="accent1"/>
          </a:fontRef>
        </dgm:style>
      </dgm:prSet>
      <dgm:spPr>
        <a:xfrm>
          <a:off x="0" y="1249576"/>
          <a:ext cx="6791323" cy="995920"/>
        </a:xfrm>
        <a:prstGeom prst="rect">
          <a:avLst/>
        </a:prstGeom>
        <a:noFill/>
        <a:ln>
          <a:noFill/>
        </a:ln>
      </dgm:spPr>
    </dgm:pt>
    <dgm:pt modelId="{FADE9C4E-BFE3-4374-BE2C-676ED238ACF2}" type="pres">
      <dgm:prSet presAssocID="{2B87ECDB-C552-42F6-9B52-6548A18B206B}" presName="iconRect" presStyleLbl="node1" presStyleIdx="1" presStyleCnt="5"/>
      <dgm:spPr>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a:noFill/>
        </a:ln>
      </dgm:spPr>
    </dgm:pt>
    <dgm:pt modelId="{7000F0F2-143F-4CAE-BA6B-E9C401E5437A}" type="pres">
      <dgm:prSet presAssocID="{2B87ECDB-C552-42F6-9B52-6548A18B206B}" presName="spaceRect" presStyleCnt="0"/>
      <dgm:spPr/>
    </dgm:pt>
    <dgm:pt modelId="{AC018808-9CEA-4C61-8875-3E922AA167D7}" type="pres">
      <dgm:prSet presAssocID="{2B87ECDB-C552-42F6-9B52-6548A18B206B}" presName="parTx" presStyleLbl="revTx" presStyleIdx="1" presStyleCnt="5">
        <dgm:presLayoutVars>
          <dgm:chMax val="0"/>
          <dgm:chPref val="0"/>
        </dgm:presLayoutVars>
      </dgm:prSet>
      <dgm:spPr/>
    </dgm:pt>
    <dgm:pt modelId="{CE46B6BD-FA9F-4C65-8E75-D8C24C71657B}" type="pres">
      <dgm:prSet presAssocID="{80EFB54F-1AC8-40D9-981D-4C85160A5799}" presName="sibTrans" presStyleCnt="0"/>
      <dgm:spPr/>
    </dgm:pt>
    <dgm:pt modelId="{B12160B6-4EC8-4B4D-A1B2-F7F5F2795F75}" type="pres">
      <dgm:prSet presAssocID="{419DF63C-9792-4EF5-9125-1EEF4D07C33F}" presName="compNode" presStyleCnt="0"/>
      <dgm:spPr/>
    </dgm:pt>
    <dgm:pt modelId="{DB8ABDAA-976A-4A84-A3C3-277080E19DCA}" type="pres">
      <dgm:prSet presAssocID="{419DF63C-9792-4EF5-9125-1EEF4D07C33F}" presName="bgRect" presStyleLbl="bgShp" presStyleIdx="2" presStyleCnt="5">
        <dgm:style>
          <a:lnRef idx="0">
            <a:scrgbClr r="0" g="0" b="0"/>
          </a:lnRef>
          <a:fillRef idx="0">
            <a:scrgbClr r="0" g="0" b="0"/>
          </a:fillRef>
          <a:effectRef idx="0">
            <a:scrgbClr r="0" g="0" b="0"/>
          </a:effectRef>
          <a:fontRef idx="minor">
            <a:schemeClr val="lt1"/>
          </a:fontRef>
        </dgm:style>
      </dgm:prSet>
      <dgm:spPr>
        <a:xfrm>
          <a:off x="0" y="2494477"/>
          <a:ext cx="6791323" cy="99592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dgm:spPr>
    </dgm:pt>
    <dgm:pt modelId="{D335376E-740A-4A47-BC5B-3381DE731CE0}" type="pres">
      <dgm:prSet presAssocID="{419DF63C-9792-4EF5-9125-1EEF4D07C33F}" presName="iconRect" presStyleLbl="node1" presStyleIdx="2" presStyleCnt="5"/>
      <dgm:spPr>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OpenEnrollment"/>
        </a:ext>
      </dgm:extLst>
    </dgm:pt>
    <dgm:pt modelId="{BCDE90E0-E45B-4C79-BE60-A53702208276}" type="pres">
      <dgm:prSet presAssocID="{419DF63C-9792-4EF5-9125-1EEF4D07C33F}" presName="spaceRect" presStyleCnt="0"/>
      <dgm:spPr/>
    </dgm:pt>
    <dgm:pt modelId="{8409F791-340A-4625-9294-3E680D66DB63}" type="pres">
      <dgm:prSet presAssocID="{419DF63C-9792-4EF5-9125-1EEF4D07C33F}" presName="parTx" presStyleLbl="revTx" presStyleIdx="2" presStyleCnt="5">
        <dgm:presLayoutVars>
          <dgm:chMax val="0"/>
          <dgm:chPref val="0"/>
        </dgm:presLayoutVars>
      </dgm:prSet>
      <dgm:spPr/>
    </dgm:pt>
    <dgm:pt modelId="{D4892BA4-47FA-499C-84FA-3A971E9AFE41}" type="pres">
      <dgm:prSet presAssocID="{EA8773AB-BB82-4BF6-944E-80CD2086CE93}" presName="sibTrans" presStyleCnt="0"/>
      <dgm:spPr/>
    </dgm:pt>
    <dgm:pt modelId="{390D1410-0CB7-44D5-903C-C35615DE86E1}" type="pres">
      <dgm:prSet presAssocID="{1B1E513F-BEB7-483A-8F12-A8210AEF19E9}" presName="compNode" presStyleCnt="0"/>
      <dgm:spPr/>
    </dgm:pt>
    <dgm:pt modelId="{C2FCE80A-DCA0-4D7F-8F72-19CB2337E588}" type="pres">
      <dgm:prSet presAssocID="{1B1E513F-BEB7-483A-8F12-A8210AEF19E9}" presName="bgRect" presStyleLbl="bgShp" presStyleIdx="3" presStyleCnt="5"/>
      <dgm:spPr>
        <a:xfrm>
          <a:off x="0" y="3739377"/>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gm:spPr>
    </dgm:pt>
    <dgm:pt modelId="{1B0B9210-632F-4BB5-B140-1FA20D3CF123}" type="pres">
      <dgm:prSet presAssocID="{1B1E513F-BEB7-483A-8F12-A8210AEF19E9}" presName="iconRect" presStyleLbl="node1" presStyleIdx="3" presStyleCnt="5"/>
      <dgm:spPr>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a:noFill/>
        </a:ln>
      </dgm:spPr>
    </dgm:pt>
    <dgm:pt modelId="{E9B85894-F3EF-4216-9DD4-962DCF409217}" type="pres">
      <dgm:prSet presAssocID="{1B1E513F-BEB7-483A-8F12-A8210AEF19E9}" presName="spaceRect" presStyleCnt="0"/>
      <dgm:spPr/>
    </dgm:pt>
    <dgm:pt modelId="{3CBA7321-E2AC-48FD-B351-CE3C9A4CE924}" type="pres">
      <dgm:prSet presAssocID="{1B1E513F-BEB7-483A-8F12-A8210AEF19E9}" presName="parTx" presStyleLbl="revTx" presStyleIdx="3" presStyleCnt="5">
        <dgm:presLayoutVars>
          <dgm:chMax val="0"/>
          <dgm:chPref val="0"/>
        </dgm:presLayoutVars>
      </dgm:prSet>
      <dgm:spPr/>
    </dgm:pt>
    <dgm:pt modelId="{5E25F319-BBA5-4820-B2FC-14F8D56BF078}" type="pres">
      <dgm:prSet presAssocID="{D99C9B80-BA48-46B7-8B67-372E2AFD9E86}" presName="sibTrans" presStyleCnt="0"/>
      <dgm:spPr/>
    </dgm:pt>
    <dgm:pt modelId="{A9DA4473-F7AD-4D05-A89E-4317469C9CAC}" type="pres">
      <dgm:prSet presAssocID="{F4A56385-3827-49D1-B533-953BA75136B7}" presName="compNode" presStyleCnt="0"/>
      <dgm:spPr/>
    </dgm:pt>
    <dgm:pt modelId="{343A76ED-9DD6-4B0A-830E-16ED952B3D06}" type="pres">
      <dgm:prSet presAssocID="{F4A56385-3827-49D1-B533-953BA75136B7}" presName="bgRect" presStyleLbl="bgShp" presStyleIdx="4" presStyleCnt="5"/>
      <dgm:spPr>
        <a:xfrm>
          <a:off x="0" y="4984278"/>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gm:spPr>
    </dgm:pt>
    <dgm:pt modelId="{C21BED67-1F13-4312-815B-B5C34DAA27F9}" type="pres">
      <dgm:prSet presAssocID="{F4A56385-3827-49D1-B533-953BA75136B7}" presName="iconRect" presStyleLbl="node1" presStyleIdx="4"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ducation"/>
        </a:ext>
      </dgm:extLst>
    </dgm:pt>
    <dgm:pt modelId="{8854FDB6-04FD-4DEB-9AB6-DDB7E532A353}" type="pres">
      <dgm:prSet presAssocID="{F4A56385-3827-49D1-B533-953BA75136B7}" presName="spaceRect" presStyleCnt="0"/>
      <dgm:spPr/>
    </dgm:pt>
    <dgm:pt modelId="{9260EF14-C09B-4543-88B7-7F45704CBA36}" type="pres">
      <dgm:prSet presAssocID="{F4A56385-3827-49D1-B533-953BA75136B7}" presName="parTx" presStyleLbl="revTx" presStyleIdx="4" presStyleCnt="5">
        <dgm:presLayoutVars>
          <dgm:chMax val="0"/>
          <dgm:chPref val="0"/>
        </dgm:presLayoutVars>
      </dgm:prSet>
      <dgm:spPr/>
    </dgm:pt>
  </dgm:ptLst>
  <dgm:cxnLst>
    <dgm:cxn modelId="{024B121E-3EE5-42C9-97D1-5E0D27C29DC3}" srcId="{162F69A6-0780-49EA-A6A8-3965C12489B2}" destId="{419DF63C-9792-4EF5-9125-1EEF4D07C33F}" srcOrd="2" destOrd="0" parTransId="{2B95E8EF-82FE-4F54-970D-D55C9AD8EC00}" sibTransId="{EA8773AB-BB82-4BF6-944E-80CD2086CE93}"/>
    <dgm:cxn modelId="{D7E7903A-483E-4876-8C77-EEB10661B95B}" type="presOf" srcId="{1B1E513F-BEB7-483A-8F12-A8210AEF19E9}" destId="{3CBA7321-E2AC-48FD-B351-CE3C9A4CE924}" srcOrd="0" destOrd="0" presId="urn:microsoft.com/office/officeart/2018/2/layout/IconVerticalSolidList"/>
    <dgm:cxn modelId="{C9B7BD43-67DC-4CD4-86B0-92B8BFA59068}" type="presOf" srcId="{2B87ECDB-C552-42F6-9B52-6548A18B206B}" destId="{AC018808-9CEA-4C61-8875-3E922AA167D7}" srcOrd="0" destOrd="0" presId="urn:microsoft.com/office/officeart/2018/2/layout/IconVerticalSolidList"/>
    <dgm:cxn modelId="{92648A4D-7D0D-48F5-96E4-BF8EC541B3A9}" type="presOf" srcId="{419DF63C-9792-4EF5-9125-1EEF4D07C33F}" destId="{8409F791-340A-4625-9294-3E680D66DB63}" srcOrd="0" destOrd="0" presId="urn:microsoft.com/office/officeart/2018/2/layout/IconVerticalSolidList"/>
    <dgm:cxn modelId="{DF18896F-7F42-4500-8AD0-6181E8694E28}" type="presOf" srcId="{F4A56385-3827-49D1-B533-953BA75136B7}" destId="{9260EF14-C09B-4543-88B7-7F45704CBA36}" srcOrd="0" destOrd="0" presId="urn:microsoft.com/office/officeart/2018/2/layout/IconVerticalSolidList"/>
    <dgm:cxn modelId="{91AFA996-5E3B-401C-B400-E70DBD4A4AB6}" srcId="{162F69A6-0780-49EA-A6A8-3965C12489B2}" destId="{2B87ECDB-C552-42F6-9B52-6548A18B206B}" srcOrd="1" destOrd="0" parTransId="{0DC560D9-C62C-41BA-8D68-CB78933BFF0C}" sibTransId="{80EFB54F-1AC8-40D9-981D-4C85160A5799}"/>
    <dgm:cxn modelId="{D572C096-14C8-487B-ABCD-6354192B80BA}" srcId="{162F69A6-0780-49EA-A6A8-3965C12489B2}" destId="{F4A56385-3827-49D1-B533-953BA75136B7}" srcOrd="4" destOrd="0" parTransId="{5C6E35C5-B6D6-42D4-9FF2-63E3FEC1E45F}" sibTransId="{E866DA3A-B427-429E-A892-4812B432ED79}"/>
    <dgm:cxn modelId="{813C1BD6-5A4A-43F4-8BF7-0645F72381AA}" srcId="{162F69A6-0780-49EA-A6A8-3965C12489B2}" destId="{30269CC2-8DD6-4402-82F3-18F164A732FF}" srcOrd="0" destOrd="0" parTransId="{4A8A3B18-A3DE-475C-8BF1-FB4B84DDA43B}" sibTransId="{2DAA2C1D-14F6-4BCA-B047-0B53ADD46F43}"/>
    <dgm:cxn modelId="{7F77D1ED-2343-4635-9FDF-CF5C9D2B3315}" type="presOf" srcId="{162F69A6-0780-49EA-A6A8-3965C12489B2}" destId="{05261D3E-3CC7-4C85-9E09-D67FC777908C}" srcOrd="0" destOrd="0" presId="urn:microsoft.com/office/officeart/2018/2/layout/IconVerticalSolidList"/>
    <dgm:cxn modelId="{9CD469EF-CF99-411A-B4B3-5B2C59AF684C}" srcId="{162F69A6-0780-49EA-A6A8-3965C12489B2}" destId="{1B1E513F-BEB7-483A-8F12-A8210AEF19E9}" srcOrd="3" destOrd="0" parTransId="{DB284026-3063-4705-B72C-ADE04469BE6D}" sibTransId="{D99C9B80-BA48-46B7-8B67-372E2AFD9E86}"/>
    <dgm:cxn modelId="{175EB5FF-CD0E-4495-8FA8-F19D1233730A}" type="presOf" srcId="{30269CC2-8DD6-4402-82F3-18F164A732FF}" destId="{F113ED77-1650-49A8-987A-A13C2A50CEA5}" srcOrd="0" destOrd="0" presId="urn:microsoft.com/office/officeart/2018/2/layout/IconVerticalSolidList"/>
    <dgm:cxn modelId="{B6784D09-C55E-4568-A257-9A4C076E72A2}" type="presParOf" srcId="{05261D3E-3CC7-4C85-9E09-D67FC777908C}" destId="{25C6FE9B-AED9-47D9-807F-76A517615FC1}" srcOrd="0" destOrd="0" presId="urn:microsoft.com/office/officeart/2018/2/layout/IconVerticalSolidList"/>
    <dgm:cxn modelId="{918FF3CA-876D-40FA-841A-AB5A28A77ED2}" type="presParOf" srcId="{25C6FE9B-AED9-47D9-807F-76A517615FC1}" destId="{99698387-9DF3-4127-A7DE-FCE3F05A3470}" srcOrd="0" destOrd="0" presId="urn:microsoft.com/office/officeart/2018/2/layout/IconVerticalSolidList"/>
    <dgm:cxn modelId="{9E8C0B32-A7B3-460A-83CF-493652F6403A}" type="presParOf" srcId="{25C6FE9B-AED9-47D9-807F-76A517615FC1}" destId="{B52E1101-E263-4511-8D8F-5A215C912C41}" srcOrd="1" destOrd="0" presId="urn:microsoft.com/office/officeart/2018/2/layout/IconVerticalSolidList"/>
    <dgm:cxn modelId="{BF3562AE-51B6-4827-AC2A-02A6C7EE6F5E}" type="presParOf" srcId="{25C6FE9B-AED9-47D9-807F-76A517615FC1}" destId="{18EFBBAF-BD9F-4030-B8A4-57CCEB350921}" srcOrd="2" destOrd="0" presId="urn:microsoft.com/office/officeart/2018/2/layout/IconVerticalSolidList"/>
    <dgm:cxn modelId="{04E3ADEA-CCED-42DB-834F-C02041D4F81B}" type="presParOf" srcId="{25C6FE9B-AED9-47D9-807F-76A517615FC1}" destId="{F113ED77-1650-49A8-987A-A13C2A50CEA5}" srcOrd="3" destOrd="0" presId="urn:microsoft.com/office/officeart/2018/2/layout/IconVerticalSolidList"/>
    <dgm:cxn modelId="{F6438E6C-D016-4A64-9005-13CAA2685ADD}" type="presParOf" srcId="{05261D3E-3CC7-4C85-9E09-D67FC777908C}" destId="{084D1940-F8FF-48AA-A0CA-908C7645C951}" srcOrd="1" destOrd="0" presId="urn:microsoft.com/office/officeart/2018/2/layout/IconVerticalSolidList"/>
    <dgm:cxn modelId="{CEB88A46-381C-4FB3-B5C2-36F0205865FC}" type="presParOf" srcId="{05261D3E-3CC7-4C85-9E09-D67FC777908C}" destId="{922A9066-91F0-4494-8CF8-01F8511B6028}" srcOrd="2" destOrd="0" presId="urn:microsoft.com/office/officeart/2018/2/layout/IconVerticalSolidList"/>
    <dgm:cxn modelId="{D1B45BFC-BE7D-41A5-ACF1-DDC855C4E453}" type="presParOf" srcId="{922A9066-91F0-4494-8CF8-01F8511B6028}" destId="{FA3369E0-5B38-4FDD-A9F5-22B9810A03F7}" srcOrd="0" destOrd="0" presId="urn:microsoft.com/office/officeart/2018/2/layout/IconVerticalSolidList"/>
    <dgm:cxn modelId="{4643A976-3E27-4CAA-B7FC-B0B83CAF8B1F}" type="presParOf" srcId="{922A9066-91F0-4494-8CF8-01F8511B6028}" destId="{FADE9C4E-BFE3-4374-BE2C-676ED238ACF2}" srcOrd="1" destOrd="0" presId="urn:microsoft.com/office/officeart/2018/2/layout/IconVerticalSolidList"/>
    <dgm:cxn modelId="{D766C06F-7B8D-459C-9FB9-C58229C29760}" type="presParOf" srcId="{922A9066-91F0-4494-8CF8-01F8511B6028}" destId="{7000F0F2-143F-4CAE-BA6B-E9C401E5437A}" srcOrd="2" destOrd="0" presId="urn:microsoft.com/office/officeart/2018/2/layout/IconVerticalSolidList"/>
    <dgm:cxn modelId="{150742EF-413B-4B94-8C6E-7E0DC782FB81}" type="presParOf" srcId="{922A9066-91F0-4494-8CF8-01F8511B6028}" destId="{AC018808-9CEA-4C61-8875-3E922AA167D7}" srcOrd="3" destOrd="0" presId="urn:microsoft.com/office/officeart/2018/2/layout/IconVerticalSolidList"/>
    <dgm:cxn modelId="{8C73B2A2-55AA-4BE8-A101-760B33AD8140}" type="presParOf" srcId="{05261D3E-3CC7-4C85-9E09-D67FC777908C}" destId="{CE46B6BD-FA9F-4C65-8E75-D8C24C71657B}" srcOrd="3" destOrd="0" presId="urn:microsoft.com/office/officeart/2018/2/layout/IconVerticalSolidList"/>
    <dgm:cxn modelId="{18BE3019-0E90-4C32-A988-157009864AD2}" type="presParOf" srcId="{05261D3E-3CC7-4C85-9E09-D67FC777908C}" destId="{B12160B6-4EC8-4B4D-A1B2-F7F5F2795F75}" srcOrd="4" destOrd="0" presId="urn:microsoft.com/office/officeart/2018/2/layout/IconVerticalSolidList"/>
    <dgm:cxn modelId="{2EEC68C7-29BF-4C02-91C1-17C5C78737B5}" type="presParOf" srcId="{B12160B6-4EC8-4B4D-A1B2-F7F5F2795F75}" destId="{DB8ABDAA-976A-4A84-A3C3-277080E19DCA}" srcOrd="0" destOrd="0" presId="urn:microsoft.com/office/officeart/2018/2/layout/IconVerticalSolidList"/>
    <dgm:cxn modelId="{F1D89C2A-76D1-4569-963D-1C92D0A16E1C}" type="presParOf" srcId="{B12160B6-4EC8-4B4D-A1B2-F7F5F2795F75}" destId="{D335376E-740A-4A47-BC5B-3381DE731CE0}" srcOrd="1" destOrd="0" presId="urn:microsoft.com/office/officeart/2018/2/layout/IconVerticalSolidList"/>
    <dgm:cxn modelId="{4E76AE4D-E418-463B-994D-6DDD4BE738C0}" type="presParOf" srcId="{B12160B6-4EC8-4B4D-A1B2-F7F5F2795F75}" destId="{BCDE90E0-E45B-4C79-BE60-A53702208276}" srcOrd="2" destOrd="0" presId="urn:microsoft.com/office/officeart/2018/2/layout/IconVerticalSolidList"/>
    <dgm:cxn modelId="{A3104C94-C425-4DC0-8A01-7FDFF0F35AAA}" type="presParOf" srcId="{B12160B6-4EC8-4B4D-A1B2-F7F5F2795F75}" destId="{8409F791-340A-4625-9294-3E680D66DB63}" srcOrd="3" destOrd="0" presId="urn:microsoft.com/office/officeart/2018/2/layout/IconVerticalSolidList"/>
    <dgm:cxn modelId="{605473B3-8AA5-4EE0-BFBA-3AB749038A35}" type="presParOf" srcId="{05261D3E-3CC7-4C85-9E09-D67FC777908C}" destId="{D4892BA4-47FA-499C-84FA-3A971E9AFE41}" srcOrd="5" destOrd="0" presId="urn:microsoft.com/office/officeart/2018/2/layout/IconVerticalSolidList"/>
    <dgm:cxn modelId="{CC9F31C5-774B-4FC3-9646-7E0EFDB54727}" type="presParOf" srcId="{05261D3E-3CC7-4C85-9E09-D67FC777908C}" destId="{390D1410-0CB7-44D5-903C-C35615DE86E1}" srcOrd="6" destOrd="0" presId="urn:microsoft.com/office/officeart/2018/2/layout/IconVerticalSolidList"/>
    <dgm:cxn modelId="{34A9E1BF-6D83-4701-9E7B-CBCD8074AEAA}" type="presParOf" srcId="{390D1410-0CB7-44D5-903C-C35615DE86E1}" destId="{C2FCE80A-DCA0-4D7F-8F72-19CB2337E588}" srcOrd="0" destOrd="0" presId="urn:microsoft.com/office/officeart/2018/2/layout/IconVerticalSolidList"/>
    <dgm:cxn modelId="{2682A58B-536A-49D1-A507-E48E245F1609}" type="presParOf" srcId="{390D1410-0CB7-44D5-903C-C35615DE86E1}" destId="{1B0B9210-632F-4BB5-B140-1FA20D3CF123}" srcOrd="1" destOrd="0" presId="urn:microsoft.com/office/officeart/2018/2/layout/IconVerticalSolidList"/>
    <dgm:cxn modelId="{59D669F7-8B16-4888-95F6-5986C0AFE631}" type="presParOf" srcId="{390D1410-0CB7-44D5-903C-C35615DE86E1}" destId="{E9B85894-F3EF-4216-9DD4-962DCF409217}" srcOrd="2" destOrd="0" presId="urn:microsoft.com/office/officeart/2018/2/layout/IconVerticalSolidList"/>
    <dgm:cxn modelId="{BD8D7B70-D5A5-475A-9EAE-2DF74A65E7A7}" type="presParOf" srcId="{390D1410-0CB7-44D5-903C-C35615DE86E1}" destId="{3CBA7321-E2AC-48FD-B351-CE3C9A4CE924}" srcOrd="3" destOrd="0" presId="urn:microsoft.com/office/officeart/2018/2/layout/IconVerticalSolidList"/>
    <dgm:cxn modelId="{A54D5403-F787-4964-8489-63C75BE2EFB6}" type="presParOf" srcId="{05261D3E-3CC7-4C85-9E09-D67FC777908C}" destId="{5E25F319-BBA5-4820-B2FC-14F8D56BF078}" srcOrd="7" destOrd="0" presId="urn:microsoft.com/office/officeart/2018/2/layout/IconVerticalSolidList"/>
    <dgm:cxn modelId="{B5AAF852-AE2E-40BE-BC22-1382A2AD5A44}" type="presParOf" srcId="{05261D3E-3CC7-4C85-9E09-D67FC777908C}" destId="{A9DA4473-F7AD-4D05-A89E-4317469C9CAC}" srcOrd="8" destOrd="0" presId="urn:microsoft.com/office/officeart/2018/2/layout/IconVerticalSolidList"/>
    <dgm:cxn modelId="{80161854-1670-4BD7-9912-A0DFE5201001}" type="presParOf" srcId="{A9DA4473-F7AD-4D05-A89E-4317469C9CAC}" destId="{343A76ED-9DD6-4B0A-830E-16ED952B3D06}" srcOrd="0" destOrd="0" presId="urn:microsoft.com/office/officeart/2018/2/layout/IconVerticalSolidList"/>
    <dgm:cxn modelId="{17AEC66B-BBFF-4EF5-B894-6B5A992F362F}" type="presParOf" srcId="{A9DA4473-F7AD-4D05-A89E-4317469C9CAC}" destId="{C21BED67-1F13-4312-815B-B5C34DAA27F9}" srcOrd="1" destOrd="0" presId="urn:microsoft.com/office/officeart/2018/2/layout/IconVerticalSolidList"/>
    <dgm:cxn modelId="{D35FF1B4-6B78-4ECE-976F-17DFD749DB9F}" type="presParOf" srcId="{A9DA4473-F7AD-4D05-A89E-4317469C9CAC}" destId="{8854FDB6-04FD-4DEB-9AB6-DDB7E532A353}" srcOrd="2" destOrd="0" presId="urn:microsoft.com/office/officeart/2018/2/layout/IconVerticalSolidList"/>
    <dgm:cxn modelId="{00C148E5-B634-4CBF-973D-0F5A3C5E09C8}" type="presParOf" srcId="{A9DA4473-F7AD-4D05-A89E-4317469C9CAC}" destId="{9260EF14-C09B-4543-88B7-7F45704CBA3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698387-9DF3-4127-A7DE-FCE3F05A3470}">
      <dsp:nvSpPr>
        <dsp:cNvPr id="0" name=""/>
        <dsp:cNvSpPr/>
      </dsp:nvSpPr>
      <dsp:spPr>
        <a:xfrm>
          <a:off x="0" y="4675"/>
          <a:ext cx="6791323" cy="995920"/>
        </a:xfrm>
        <a:prstGeom prst="rect">
          <a:avLst/>
        </a:prstGeom>
        <a:noFill/>
        <a:ln>
          <a:noFill/>
        </a:ln>
        <a:effectLst/>
      </dsp:spPr>
      <dsp:style>
        <a:lnRef idx="0">
          <a:scrgbClr r="0" g="0" b="0"/>
        </a:lnRef>
        <a:fillRef idx="0">
          <a:scrgbClr r="0" g="0" b="0"/>
        </a:fillRef>
        <a:effectRef idx="0">
          <a:scrgbClr r="0" g="0" b="0"/>
        </a:effectRef>
        <a:fontRef idx="minor">
          <a:schemeClr val="accent1"/>
        </a:fontRef>
      </dsp:style>
    </dsp:sp>
    <dsp:sp modelId="{B52E1101-E263-4511-8D8F-5A215C912C41}">
      <dsp:nvSpPr>
        <dsp:cNvPr id="0" name=""/>
        <dsp:cNvSpPr/>
      </dsp:nvSpPr>
      <dsp:spPr>
        <a:xfrm>
          <a:off x="301265" y="228757"/>
          <a:ext cx="547756" cy="547756"/>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113ED77-1650-49A8-987A-A13C2A50CEA5}">
      <dsp:nvSpPr>
        <dsp:cNvPr id="0" name=""/>
        <dsp:cNvSpPr/>
      </dsp:nvSpPr>
      <dsp:spPr>
        <a:xfrm>
          <a:off x="1150288" y="4675"/>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fr-CA" sz="1900" kern="1200" noProof="0" dirty="0">
              <a:solidFill>
                <a:schemeClr val="bg1"/>
              </a:solidFill>
            </a:rPr>
            <a:t>Activité 1 – Qu’est-ce qu’un Podcast</a:t>
          </a:r>
          <a:endParaRPr lang="en-US" sz="1900" kern="1200" dirty="0">
            <a:solidFill>
              <a:schemeClr val="bg1"/>
            </a:solidFill>
          </a:endParaRPr>
        </a:p>
      </dsp:txBody>
      <dsp:txXfrm>
        <a:off x="1150288" y="4675"/>
        <a:ext cx="5641034" cy="995920"/>
      </dsp:txXfrm>
    </dsp:sp>
    <dsp:sp modelId="{FA3369E0-5B38-4FDD-A9F5-22B9810A03F7}">
      <dsp:nvSpPr>
        <dsp:cNvPr id="0" name=""/>
        <dsp:cNvSpPr/>
      </dsp:nvSpPr>
      <dsp:spPr>
        <a:xfrm>
          <a:off x="0" y="1249576"/>
          <a:ext cx="6791323" cy="995920"/>
        </a:xfrm>
        <a:prstGeom prst="rect">
          <a:avLst/>
        </a:prstGeom>
        <a:noFill/>
        <a:ln>
          <a:noFill/>
        </a:ln>
        <a:effectLst/>
      </dsp:spPr>
      <dsp:style>
        <a:lnRef idx="0">
          <a:scrgbClr r="0" g="0" b="0"/>
        </a:lnRef>
        <a:fillRef idx="0">
          <a:scrgbClr r="0" g="0" b="0"/>
        </a:fillRef>
        <a:effectRef idx="0">
          <a:scrgbClr r="0" g="0" b="0"/>
        </a:effectRef>
        <a:fontRef idx="minor">
          <a:schemeClr val="accent1"/>
        </a:fontRef>
      </dsp:style>
    </dsp:sp>
    <dsp:sp modelId="{FADE9C4E-BFE3-4374-BE2C-676ED238ACF2}">
      <dsp:nvSpPr>
        <dsp:cNvPr id="0" name=""/>
        <dsp:cNvSpPr/>
      </dsp:nvSpPr>
      <dsp:spPr>
        <a:xfrm>
          <a:off x="301265" y="1473658"/>
          <a:ext cx="547756" cy="547756"/>
        </a:xfrm>
        <a:prstGeom prst="rect">
          <a:avLst/>
        </a:prstGeom>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018808-9CEA-4C61-8875-3E922AA167D7}">
      <dsp:nvSpPr>
        <dsp:cNvPr id="0" name=""/>
        <dsp:cNvSpPr/>
      </dsp:nvSpPr>
      <dsp:spPr>
        <a:xfrm>
          <a:off x="1150288" y="1249576"/>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err="1">
              <a:solidFill>
                <a:schemeClr val="bg1"/>
              </a:solidFill>
            </a:rPr>
            <a:t>Activité</a:t>
          </a:r>
          <a:r>
            <a:rPr lang="en-US" sz="1900" kern="1200" dirty="0">
              <a:solidFill>
                <a:schemeClr val="bg1"/>
              </a:solidFill>
            </a:rPr>
            <a:t> 2 – </a:t>
          </a:r>
          <a:r>
            <a:rPr lang="en-US" sz="1900" kern="1200" dirty="0" err="1">
              <a:solidFill>
                <a:schemeClr val="bg1"/>
              </a:solidFill>
            </a:rPr>
            <a:t>Équipements</a:t>
          </a:r>
          <a:r>
            <a:rPr lang="en-US" sz="1900" kern="1200" dirty="0">
              <a:solidFill>
                <a:schemeClr val="bg1"/>
              </a:solidFill>
            </a:rPr>
            <a:t> et </a:t>
          </a:r>
          <a:r>
            <a:rPr lang="en-US" sz="1900" kern="1200" dirty="0" err="1">
              <a:solidFill>
                <a:schemeClr val="bg1"/>
              </a:solidFill>
            </a:rPr>
            <a:t>logiciels</a:t>
          </a:r>
          <a:endParaRPr lang="en-US" sz="1900" kern="1200" dirty="0">
            <a:solidFill>
              <a:schemeClr val="bg1"/>
            </a:solidFill>
          </a:endParaRPr>
        </a:p>
      </dsp:txBody>
      <dsp:txXfrm>
        <a:off x="1150288" y="1249576"/>
        <a:ext cx="5641034" cy="995920"/>
      </dsp:txXfrm>
    </dsp:sp>
    <dsp:sp modelId="{DB8ABDAA-976A-4A84-A3C3-277080E19DCA}">
      <dsp:nvSpPr>
        <dsp:cNvPr id="0" name=""/>
        <dsp:cNvSpPr/>
      </dsp:nvSpPr>
      <dsp:spPr>
        <a:xfrm>
          <a:off x="0" y="2494477"/>
          <a:ext cx="6791323" cy="99592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dsp:spPr>
      <dsp:style>
        <a:lnRef idx="0">
          <a:scrgbClr r="0" g="0" b="0"/>
        </a:lnRef>
        <a:fillRef idx="0">
          <a:scrgbClr r="0" g="0" b="0"/>
        </a:fillRef>
        <a:effectRef idx="0">
          <a:scrgbClr r="0" g="0" b="0"/>
        </a:effectRef>
        <a:fontRef idx="minor">
          <a:schemeClr val="lt1"/>
        </a:fontRef>
      </dsp:style>
    </dsp:sp>
    <dsp:sp modelId="{D335376E-740A-4A47-BC5B-3381DE731CE0}">
      <dsp:nvSpPr>
        <dsp:cNvPr id="0" name=""/>
        <dsp:cNvSpPr/>
      </dsp:nvSpPr>
      <dsp:spPr>
        <a:xfrm>
          <a:off x="301265" y="2718559"/>
          <a:ext cx="547756" cy="547756"/>
        </a:xfrm>
        <a:prstGeom prst="rect">
          <a:avLst/>
        </a:prstGeom>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409F791-340A-4625-9294-3E680D66DB63}">
      <dsp:nvSpPr>
        <dsp:cNvPr id="0" name=""/>
        <dsp:cNvSpPr/>
      </dsp:nvSpPr>
      <dsp:spPr>
        <a:xfrm>
          <a:off x="1150288" y="2494477"/>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err="1">
              <a:solidFill>
                <a:schemeClr val="bg1"/>
              </a:solidFill>
            </a:rPr>
            <a:t>Activité</a:t>
          </a:r>
          <a:r>
            <a:rPr lang="en-US" sz="1900" kern="1200" dirty="0">
              <a:solidFill>
                <a:schemeClr val="bg1"/>
              </a:solidFill>
            </a:rPr>
            <a:t> 3 – Planification d’un Podcast</a:t>
          </a:r>
        </a:p>
      </dsp:txBody>
      <dsp:txXfrm>
        <a:off x="1150288" y="2494477"/>
        <a:ext cx="5641034" cy="995920"/>
      </dsp:txXfrm>
    </dsp:sp>
    <dsp:sp modelId="{C2FCE80A-DCA0-4D7F-8F72-19CB2337E588}">
      <dsp:nvSpPr>
        <dsp:cNvPr id="0" name=""/>
        <dsp:cNvSpPr/>
      </dsp:nvSpPr>
      <dsp:spPr>
        <a:xfrm>
          <a:off x="0" y="3739377"/>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sp:spPr>
      <dsp:style>
        <a:lnRef idx="0">
          <a:scrgbClr r="0" g="0" b="0"/>
        </a:lnRef>
        <a:fillRef idx="1">
          <a:scrgbClr r="0" g="0" b="0"/>
        </a:fillRef>
        <a:effectRef idx="0">
          <a:scrgbClr r="0" g="0" b="0"/>
        </a:effectRef>
        <a:fontRef idx="minor"/>
      </dsp:style>
    </dsp:sp>
    <dsp:sp modelId="{1B0B9210-632F-4BB5-B140-1FA20D3CF123}">
      <dsp:nvSpPr>
        <dsp:cNvPr id="0" name=""/>
        <dsp:cNvSpPr/>
      </dsp:nvSpPr>
      <dsp:spPr>
        <a:xfrm>
          <a:off x="301265" y="3963460"/>
          <a:ext cx="547756" cy="547756"/>
        </a:xfrm>
        <a:prstGeom prst="rect">
          <a:avLst/>
        </a:prstGeom>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CBA7321-E2AC-48FD-B351-CE3C9A4CE924}">
      <dsp:nvSpPr>
        <dsp:cNvPr id="0" name=""/>
        <dsp:cNvSpPr/>
      </dsp:nvSpPr>
      <dsp:spPr>
        <a:xfrm>
          <a:off x="1150288" y="3739377"/>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err="1">
              <a:solidFill>
                <a:schemeClr val="bg1"/>
              </a:solidFill>
            </a:rPr>
            <a:t>Activité</a:t>
          </a:r>
          <a:r>
            <a:rPr lang="en-US" sz="1900" kern="1200" dirty="0">
              <a:solidFill>
                <a:schemeClr val="bg1"/>
              </a:solidFill>
            </a:rPr>
            <a:t> 4 – </a:t>
          </a:r>
          <a:r>
            <a:rPr lang="en-US" sz="1900" kern="1200" dirty="0" err="1">
              <a:solidFill>
                <a:schemeClr val="bg1"/>
              </a:solidFill>
            </a:rPr>
            <a:t>Produire</a:t>
          </a:r>
          <a:r>
            <a:rPr lang="en-US" sz="1900" kern="1200" dirty="0">
              <a:solidFill>
                <a:schemeClr val="bg1"/>
              </a:solidFill>
            </a:rPr>
            <a:t> </a:t>
          </a:r>
          <a:r>
            <a:rPr lang="en-US" sz="1900" kern="1200" dirty="0" err="1">
              <a:solidFill>
                <a:schemeClr val="bg1"/>
              </a:solidFill>
            </a:rPr>
            <a:t>votre</a:t>
          </a:r>
          <a:r>
            <a:rPr lang="en-US" sz="1900" kern="1200" dirty="0">
              <a:solidFill>
                <a:schemeClr val="bg1"/>
              </a:solidFill>
            </a:rPr>
            <a:t> Podcast</a:t>
          </a:r>
        </a:p>
      </dsp:txBody>
      <dsp:txXfrm>
        <a:off x="1150288" y="3739377"/>
        <a:ext cx="5641034" cy="995920"/>
      </dsp:txXfrm>
    </dsp:sp>
    <dsp:sp modelId="{343A76ED-9DD6-4B0A-830E-16ED952B3D06}">
      <dsp:nvSpPr>
        <dsp:cNvPr id="0" name=""/>
        <dsp:cNvSpPr/>
      </dsp:nvSpPr>
      <dsp:spPr>
        <a:xfrm>
          <a:off x="0" y="4984278"/>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sp:spPr>
      <dsp:style>
        <a:lnRef idx="0">
          <a:scrgbClr r="0" g="0" b="0"/>
        </a:lnRef>
        <a:fillRef idx="1">
          <a:scrgbClr r="0" g="0" b="0"/>
        </a:fillRef>
        <a:effectRef idx="0">
          <a:scrgbClr r="0" g="0" b="0"/>
        </a:effectRef>
        <a:fontRef idx="minor"/>
      </dsp:style>
    </dsp:sp>
    <dsp:sp modelId="{C21BED67-1F13-4312-815B-B5C34DAA27F9}">
      <dsp:nvSpPr>
        <dsp:cNvPr id="0" name=""/>
        <dsp:cNvSpPr/>
      </dsp:nvSpPr>
      <dsp:spPr>
        <a:xfrm>
          <a:off x="301265" y="5208360"/>
          <a:ext cx="547756" cy="54775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260EF14-C09B-4543-88B7-7F45704CBA36}">
      <dsp:nvSpPr>
        <dsp:cNvPr id="0" name=""/>
        <dsp:cNvSpPr/>
      </dsp:nvSpPr>
      <dsp:spPr>
        <a:xfrm>
          <a:off x="1150288" y="4984278"/>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Travail 1 – </a:t>
          </a:r>
          <a:r>
            <a:rPr lang="en-US" sz="1900" kern="1200" dirty="0" err="1">
              <a:solidFill>
                <a:schemeClr val="bg1"/>
              </a:solidFill>
            </a:rPr>
            <a:t>Créer</a:t>
          </a:r>
          <a:r>
            <a:rPr lang="en-US" sz="1900" kern="1200" dirty="0">
              <a:solidFill>
                <a:schemeClr val="bg1"/>
              </a:solidFill>
            </a:rPr>
            <a:t> un Podcast</a:t>
          </a:r>
        </a:p>
      </dsp:txBody>
      <dsp:txXfrm>
        <a:off x="1150288" y="4984278"/>
        <a:ext cx="5641034" cy="99592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BC10188-DC2C-458D-AB41-143A0BE9A31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C9634E15-7196-43FC-B912-C4D8B4A2CE7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8416927-5E9C-4E77-85FE-EE4C81C1DE39}" type="datetimeFigureOut">
              <a:rPr lang="en-US" smtClean="0"/>
              <a:t>11/8/2020</a:t>
            </a:fld>
            <a:endParaRPr lang="en-US" dirty="0"/>
          </a:p>
        </p:txBody>
      </p:sp>
      <p:sp>
        <p:nvSpPr>
          <p:cNvPr id="4" name="Footer Placeholder 3">
            <a:extLst>
              <a:ext uri="{FF2B5EF4-FFF2-40B4-BE49-F238E27FC236}">
                <a16:creationId xmlns:a16="http://schemas.microsoft.com/office/drawing/2014/main" id="{89EA2570-D5B6-41CB-96C2-FFC9944668E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5C31B37-7A69-4C30-9B63-29F8242FC24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389B6C8-888A-401B-9F9B-D41D36B6C3E9}" type="slidenum">
              <a:rPr lang="en-US" smtClean="0"/>
              <a:t>‹#›</a:t>
            </a:fld>
            <a:endParaRPr lang="en-US" dirty="0"/>
          </a:p>
        </p:txBody>
      </p:sp>
    </p:spTree>
    <p:extLst>
      <p:ext uri="{BB962C8B-B14F-4D97-AF65-F5344CB8AC3E}">
        <p14:creationId xmlns:p14="http://schemas.microsoft.com/office/powerpoint/2010/main" val="24131000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798B7E-6604-4F74-86DB-B30627D56244}" type="datetimeFigureOut">
              <a:rPr lang="en-US" smtClean="0"/>
              <a:t>11/8/2020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F28A1F-3E69-47E5-AE93-E7F2155A242D}" type="slidenum">
              <a:rPr lang="en-US" smtClean="0"/>
              <a:t>‹#›</a:t>
            </a:fld>
            <a:endParaRPr lang="en-US" dirty="0"/>
          </a:p>
        </p:txBody>
      </p:sp>
    </p:spTree>
    <p:extLst>
      <p:ext uri="{BB962C8B-B14F-4D97-AF65-F5344CB8AC3E}">
        <p14:creationId xmlns:p14="http://schemas.microsoft.com/office/powerpoint/2010/main" val="2075933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98B13-3B32-4354-B2B5-3165F2F6E65F}"/>
              </a:ext>
            </a:extLst>
          </p:cNvPr>
          <p:cNvSpPr>
            <a:spLocks noGrp="1"/>
          </p:cNvSpPr>
          <p:nvPr>
            <p:ph type="title"/>
          </p:nvPr>
        </p:nvSpPr>
        <p:spPr>
          <a:xfrm>
            <a:off x="7873611" y="1676409"/>
            <a:ext cx="3923999" cy="2436592"/>
          </a:xfrm>
        </p:spPr>
        <p:txBody>
          <a:bodyPr lIns="0" tIns="0" rIns="0" bIns="0" anchor="b">
            <a:noAutofit/>
          </a:bodyPr>
          <a:lstStyle>
            <a:lvl1pPr>
              <a:lnSpc>
                <a:spcPct val="70000"/>
              </a:lnSpc>
              <a:defRPr sz="7200" spc="-3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16BB88CF-DF4F-4857-8602-72BCF5DDCDA1}"/>
              </a:ext>
            </a:extLst>
          </p:cNvPr>
          <p:cNvSpPr>
            <a:spLocks noGrp="1"/>
          </p:cNvSpPr>
          <p:nvPr>
            <p:ph type="body" sz="half" idx="2" hasCustomPrompt="1"/>
          </p:nvPr>
        </p:nvSpPr>
        <p:spPr>
          <a:xfrm>
            <a:off x="7873612" y="4611901"/>
            <a:ext cx="3924000" cy="684000"/>
          </a:xfr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12" name="Straight Connector 11">
            <a:extLst>
              <a:ext uri="{FF2B5EF4-FFF2-40B4-BE49-F238E27FC236}">
                <a16:creationId xmlns:a16="http://schemas.microsoft.com/office/drawing/2014/main" id="{A7EEBB7C-1679-4665-8688-1FA973E73DC1}"/>
              </a:ext>
            </a:extLst>
          </p:cNvPr>
          <p:cNvCxnSpPr/>
          <p:nvPr userDrawn="1"/>
        </p:nvCxnSpPr>
        <p:spPr>
          <a:xfrm>
            <a:off x="7874732" y="4373775"/>
            <a:ext cx="3924000" cy="0"/>
          </a:xfrm>
          <a:prstGeom prst="line">
            <a:avLst/>
          </a:prstGeom>
          <a:ln w="63500">
            <a:gradFill>
              <a:gsLst>
                <a:gs pos="0">
                  <a:schemeClr val="accent2"/>
                </a:gs>
                <a:gs pos="100000">
                  <a:schemeClr val="accent2">
                    <a:lumMod val="50000"/>
                  </a:schemeClr>
                </a:gs>
              </a:gsLst>
              <a:lin ang="0" scaled="0"/>
            </a:gradFill>
            <a:round/>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1E3214F-3A93-4A1C-920D-D86BE35A58FB}"/>
              </a:ext>
            </a:extLst>
          </p:cNvPr>
          <p:cNvSpPr/>
          <p:nvPr userDrawn="1"/>
        </p:nvSpPr>
        <p:spPr>
          <a:xfrm>
            <a:off x="0" y="1"/>
            <a:ext cx="7512000" cy="6721472"/>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213E97E5-C83B-444A-8C07-35D699E7C3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2265322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AB651-5612-4E6A-9B35-A555D082EC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1389A2-D77B-40CA-AD1E-0178AEFAD15A}"/>
              </a:ext>
            </a:extLst>
          </p:cNvPr>
          <p:cNvSpPr>
            <a:spLocks noGrp="1"/>
          </p:cNvSpPr>
          <p:nvPr>
            <p:ph sz="half" idx="1"/>
          </p:nvPr>
        </p:nvSpPr>
        <p:spPr>
          <a:xfrm>
            <a:off x="838200" y="1825625"/>
            <a:ext cx="5181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1DCA993-CBEA-48C5-BD35-50ABDFF64065}"/>
              </a:ext>
            </a:extLst>
          </p:cNvPr>
          <p:cNvSpPr>
            <a:spLocks noGrp="1"/>
          </p:cNvSpPr>
          <p:nvPr>
            <p:ph sz="half" idx="2"/>
          </p:nvPr>
        </p:nvSpPr>
        <p:spPr>
          <a:xfrm>
            <a:off x="6172200" y="1825625"/>
            <a:ext cx="5181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a:extLst>
              <a:ext uri="{FF2B5EF4-FFF2-40B4-BE49-F238E27FC236}">
                <a16:creationId xmlns:a16="http://schemas.microsoft.com/office/drawing/2014/main" id="{B88ED8E0-95EC-469F-9B7E-562FBDFDE6C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646344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76F88-2A37-410D-A685-E455AF3D07B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C764B46-B015-44F7-8DC0-AFB8D275E4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D3C8232-2077-497A-9142-B787E2B03A73}"/>
              </a:ext>
            </a:extLst>
          </p:cNvPr>
          <p:cNvSpPr>
            <a:spLocks noGrp="1"/>
          </p:cNvSpPr>
          <p:nvPr>
            <p:ph sz="half" idx="2"/>
          </p:nvPr>
        </p:nvSpPr>
        <p:spPr>
          <a:xfrm>
            <a:off x="839788" y="2505075"/>
            <a:ext cx="5157787"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AAF6077C-D913-4FD0-B6E0-6D70BEFD40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3905DBB-3AA9-4435-AC97-732293FDE7EF}"/>
              </a:ext>
            </a:extLst>
          </p:cNvPr>
          <p:cNvSpPr>
            <a:spLocks noGrp="1"/>
          </p:cNvSpPr>
          <p:nvPr>
            <p:ph sz="quarter" idx="4"/>
          </p:nvPr>
        </p:nvSpPr>
        <p:spPr>
          <a:xfrm>
            <a:off x="6172200" y="2505075"/>
            <a:ext cx="5183188"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1954C901-FCAF-4DFB-A621-6A969641CA73}"/>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2921455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F2623-2255-4BBA-9577-B3A3FD2AE8E8}"/>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5259F0F0-5E7C-4FC9-8E90-6ADCD7A714B6}"/>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1055322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A9D3FFB-BE14-4D90-A515-10EDD1BEE6F1}"/>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627673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51E51-BE82-4B1B-9CB6-89C26464DB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4CCBF8C-3CF7-47E6-9AB0-15584178B4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07DA3C-0298-45CF-AFC3-41031C0763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Slide Number Placeholder 4">
            <a:extLst>
              <a:ext uri="{FF2B5EF4-FFF2-40B4-BE49-F238E27FC236}">
                <a16:creationId xmlns:a16="http://schemas.microsoft.com/office/drawing/2014/main" id="{F7C4FF87-D01E-416B-9EF8-E107C4EDDC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98533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98B13-3B32-4354-B2B5-3165F2F6E65F}"/>
              </a:ext>
            </a:extLst>
          </p:cNvPr>
          <p:cNvSpPr>
            <a:spLocks noGrp="1"/>
          </p:cNvSpPr>
          <p:nvPr>
            <p:ph type="title"/>
          </p:nvPr>
        </p:nvSpPr>
        <p:spPr>
          <a:xfrm>
            <a:off x="7873611" y="1676409"/>
            <a:ext cx="3923999" cy="2436592"/>
          </a:xfrm>
        </p:spPr>
        <p:txBody>
          <a:bodyPr lIns="0" tIns="0" rIns="0" bIns="0" anchor="b">
            <a:noAutofit/>
          </a:bodyPr>
          <a:lstStyle>
            <a:lvl1pPr>
              <a:lnSpc>
                <a:spcPct val="70000"/>
              </a:lnSpc>
              <a:defRPr sz="7200" spc="-3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16BB88CF-DF4F-4857-8602-72BCF5DDCDA1}"/>
              </a:ext>
            </a:extLst>
          </p:cNvPr>
          <p:cNvSpPr>
            <a:spLocks noGrp="1"/>
          </p:cNvSpPr>
          <p:nvPr>
            <p:ph type="body" sz="half" idx="2" hasCustomPrompt="1"/>
          </p:nvPr>
        </p:nvSpPr>
        <p:spPr>
          <a:xfrm>
            <a:off x="7873612" y="4611901"/>
            <a:ext cx="3924000" cy="684000"/>
          </a:xfr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12" name="Straight Connector 11">
            <a:extLst>
              <a:ext uri="{FF2B5EF4-FFF2-40B4-BE49-F238E27FC236}">
                <a16:creationId xmlns:a16="http://schemas.microsoft.com/office/drawing/2014/main" id="{A7EEBB7C-1679-4665-8688-1FA973E73DC1}"/>
              </a:ext>
            </a:extLst>
          </p:cNvPr>
          <p:cNvCxnSpPr/>
          <p:nvPr userDrawn="1"/>
        </p:nvCxnSpPr>
        <p:spPr>
          <a:xfrm>
            <a:off x="7874732" y="4373775"/>
            <a:ext cx="3924000" cy="0"/>
          </a:xfrm>
          <a:prstGeom prst="line">
            <a:avLst/>
          </a:prstGeom>
          <a:ln w="63500">
            <a:gradFill>
              <a:gsLst>
                <a:gs pos="0">
                  <a:schemeClr val="accent2"/>
                </a:gs>
                <a:gs pos="100000">
                  <a:schemeClr val="accent2">
                    <a:lumMod val="50000"/>
                  </a:schemeClr>
                </a:gs>
              </a:gsLst>
              <a:lin ang="0" scaled="0"/>
            </a:gradFill>
            <a:round/>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1E3214F-3A93-4A1C-920D-D86BE35A58FB}"/>
              </a:ext>
            </a:extLst>
          </p:cNvPr>
          <p:cNvSpPr/>
          <p:nvPr userDrawn="1"/>
        </p:nvSpPr>
        <p:spPr>
          <a:xfrm>
            <a:off x="0" y="1"/>
            <a:ext cx="7512000" cy="6721472"/>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213E97E5-C83B-444A-8C07-35D699E7C3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
        <p:nvSpPr>
          <p:cNvPr id="8" name="Picture Placeholder 2">
            <a:extLst>
              <a:ext uri="{FF2B5EF4-FFF2-40B4-BE49-F238E27FC236}">
                <a16:creationId xmlns:a16="http://schemas.microsoft.com/office/drawing/2014/main" id="{2641ECAC-0557-4843-8433-067E4414E2F5}"/>
              </a:ext>
            </a:extLst>
          </p:cNvPr>
          <p:cNvSpPr>
            <a:spLocks noGrp="1"/>
          </p:cNvSpPr>
          <p:nvPr>
            <p:ph type="pic" idx="1" hasCustomPrompt="1"/>
          </p:nvPr>
        </p:nvSpPr>
        <p:spPr>
          <a:xfrm>
            <a:off x="-1" y="0"/>
            <a:ext cx="7512001" cy="6727855"/>
          </a:xfrm>
          <a:solidFill>
            <a:schemeClr val="tx1">
              <a:lumMod val="85000"/>
              <a:lumOff val="15000"/>
            </a:schemeClr>
          </a:solidFill>
        </p:spPr>
        <p:txBody>
          <a:bodyPr anchor="ctr">
            <a:normAutofit/>
          </a:bodyPr>
          <a:lstStyle>
            <a:lvl1pPr marL="0" indent="0" algn="ctr">
              <a:buNone/>
              <a:defRPr sz="140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Insert Your Picture Here</a:t>
            </a:r>
          </a:p>
        </p:txBody>
      </p:sp>
    </p:spTree>
    <p:extLst>
      <p:ext uri="{BB962C8B-B14F-4D97-AF65-F5344CB8AC3E}">
        <p14:creationId xmlns:p14="http://schemas.microsoft.com/office/powerpoint/2010/main" val="3394383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838200" y="611076"/>
            <a:ext cx="6273800" cy="833663"/>
          </a:xfrm>
          <a:solidFill>
            <a:schemeClr val="accent2">
              <a:lumMod val="50000"/>
            </a:schemeClr>
          </a:solidFill>
        </p:spPr>
        <p:txBody>
          <a:bodyPr tIns="108000" bIns="108000">
            <a:spAutoFit/>
          </a:bodyPr>
          <a:lstStyle>
            <a:lvl1pPr>
              <a:lnSpc>
                <a:spcPct val="100000"/>
              </a:lnSpc>
              <a:defRPr sz="4000"/>
            </a:lvl1pPr>
          </a:lstStyle>
          <a:p>
            <a:r>
              <a:rPr lang="en-US"/>
              <a:t>Click to edit Master title style</a:t>
            </a:r>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1825625"/>
            <a:ext cx="62738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839236654"/>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Wide">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838200" y="611077"/>
            <a:ext cx="6273800" cy="833663"/>
          </a:xfrm>
          <a:solidFill>
            <a:schemeClr val="accent2">
              <a:lumMod val="50000"/>
            </a:schemeClr>
          </a:solidFill>
        </p:spPr>
        <p:txBody>
          <a:bodyPr vert="horz" lIns="91440" tIns="108000" rIns="91440" bIns="108000" rtlCol="0" anchor="ctr">
            <a:spAutoFit/>
          </a:bodyPr>
          <a:lstStyle>
            <a:lvl1pPr>
              <a:defRPr lang="en-US" sz="4000"/>
            </a:lvl1pPr>
          </a:lstStyle>
          <a:p>
            <a:pPr lvl="0">
              <a:lnSpc>
                <a:spcPct val="100000"/>
              </a:lnSpc>
            </a:pPr>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1825625"/>
            <a:ext cx="10515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594571051"/>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Right">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6D3C5ED2-B01D-4104-B193-BC78D76A4646}"/>
              </a:ext>
            </a:extLst>
          </p:cNvPr>
          <p:cNvSpPr>
            <a:spLocks noGrp="1"/>
          </p:cNvSpPr>
          <p:nvPr>
            <p:ph type="pic" idx="11" hasCustomPrompt="1"/>
          </p:nvPr>
        </p:nvSpPr>
        <p:spPr>
          <a:xfrm>
            <a:off x="0" y="0"/>
            <a:ext cx="6305550" cy="6721475"/>
          </a:xfrm>
          <a:noFill/>
        </p:spPr>
        <p:txBody>
          <a:bodyPr anchor="ctr">
            <a:normAutofit/>
          </a:bodyPr>
          <a:lstStyle>
            <a:lvl1pPr marL="0" indent="0" algn="ctr">
              <a:buNone/>
              <a:defRPr sz="140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Insert Your Picture Here</a:t>
            </a:r>
          </a:p>
        </p:txBody>
      </p:sp>
      <p:sp>
        <p:nvSpPr>
          <p:cNvPr id="2" name="Title 1">
            <a:extLst>
              <a:ext uri="{FF2B5EF4-FFF2-40B4-BE49-F238E27FC236}">
                <a16:creationId xmlns:a16="http://schemas.microsoft.com/office/drawing/2014/main" id="{FE91AD08-4E28-4191-9B62-EAD61608E5CF}"/>
              </a:ext>
            </a:extLst>
          </p:cNvPr>
          <p:cNvSpPr>
            <a:spLocks noGrp="1"/>
          </p:cNvSpPr>
          <p:nvPr>
            <p:ph type="title" hasCustomPrompt="1"/>
          </p:nvPr>
        </p:nvSpPr>
        <p:spPr>
          <a:xfrm>
            <a:off x="6657974" y="611077"/>
            <a:ext cx="4695825" cy="833663"/>
          </a:xfrm>
          <a:solidFill>
            <a:schemeClr val="accent2">
              <a:lumMod val="50000"/>
            </a:schemeClr>
          </a:solidFill>
        </p:spPr>
        <p:txBody>
          <a:bodyPr wrap="square" tIns="108000" bIns="108000">
            <a:spAutoFit/>
          </a:bodyPr>
          <a:lstStyle>
            <a:lvl1pPr>
              <a:lnSpc>
                <a:spcPct val="100000"/>
              </a:lnSpc>
              <a:defRPr sz="4000"/>
            </a:lvl1pPr>
          </a:lstStyle>
          <a:p>
            <a:r>
              <a:rPr lang="en-US" dirty="0"/>
              <a:t>Edit Master title style</a:t>
            </a:r>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6657974" y="1825625"/>
            <a:ext cx="4695826"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797904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 Horizontal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0" y="1"/>
            <a:ext cx="4305300" cy="6721472"/>
          </a:xfrm>
          <a:gradFill>
            <a:gsLst>
              <a:gs pos="1000">
                <a:schemeClr val="tx1">
                  <a:lumMod val="85000"/>
                  <a:lumOff val="15000"/>
                </a:schemeClr>
              </a:gs>
              <a:gs pos="100000">
                <a:schemeClr val="accent2">
                  <a:lumMod val="50000"/>
                </a:schemeClr>
              </a:gs>
            </a:gsLst>
            <a:lin ang="12600000" scaled="0"/>
          </a:gradFill>
        </p:spPr>
        <p:txBody>
          <a:bodyPr vert="horz" lIns="396000" tIns="0" rIns="396000" bIns="0" rtlCol="0" anchor="ctr">
            <a:noAutofit/>
          </a:bodyPr>
          <a:lstStyle>
            <a:lvl1pPr algn="r">
              <a:lnSpc>
                <a:spcPct val="70000"/>
              </a:lnSpc>
              <a:defRPr lang="en-US" sz="5200" b="0" spc="-150" dirty="0"/>
            </a:lvl1pPr>
          </a:lstStyle>
          <a:p>
            <a:pPr lvl="0" algn="r"/>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4705350" y="365124"/>
            <a:ext cx="6648448" cy="5984875"/>
          </a:xfrm>
        </p:spPr>
        <p:txBody>
          <a:bodyPr lIns="108000" tIns="108000" rIns="108000" bIns="108000" anchor="ct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Slide Number Placeholder 13">
            <a:extLst>
              <a:ext uri="{FF2B5EF4-FFF2-40B4-BE49-F238E27FC236}">
                <a16:creationId xmlns:a16="http://schemas.microsoft.com/office/drawing/2014/main" id="{7746CAFB-2B99-470B-B55B-9BF378E3A04B}"/>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160496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 Horizontal 2">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65237DA4-112F-40B2-8C8C-EB23506D9C45}"/>
              </a:ext>
            </a:extLst>
          </p:cNvPr>
          <p:cNvSpPr>
            <a:spLocks noGrp="1"/>
          </p:cNvSpPr>
          <p:nvPr>
            <p:ph type="title"/>
          </p:nvPr>
        </p:nvSpPr>
        <p:spPr>
          <a:xfrm>
            <a:off x="7512000" y="0"/>
            <a:ext cx="4680000" cy="6721473"/>
          </a:xfrm>
          <a:gradFill>
            <a:gsLst>
              <a:gs pos="1000">
                <a:schemeClr val="tx1">
                  <a:lumMod val="85000"/>
                  <a:lumOff val="15000"/>
                </a:schemeClr>
              </a:gs>
              <a:gs pos="100000">
                <a:schemeClr val="accent2">
                  <a:lumMod val="50000"/>
                </a:schemeClr>
              </a:gs>
            </a:gsLst>
            <a:lin ang="12600000" scaled="0"/>
          </a:gradFill>
        </p:spPr>
        <p:txBody>
          <a:bodyPr lIns="396000" rIns="396000">
            <a:normAutofit/>
          </a:bodyPr>
          <a:lstStyle>
            <a:lvl1pPr>
              <a:lnSpc>
                <a:spcPct val="70000"/>
              </a:lnSpc>
              <a:defRPr sz="5200" spc="-15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365124"/>
            <a:ext cx="6156323" cy="5984875"/>
          </a:xfrm>
        </p:spPr>
        <p:txBody>
          <a:bodyPr lIns="108000" tIns="108000" rIns="108000" bIns="108000"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13">
            <a:extLst>
              <a:ext uri="{FF2B5EF4-FFF2-40B4-BE49-F238E27FC236}">
                <a16:creationId xmlns:a16="http://schemas.microsoft.com/office/drawing/2014/main" id="{7746CAFB-2B99-470B-B55B-9BF378E3A04B}"/>
              </a:ext>
            </a:extLst>
          </p:cNvPr>
          <p:cNvSpPr>
            <a:spLocks noGrp="1"/>
          </p:cNvSpPr>
          <p:nvPr>
            <p:ph type="sldNum" sz="quarter" idx="10"/>
          </p:nvPr>
        </p:nvSpPr>
        <p:spPr>
          <a:solidFill>
            <a:schemeClr val="bg1">
              <a:lumMod val="85000"/>
            </a:schemeClr>
          </a:solidFill>
        </p:spPr>
        <p:txBody>
          <a:bodyPr/>
          <a:lstStyle>
            <a:lvl1pPr>
              <a:defRPr>
                <a:solidFill>
                  <a:schemeClr val="tx1">
                    <a:lumMod val="85000"/>
                    <a:lumOff val="15000"/>
                  </a:schemeClr>
                </a:solidFill>
              </a:defRPr>
            </a:lvl1p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64498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 Horizontal 3">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
        <p:nvSpPr>
          <p:cNvPr id="5" name="Content Placeholder 2">
            <a:extLst>
              <a:ext uri="{FF2B5EF4-FFF2-40B4-BE49-F238E27FC236}">
                <a16:creationId xmlns:a16="http://schemas.microsoft.com/office/drawing/2014/main" id="{D68E6EF2-4B2F-4D0D-9505-CE92872972F7}"/>
              </a:ext>
            </a:extLst>
          </p:cNvPr>
          <p:cNvSpPr>
            <a:spLocks noGrp="1"/>
          </p:cNvSpPr>
          <p:nvPr>
            <p:ph idx="1"/>
          </p:nvPr>
        </p:nvSpPr>
        <p:spPr>
          <a:xfrm>
            <a:off x="4705350" y="611076"/>
            <a:ext cx="6648448" cy="5738923"/>
          </a:xfrm>
        </p:spPr>
        <p:txBody>
          <a:bodyPr lIns="108000" tIns="108000" rIns="108000" bIns="108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1">
            <a:extLst>
              <a:ext uri="{FF2B5EF4-FFF2-40B4-BE49-F238E27FC236}">
                <a16:creationId xmlns:a16="http://schemas.microsoft.com/office/drawing/2014/main" id="{D91A21B9-BA54-413B-940E-027C32E4D429}"/>
              </a:ext>
            </a:extLst>
          </p:cNvPr>
          <p:cNvSpPr>
            <a:spLocks noGrp="1"/>
          </p:cNvSpPr>
          <p:nvPr>
            <p:ph type="title"/>
          </p:nvPr>
        </p:nvSpPr>
        <p:spPr>
          <a:xfrm>
            <a:off x="838200" y="611076"/>
            <a:ext cx="3440502" cy="2064769"/>
          </a:xfrm>
          <a:solidFill>
            <a:schemeClr val="accent2">
              <a:lumMod val="50000"/>
            </a:schemeClr>
          </a:solidFill>
        </p:spPr>
        <p:txBody>
          <a:bodyPr wrap="square" tIns="108000" bIns="108000" anchor="t">
            <a:spAutoFit/>
          </a:bodyPr>
          <a:lstStyle>
            <a:lvl1pPr>
              <a:lnSpc>
                <a:spcPct val="100000"/>
              </a:lnSpc>
              <a:defRPr sz="4000"/>
            </a:lvl1pPr>
          </a:lstStyle>
          <a:p>
            <a:r>
              <a:rPr lang="en-US"/>
              <a:t>Click to edit Master title style</a:t>
            </a:r>
            <a:endParaRPr lang="en-US" dirty="0"/>
          </a:p>
        </p:txBody>
      </p:sp>
    </p:spTree>
    <p:extLst>
      <p:ext uri="{BB962C8B-B14F-4D97-AF65-F5344CB8AC3E}">
        <p14:creationId xmlns:p14="http://schemas.microsoft.com/office/powerpoint/2010/main" val="3610051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2BDA7-8BE9-42D5-ACF1-0F51423A206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1CEF73F-3CCA-4312-8E9C-2B4629DA1F6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Slide Number Placeholder 3">
            <a:extLst>
              <a:ext uri="{FF2B5EF4-FFF2-40B4-BE49-F238E27FC236}">
                <a16:creationId xmlns:a16="http://schemas.microsoft.com/office/drawing/2014/main" id="{293BF716-502C-4821-A3A0-19C2C508EED1}"/>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665983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48E4AFE-E166-4B84-B0C8-9205038D8033}"/>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flipV="1">
            <a:off x="0" y="0"/>
            <a:ext cx="12192000" cy="6858000"/>
          </a:xfrm>
          <a:prstGeom prst="rect">
            <a:avLst/>
          </a:prstGeom>
        </p:spPr>
      </p:pic>
      <p:sp>
        <p:nvSpPr>
          <p:cNvPr id="2" name="Title Placeholder 1">
            <a:extLst>
              <a:ext uri="{FF2B5EF4-FFF2-40B4-BE49-F238E27FC236}">
                <a16:creationId xmlns:a16="http://schemas.microsoft.com/office/drawing/2014/main" id="{6C617517-B672-49BA-AC6E-AB66D0639A5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EC92C27-7843-4B22-9200-B7304E6AE4CD}"/>
              </a:ext>
            </a:extLst>
          </p:cNvPr>
          <p:cNvSpPr>
            <a:spLocks noGrp="1"/>
          </p:cNvSpPr>
          <p:nvPr>
            <p:ph type="body" idx="1"/>
          </p:nvPr>
        </p:nvSpPr>
        <p:spPr>
          <a:xfrm>
            <a:off x="838200" y="1825625"/>
            <a:ext cx="1051559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52DB4F10-F75B-41A8-B994-BFF68949E59A}"/>
              </a:ext>
            </a:extLst>
          </p:cNvPr>
          <p:cNvSpPr>
            <a:spLocks noGrp="1"/>
          </p:cNvSpPr>
          <p:nvPr>
            <p:ph type="sldNum" sz="quarter" idx="4"/>
          </p:nvPr>
        </p:nvSpPr>
        <p:spPr>
          <a:xfrm>
            <a:off x="11353800" y="6361475"/>
            <a:ext cx="838200" cy="360000"/>
          </a:xfrm>
          <a:prstGeom prst="rect">
            <a:avLst/>
          </a:prstGeom>
          <a:solidFill>
            <a:schemeClr val="tx1">
              <a:lumMod val="85000"/>
              <a:lumOff val="15000"/>
            </a:schemeClr>
          </a:solidFill>
        </p:spPr>
        <p:txBody>
          <a:bodyPr vert="horz" lIns="91440" tIns="45720" rIns="91440" bIns="45720" rtlCol="0" anchor="ctr"/>
          <a:lstStyle>
            <a:lvl1pPr algn="ctr">
              <a:defRPr sz="1200">
                <a:solidFill>
                  <a:schemeClr val="bg1"/>
                </a:solidFill>
              </a:defRPr>
            </a:lvl1pPr>
          </a:lstStyle>
          <a:p>
            <a:r>
              <a:rPr lang="en-US" dirty="0"/>
              <a:t>PAGE </a:t>
            </a:r>
            <a:fld id="{4A9B5881-4007-4345-955A-79C2656F0C49}" type="slidenum">
              <a:rPr lang="en-US" smtClean="0"/>
              <a:pPr/>
              <a:t>‹#›</a:t>
            </a:fld>
            <a:endParaRPr lang="en-US" dirty="0"/>
          </a:p>
        </p:txBody>
      </p:sp>
      <p:sp>
        <p:nvSpPr>
          <p:cNvPr id="7" name="Rectangle 6">
            <a:extLst>
              <a:ext uri="{FF2B5EF4-FFF2-40B4-BE49-F238E27FC236}">
                <a16:creationId xmlns:a16="http://schemas.microsoft.com/office/drawing/2014/main" id="{512D21E2-8DEB-4F43-A26E-B8DA900A9230}"/>
              </a:ext>
            </a:extLst>
          </p:cNvPr>
          <p:cNvSpPr/>
          <p:nvPr userDrawn="1"/>
        </p:nvSpPr>
        <p:spPr>
          <a:xfrm>
            <a:off x="0" y="6721475"/>
            <a:ext cx="12192000" cy="136525"/>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35CD3143-7FD1-40EA-AA4A-47C72380AEC2}"/>
              </a:ext>
            </a:extLst>
          </p:cNvPr>
          <p:cNvSpPr/>
          <p:nvPr userDrawn="1"/>
        </p:nvSpPr>
        <p:spPr>
          <a:xfrm>
            <a:off x="11353798" y="6721474"/>
            <a:ext cx="838201" cy="1365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53920126"/>
      </p:ext>
    </p:extLst>
  </p:cSld>
  <p:clrMap bg1="lt1" tx1="dk1" bg2="lt2" tx2="dk2" accent1="accent1" accent2="accent2" accent3="accent3" accent4="accent4" accent5="accent5" accent6="accent6" hlink="hlink" folHlink="folHlink"/>
  <p:sldLayoutIdLst>
    <p:sldLayoutId id="2147483661" r:id="rId1"/>
    <p:sldLayoutId id="2147483659" r:id="rId2"/>
    <p:sldLayoutId id="2147483660" r:id="rId3"/>
    <p:sldLayoutId id="2147483665" r:id="rId4"/>
    <p:sldLayoutId id="2147483666" r:id="rId5"/>
    <p:sldLayoutId id="2147483650" r:id="rId6"/>
    <p:sldLayoutId id="2147483663" r:id="rId7"/>
    <p:sldLayoutId id="2147483664" r:id="rId8"/>
    <p:sldLayoutId id="2147483651" r:id="rId9"/>
    <p:sldLayoutId id="2147483652" r:id="rId10"/>
    <p:sldLayoutId id="2147483653" r:id="rId11"/>
    <p:sldLayoutId id="2147483654" r:id="rId12"/>
    <p:sldLayoutId id="2147483655" r:id="rId13"/>
    <p:sldLayoutId id="2147483656" r:id="rId14"/>
  </p:sldLayoutIdLst>
  <p:hf hdr="0" ftr="0" dt="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Wingdings" panose="05000000000000000000" pitchFamily="2" charset="2"/>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pixabay.com/" TargetMode="External"/><Relationship Id="rId7" Type="http://schemas.openxmlformats.org/officeDocument/2006/relationships/hyperlink" Target="https://www.pexels.com/" TargetMode="External"/><Relationship Id="rId2" Type="http://schemas.openxmlformats.org/officeDocument/2006/relationships/image" Target="../media/image20.png"/><Relationship Id="rId1" Type="http://schemas.openxmlformats.org/officeDocument/2006/relationships/slideLayout" Target="../slideLayouts/slideLayout5.xml"/><Relationship Id="rId6" Type="http://schemas.openxmlformats.org/officeDocument/2006/relationships/hyperlink" Target="https://burst.shopify.com/" TargetMode="External"/><Relationship Id="rId5" Type="http://schemas.openxmlformats.org/officeDocument/2006/relationships/hyperlink" Target="https://thenounproject.com/" TargetMode="External"/><Relationship Id="rId4" Type="http://schemas.openxmlformats.org/officeDocument/2006/relationships/hyperlink" Target="https://unsplash.com/"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7BWLhz1KKzo" TargetMode="External"/><Relationship Id="rId2" Type="http://schemas.openxmlformats.org/officeDocument/2006/relationships/image" Target="../media/image21.png"/><Relationship Id="rId1" Type="http://schemas.openxmlformats.org/officeDocument/2006/relationships/slideLayout" Target="../slideLayouts/slideLayout5.xml"/><Relationship Id="rId6" Type="http://schemas.openxmlformats.org/officeDocument/2006/relationships/hyperlink" Target="https://pixlr.com/" TargetMode="External"/><Relationship Id="rId5" Type="http://schemas.openxmlformats.org/officeDocument/2006/relationships/hyperlink" Target="https://vectr.com/" TargetMode="External"/><Relationship Id="rId4" Type="http://schemas.openxmlformats.org/officeDocument/2006/relationships/hyperlink" Target="https://inkscape.org/about/"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2.png"/><Relationship Id="rId1" Type="http://schemas.openxmlformats.org/officeDocument/2006/relationships/slideLayout" Target="../slideLayouts/slideLayout5.xml"/><Relationship Id="rId4" Type="http://schemas.openxmlformats.org/officeDocument/2006/relationships/image" Target="../media/image11.sv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5.xml"/><Relationship Id="rId4" Type="http://schemas.openxmlformats.org/officeDocument/2006/relationships/image" Target="../media/image11.svg"/></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hyperlink" Target="https://medium.com/@mark_leonard/the-seven-most-common-podcast-formats-87bbc3ecf40d" TargetMode="External"/><Relationship Id="rId2" Type="http://schemas.openxmlformats.org/officeDocument/2006/relationships/image" Target="../media/image13.jpeg"/><Relationship Id="rId1" Type="http://schemas.openxmlformats.org/officeDocument/2006/relationships/slideLayout" Target="../slideLayouts/slideLayout5.xml"/><Relationship Id="rId5" Type="http://schemas.openxmlformats.org/officeDocument/2006/relationships/image" Target="../media/image15.sv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hyperlink" Target="https://www.buzzsprout.com/blog/10-tips-create-awesome-podcast-artwork" TargetMode="External"/><Relationship Id="rId2" Type="http://schemas.openxmlformats.org/officeDocument/2006/relationships/image" Target="../media/image16.png"/><Relationship Id="rId1" Type="http://schemas.openxmlformats.org/officeDocument/2006/relationships/slideLayout" Target="../slideLayouts/slideLayout5.xml"/><Relationship Id="rId5" Type="http://schemas.openxmlformats.org/officeDocument/2006/relationships/image" Target="../media/image15.sv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hyperlink" Target="https://vectr.com/" TargetMode="External"/><Relationship Id="rId7" Type="http://schemas.openxmlformats.org/officeDocument/2006/relationships/hyperlink" Target="https://support.pitneybowes.com/VFP05_KnowledgeWithSidebarHowTo?id=kA11E000000D0QFSA0&amp;popup=false&amp;lang=en_US" TargetMode="External"/><Relationship Id="rId2" Type="http://schemas.openxmlformats.org/officeDocument/2006/relationships/image" Target="../media/image17.png"/><Relationship Id="rId1" Type="http://schemas.openxmlformats.org/officeDocument/2006/relationships/slideLayout" Target="../slideLayouts/slideLayout5.xml"/><Relationship Id="rId6" Type="http://schemas.openxmlformats.org/officeDocument/2006/relationships/hyperlink" Target="https://pixlr.com/" TargetMode="External"/><Relationship Id="rId5" Type="http://schemas.openxmlformats.org/officeDocument/2006/relationships/hyperlink" Target="https://www.gimp.org/" TargetMode="External"/><Relationship Id="rId4" Type="http://schemas.openxmlformats.org/officeDocument/2006/relationships/hyperlink" Target="https://inkscape.org/" TargetMode="External"/><Relationship Id="rId9" Type="http://schemas.openxmlformats.org/officeDocument/2006/relationships/image" Target="../media/image15.svg"/></Relationships>
</file>

<file path=ppt/slides/_rels/slide8.xml.rels><?xml version="1.0" encoding="UTF-8" standalone="yes"?>
<Relationships xmlns="http://schemas.openxmlformats.org/package/2006/relationships"><Relationship Id="rId3" Type="http://schemas.openxmlformats.org/officeDocument/2006/relationships/hyperlink" Target="https://inspirationfeed.com/podcast-covers/" TargetMode="External"/><Relationship Id="rId2" Type="http://schemas.openxmlformats.org/officeDocument/2006/relationships/image" Target="../media/image18.png"/><Relationship Id="rId1" Type="http://schemas.openxmlformats.org/officeDocument/2006/relationships/slideLayout" Target="../slideLayouts/slideLayout5.xml"/><Relationship Id="rId5" Type="http://schemas.openxmlformats.org/officeDocument/2006/relationships/image" Target="../media/image15.sv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8" Type="http://schemas.openxmlformats.org/officeDocument/2006/relationships/hyperlink" Target="https://inkscape.org/about/" TargetMode="External"/><Relationship Id="rId3" Type="http://schemas.openxmlformats.org/officeDocument/2006/relationships/hyperlink" Target="https://vectr.com/tutorials/getting-started-tutorial/" TargetMode="External"/><Relationship Id="rId7" Type="http://schemas.openxmlformats.org/officeDocument/2006/relationships/hyperlink" Target="https://vectr.com/tutorials/creating-typographic-logo/" TargetMode="External"/><Relationship Id="rId2" Type="http://schemas.openxmlformats.org/officeDocument/2006/relationships/image" Target="../media/image19.png"/><Relationship Id="rId1" Type="http://schemas.openxmlformats.org/officeDocument/2006/relationships/slideLayout" Target="../slideLayouts/slideLayout5.xml"/><Relationship Id="rId6" Type="http://schemas.openxmlformats.org/officeDocument/2006/relationships/hyperlink" Target="https://vectr.com/tutorials/what-are-iconic-logos-and-how-to-create-one/" TargetMode="External"/><Relationship Id="rId5" Type="http://schemas.openxmlformats.org/officeDocument/2006/relationships/hyperlink" Target="https://vectr.com/tutorials/how-to-create-a-simple-flyer-or-poster/" TargetMode="External"/><Relationship Id="rId4" Type="http://schemas.openxmlformats.org/officeDocument/2006/relationships/hyperlink" Target="https://vectr.com/tutorials/real-time-sharing-vectr-projects/" TargetMode="External"/><Relationship Id="rId9" Type="http://schemas.openxmlformats.org/officeDocument/2006/relationships/hyperlink" Target="https://vectr.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10C5037-DA4A-44E2-A9FB-84B1498768A7}"/>
              </a:ext>
            </a:extLst>
          </p:cNvPr>
          <p:cNvSpPr>
            <a:spLocks noGrp="1"/>
          </p:cNvSpPr>
          <p:nvPr>
            <p:ph type="title"/>
          </p:nvPr>
        </p:nvSpPr>
        <p:spPr/>
        <p:txBody>
          <a:bodyPr/>
          <a:lstStyle/>
          <a:p>
            <a:r>
              <a:rPr lang="en-US" dirty="0" err="1"/>
              <a:t>Créer</a:t>
            </a:r>
            <a:r>
              <a:rPr lang="en-US" dirty="0"/>
              <a:t> un Podcast</a:t>
            </a:r>
          </a:p>
        </p:txBody>
      </p:sp>
      <p:sp>
        <p:nvSpPr>
          <p:cNvPr id="6" name="Text Placeholder 5">
            <a:extLst>
              <a:ext uri="{FF2B5EF4-FFF2-40B4-BE49-F238E27FC236}">
                <a16:creationId xmlns:a16="http://schemas.microsoft.com/office/drawing/2014/main" id="{1397C2DB-90F2-4971-AC44-7CDDF5A3B552}"/>
              </a:ext>
            </a:extLst>
          </p:cNvPr>
          <p:cNvSpPr>
            <a:spLocks noGrp="1"/>
          </p:cNvSpPr>
          <p:nvPr>
            <p:ph type="body" sz="half" idx="2"/>
          </p:nvPr>
        </p:nvSpPr>
        <p:spPr/>
        <p:txBody>
          <a:bodyPr/>
          <a:lstStyle/>
          <a:p>
            <a:r>
              <a:rPr lang="en-US" dirty="0" err="1"/>
              <a:t>Leçon</a:t>
            </a:r>
            <a:r>
              <a:rPr lang="en-US" dirty="0"/>
              <a:t> et </a:t>
            </a:r>
            <a:r>
              <a:rPr lang="en-US" dirty="0" err="1"/>
              <a:t>activité</a:t>
            </a:r>
            <a:r>
              <a:rPr lang="en-US" dirty="0"/>
              <a:t> 3</a:t>
            </a:r>
          </a:p>
        </p:txBody>
      </p:sp>
      <p:sp>
        <p:nvSpPr>
          <p:cNvPr id="15" name="Slide Number Placeholder 14">
            <a:extLst>
              <a:ext uri="{FF2B5EF4-FFF2-40B4-BE49-F238E27FC236}">
                <a16:creationId xmlns:a16="http://schemas.microsoft.com/office/drawing/2014/main" id="{26F5C050-EB87-421A-8A5C-E6CB30102699}"/>
              </a:ext>
            </a:extLst>
          </p:cNvPr>
          <p:cNvSpPr>
            <a:spLocks noGrp="1"/>
          </p:cNvSpPr>
          <p:nvPr>
            <p:ph type="sldNum" sz="quarter" idx="10"/>
          </p:nvPr>
        </p:nvSpPr>
        <p:spPr/>
        <p:txBody>
          <a:bodyPr/>
          <a:lstStyle/>
          <a:p>
            <a:r>
              <a:rPr lang="en-US" dirty="0"/>
              <a:t>PAGE </a:t>
            </a:r>
            <a:fld id="{4A9B5881-4007-4345-955A-79C2656F0C49}" type="slidenum">
              <a:rPr lang="en-US" smtClean="0"/>
              <a:pPr/>
              <a:t>1</a:t>
            </a:fld>
            <a:endParaRPr lang="en-US" dirty="0"/>
          </a:p>
        </p:txBody>
      </p:sp>
      <p:pic>
        <p:nvPicPr>
          <p:cNvPr id="8" name="Picture Placeholder 7" descr="A person using a computer&#10;&#10;Description automatically generated">
            <a:extLst>
              <a:ext uri="{FF2B5EF4-FFF2-40B4-BE49-F238E27FC236}">
                <a16:creationId xmlns:a16="http://schemas.microsoft.com/office/drawing/2014/main" id="{40217F46-9730-4AA8-9524-670F92A7939D}"/>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2762" r="12762"/>
          <a:stretch>
            <a:fillRect/>
          </a:stretch>
        </p:blipFill>
        <p:spPr/>
      </p:pic>
    </p:spTree>
    <p:extLst>
      <p:ext uri="{BB962C8B-B14F-4D97-AF65-F5344CB8AC3E}">
        <p14:creationId xmlns:p14="http://schemas.microsoft.com/office/powerpoint/2010/main" val="1136250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descr="A close up&#10;&#10;Description automatically generated">
            <a:extLst>
              <a:ext uri="{FF2B5EF4-FFF2-40B4-BE49-F238E27FC236}">
                <a16:creationId xmlns:a16="http://schemas.microsoft.com/office/drawing/2014/main" id="{2DE1834C-19A2-4904-B425-FCAA48BF79DA}"/>
              </a:ext>
            </a:extLst>
          </p:cNvPr>
          <p:cNvPicPr>
            <a:picLocks noGrp="1" noChangeAspect="1"/>
          </p:cNvPicPr>
          <p:nvPr>
            <p:ph type="pic" idx="11"/>
          </p:nvPr>
        </p:nvPicPr>
        <p:blipFill rotWithShape="1">
          <a:blip r:embed="rId2">
            <a:extLst>
              <a:ext uri="{28A0092B-C50C-407E-A947-70E740481C1C}">
                <a14:useLocalDpi xmlns:a14="http://schemas.microsoft.com/office/drawing/2010/main" val="0"/>
              </a:ext>
            </a:extLst>
          </a:blip>
          <a:srcRect t="-34449" b="-34449"/>
          <a:stretch/>
        </p:blipFill>
        <p:spPr/>
      </p:pic>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p:txBody>
          <a:bodyPr>
            <a:normAutofit fontScale="92500" lnSpcReduction="10000"/>
          </a:bodyPr>
          <a:lstStyle/>
          <a:p>
            <a:r>
              <a:rPr lang="fr-CA" dirty="0"/>
              <a:t>Les images bitmap et raster sont facilement accessibles sur l'internet. Toutefois, en tant que créateur, vous devez toujours être conscient du droit d'auteur.  Vous trouverez ci-dessous quelques sites étonnants qui fournissent leurs images sous licence Creative Commons (GRATUIT). Avant de les utiliser, assurez-vous de bien comprendre comment l'artiste a obtenu la licence de son travail.</a:t>
            </a:r>
          </a:p>
          <a:p>
            <a:r>
              <a:rPr lang="en-US" sz="1800" u="sng" dirty="0">
                <a:solidFill>
                  <a:srgbClr val="0563C1"/>
                </a:solidFill>
                <a:effectLst/>
                <a:latin typeface="Calibri Light" panose="020F0302020204030204" pitchFamily="34" charset="0"/>
                <a:ea typeface="Palatino Linotype" panose="02040502050505030304" pitchFamily="18" charset="0"/>
                <a:cs typeface="Palatino Linotype" panose="02040502050505030304" pitchFamily="18" charset="0"/>
                <a:hlinkClick r:id="rId3"/>
              </a:rPr>
              <a:t>https://pixabay.com/</a:t>
            </a:r>
            <a:r>
              <a:rPr lang="en-US" sz="1800" dirty="0">
                <a:effectLst/>
                <a:latin typeface="Calibri Light" panose="020F0302020204030204" pitchFamily="34" charset="0"/>
                <a:ea typeface="Palatino Linotype" panose="02040502050505030304" pitchFamily="18" charset="0"/>
              </a:rPr>
              <a:t> </a:t>
            </a:r>
          </a:p>
          <a:p>
            <a:r>
              <a:rPr lang="en-US" sz="1800" u="sng" dirty="0">
                <a:solidFill>
                  <a:srgbClr val="0563C1"/>
                </a:solidFill>
                <a:effectLst/>
                <a:latin typeface="Calibri Light" panose="020F0302020204030204" pitchFamily="34" charset="0"/>
                <a:ea typeface="Palatino Linotype" panose="02040502050505030304" pitchFamily="18" charset="0"/>
                <a:cs typeface="Palatino Linotype" panose="02040502050505030304" pitchFamily="18" charset="0"/>
                <a:hlinkClick r:id="rId4"/>
              </a:rPr>
              <a:t>https://unsplash.com/</a:t>
            </a:r>
            <a:r>
              <a:rPr lang="en-US" sz="1800" dirty="0">
                <a:effectLst/>
                <a:latin typeface="Calibri Light" panose="020F0302020204030204" pitchFamily="34" charset="0"/>
                <a:ea typeface="Palatino Linotype" panose="02040502050505030304" pitchFamily="18" charset="0"/>
                <a:cs typeface="Palatino Linotype" panose="02040502050505030304" pitchFamily="18" charset="0"/>
              </a:rPr>
              <a:t> </a:t>
            </a:r>
            <a:endParaRPr lang="en-CA" sz="1800" dirty="0">
              <a:effectLst/>
              <a:latin typeface="Palatino Linotype" panose="02040502050505030304" pitchFamily="18" charset="0"/>
              <a:ea typeface="Palatino Linotype" panose="02040502050505030304" pitchFamily="18" charset="0"/>
              <a:cs typeface="Palatino Linotype" panose="02040502050505030304" pitchFamily="18" charset="0"/>
            </a:endParaRPr>
          </a:p>
          <a:p>
            <a:r>
              <a:rPr lang="en-US" sz="1800" u="sng" dirty="0">
                <a:solidFill>
                  <a:srgbClr val="0563C1"/>
                </a:solidFill>
                <a:effectLst/>
                <a:latin typeface="Calibri Light" panose="020F0302020204030204" pitchFamily="34" charset="0"/>
                <a:ea typeface="Palatino Linotype" panose="02040502050505030304" pitchFamily="18" charset="0"/>
                <a:cs typeface="Palatino Linotype" panose="02040502050505030304" pitchFamily="18" charset="0"/>
                <a:hlinkClick r:id="rId5"/>
              </a:rPr>
              <a:t>https://thenounproject.com/</a:t>
            </a:r>
            <a:r>
              <a:rPr lang="en-US" sz="1800" dirty="0">
                <a:effectLst/>
                <a:latin typeface="Calibri Light" panose="020F0302020204030204" pitchFamily="34" charset="0"/>
                <a:ea typeface="Palatino Linotype" panose="02040502050505030304" pitchFamily="18" charset="0"/>
                <a:cs typeface="Palatino Linotype" panose="02040502050505030304" pitchFamily="18" charset="0"/>
              </a:rPr>
              <a:t> </a:t>
            </a:r>
            <a:endParaRPr lang="en-CA" sz="1800" dirty="0">
              <a:effectLst/>
              <a:latin typeface="Palatino Linotype" panose="02040502050505030304" pitchFamily="18" charset="0"/>
              <a:ea typeface="Palatino Linotype" panose="02040502050505030304" pitchFamily="18" charset="0"/>
              <a:cs typeface="Palatino Linotype" panose="02040502050505030304" pitchFamily="18" charset="0"/>
            </a:endParaRPr>
          </a:p>
          <a:p>
            <a:r>
              <a:rPr lang="en-US" sz="1800" u="sng" dirty="0">
                <a:solidFill>
                  <a:srgbClr val="0563C1"/>
                </a:solidFill>
                <a:effectLst/>
                <a:latin typeface="Calibri Light" panose="020F0302020204030204" pitchFamily="34" charset="0"/>
                <a:ea typeface="Palatino Linotype" panose="02040502050505030304" pitchFamily="18" charset="0"/>
                <a:cs typeface="Palatino Linotype" panose="02040502050505030304" pitchFamily="18" charset="0"/>
                <a:hlinkClick r:id="rId6"/>
              </a:rPr>
              <a:t>Burst (by Shopify)</a:t>
            </a:r>
            <a:endParaRPr lang="en-CA" sz="1800" dirty="0">
              <a:effectLst/>
              <a:latin typeface="Palatino Linotype" panose="02040502050505030304" pitchFamily="18" charset="0"/>
              <a:ea typeface="Palatino Linotype" panose="02040502050505030304" pitchFamily="18" charset="0"/>
              <a:cs typeface="Palatino Linotype" panose="02040502050505030304" pitchFamily="18" charset="0"/>
            </a:endParaRPr>
          </a:p>
          <a:p>
            <a:r>
              <a:rPr lang="en-US" sz="1800" u="sng" dirty="0">
                <a:solidFill>
                  <a:srgbClr val="0563C1"/>
                </a:solidFill>
                <a:effectLst/>
                <a:latin typeface="Calibri Light" panose="020F0302020204030204" pitchFamily="34" charset="0"/>
                <a:ea typeface="Palatino Linotype" panose="02040502050505030304" pitchFamily="18" charset="0"/>
                <a:cs typeface="Palatino Linotype" panose="02040502050505030304" pitchFamily="18" charset="0"/>
                <a:hlinkClick r:id="rId7"/>
              </a:rPr>
              <a:t>https://www.pexels.com/</a:t>
            </a:r>
            <a:r>
              <a:rPr lang="en-US" sz="1800" dirty="0">
                <a:effectLst/>
                <a:latin typeface="Calibri Light" panose="020F0302020204030204" pitchFamily="34" charset="0"/>
                <a:ea typeface="Palatino Linotype" panose="02040502050505030304" pitchFamily="18" charset="0"/>
              </a:rPr>
              <a:t> </a:t>
            </a:r>
            <a:endParaRPr lang="en-US" b="1" noProof="1">
              <a:solidFill>
                <a:schemeClr val="accent2">
                  <a:lumMod val="40000"/>
                  <a:lumOff val="60000"/>
                </a:schemeClr>
              </a:solidFill>
            </a:endParaRPr>
          </a:p>
          <a:p>
            <a:endParaRPr lang="en-US" dirty="0"/>
          </a:p>
          <a:p>
            <a:endParaRPr lang="en-US" sz="800" dirty="0"/>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10</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7553613" y="6201139"/>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695258AF-F0A9-4294-9B98-6DE797500284}"/>
              </a:ext>
              <a:ext uri="{C183D7F6-B498-43B3-948B-1728B52AA6E4}">
                <adec:decorative xmlns:adec="http://schemas.microsoft.com/office/drawing/2017/decorative" val="1"/>
              </a:ext>
            </a:extLst>
          </p:cNvPr>
          <p:cNvSpPr/>
          <p:nvPr/>
        </p:nvSpPr>
        <p:spPr>
          <a:xfrm>
            <a:off x="1145309" y="6557845"/>
            <a:ext cx="2552123" cy="171582"/>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6" name="Rectangle 5">
            <a:extLst>
              <a:ext uri="{FF2B5EF4-FFF2-40B4-BE49-F238E27FC236}">
                <a16:creationId xmlns:a16="http://schemas.microsoft.com/office/drawing/2014/main" id="{20EF0452-59A4-42A1-8A0E-D316AB0E980D}"/>
              </a:ext>
              <a:ext uri="{C183D7F6-B498-43B3-948B-1728B52AA6E4}">
                <adec:decorative xmlns:adec="http://schemas.microsoft.com/office/drawing/2017/decorative" val="1"/>
              </a:ext>
            </a:extLst>
          </p:cNvPr>
          <p:cNvSpPr/>
          <p:nvPr/>
        </p:nvSpPr>
        <p:spPr>
          <a:xfrm>
            <a:off x="3697432" y="6565797"/>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7" name="Rectangle 6">
            <a:extLst>
              <a:ext uri="{FF2B5EF4-FFF2-40B4-BE49-F238E27FC236}">
                <a16:creationId xmlns:a16="http://schemas.microsoft.com/office/drawing/2014/main" id="{6AD43F25-21F8-47E3-A665-9C1E4D1347E8}"/>
              </a:ext>
              <a:ext uri="{C183D7F6-B498-43B3-948B-1728B52AA6E4}">
                <adec:decorative xmlns:adec="http://schemas.microsoft.com/office/drawing/2017/decorative" val="1"/>
              </a:ext>
            </a:extLst>
          </p:cNvPr>
          <p:cNvSpPr/>
          <p:nvPr/>
        </p:nvSpPr>
        <p:spPr>
          <a:xfrm>
            <a:off x="6249555" y="6408451"/>
            <a:ext cx="2552123" cy="313023"/>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8" name="Rectangle 7">
            <a:extLst>
              <a:ext uri="{FF2B5EF4-FFF2-40B4-BE49-F238E27FC236}">
                <a16:creationId xmlns:a16="http://schemas.microsoft.com/office/drawing/2014/main" id="{75B98F41-A9FE-43E0-AD67-94B660D12548}"/>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
        <p:nvSpPr>
          <p:cNvPr id="21" name="Title 2">
            <a:extLst>
              <a:ext uri="{FF2B5EF4-FFF2-40B4-BE49-F238E27FC236}">
                <a16:creationId xmlns:a16="http://schemas.microsoft.com/office/drawing/2014/main" id="{A6007C27-69D3-4097-85AB-1ABE5FDE4015}"/>
              </a:ext>
            </a:extLst>
          </p:cNvPr>
          <p:cNvSpPr>
            <a:spLocks noGrp="1"/>
          </p:cNvSpPr>
          <p:nvPr>
            <p:ph type="title"/>
          </p:nvPr>
        </p:nvSpPr>
        <p:spPr>
          <a:xfrm>
            <a:off x="6657974" y="611077"/>
            <a:ext cx="4695825" cy="833663"/>
          </a:xfrm>
        </p:spPr>
        <p:txBody>
          <a:bodyPr/>
          <a:lstStyle/>
          <a:p>
            <a:pPr algn="ctr"/>
            <a:r>
              <a:rPr lang="en-US" dirty="0"/>
              <a:t>Commencer</a:t>
            </a:r>
          </a:p>
        </p:txBody>
      </p:sp>
    </p:spTree>
    <p:extLst>
      <p:ext uri="{BB962C8B-B14F-4D97-AF65-F5344CB8AC3E}">
        <p14:creationId xmlns:p14="http://schemas.microsoft.com/office/powerpoint/2010/main" val="136903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drawing, flower&#10;&#10;Description automatically generated">
            <a:extLst>
              <a:ext uri="{FF2B5EF4-FFF2-40B4-BE49-F238E27FC236}">
                <a16:creationId xmlns:a16="http://schemas.microsoft.com/office/drawing/2014/main" id="{349F68B9-F9DF-4A42-9E2C-A95E1628F25B}"/>
              </a:ext>
            </a:extLst>
          </p:cNvPr>
          <p:cNvPicPr>
            <a:picLocks noGrp="1" noChangeAspect="1"/>
          </p:cNvPicPr>
          <p:nvPr>
            <p:ph type="pic" idx="11"/>
          </p:nvPr>
        </p:nvPicPr>
        <p:blipFill>
          <a:blip r:embed="rId2">
            <a:extLst>
              <a:ext uri="{28A0092B-C50C-407E-A947-70E740481C1C}">
                <a14:useLocalDpi xmlns:a14="http://schemas.microsoft.com/office/drawing/2010/main" val="0"/>
              </a:ext>
            </a:extLst>
          </a:blip>
          <a:srcRect l="3558" r="3558"/>
          <a:stretch>
            <a:fillRect/>
          </a:stretch>
        </p:blipFill>
        <p:spPr/>
      </p:pic>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p:txBody>
          <a:bodyPr>
            <a:normAutofit/>
          </a:bodyPr>
          <a:lstStyle/>
          <a:p>
            <a:r>
              <a:rPr lang="en-US" dirty="0" err="1"/>
              <a:t>Pixlr</a:t>
            </a:r>
            <a:r>
              <a:rPr lang="en-US" dirty="0"/>
              <a:t> – sur le Web</a:t>
            </a:r>
          </a:p>
          <a:p>
            <a:pPr marL="0" indent="0">
              <a:buNone/>
            </a:pPr>
            <a:r>
              <a:rPr lang="fr-CA" b="1" dirty="0"/>
              <a:t>Une application Web GRATUITE de conception graphique tramée, avec une interface simple et intuitive et de nombreuses fonctionnalités</a:t>
            </a:r>
          </a:p>
          <a:p>
            <a:pPr marL="0" indent="0">
              <a:buNone/>
            </a:pPr>
            <a:r>
              <a:rPr lang="en-US" b="1" dirty="0" err="1"/>
              <a:t>Tutoriels</a:t>
            </a:r>
            <a:r>
              <a:rPr lang="en-US" b="1" dirty="0"/>
              <a:t>:</a:t>
            </a:r>
          </a:p>
          <a:p>
            <a:pPr marL="0" indent="0">
              <a:buNone/>
            </a:pPr>
            <a:endParaRPr lang="en-US" b="1" dirty="0"/>
          </a:p>
          <a:p>
            <a:r>
              <a:rPr lang="en-US" b="1" dirty="0" err="1">
                <a:hlinkClick r:id="rId3"/>
              </a:rPr>
              <a:t>Pixlr</a:t>
            </a:r>
            <a:r>
              <a:rPr lang="en-US" b="1" dirty="0">
                <a:hlinkClick r:id="rId3"/>
              </a:rPr>
              <a:t> Beginners Tutorial</a:t>
            </a:r>
            <a:endParaRPr lang="en-US" b="1" noProof="1">
              <a:solidFill>
                <a:schemeClr val="accent2">
                  <a:lumMod val="40000"/>
                  <a:lumOff val="60000"/>
                </a:schemeClr>
              </a:solidFill>
              <a:hlinkClick r:id="rId4"/>
            </a:endParaRPr>
          </a:p>
          <a:p>
            <a:pPr marL="0" indent="0">
              <a:buNone/>
            </a:pPr>
            <a:endParaRPr lang="en-US" b="1" noProof="1">
              <a:solidFill>
                <a:schemeClr val="accent2">
                  <a:lumMod val="40000"/>
                  <a:lumOff val="60000"/>
                </a:schemeClr>
              </a:solidFill>
              <a:hlinkClick r:id="rId5"/>
            </a:endParaRPr>
          </a:p>
          <a:p>
            <a:pPr marL="0" indent="0">
              <a:buNone/>
            </a:pPr>
            <a:endParaRPr lang="en-US" b="1" noProof="1">
              <a:solidFill>
                <a:schemeClr val="accent2">
                  <a:lumMod val="40000"/>
                  <a:lumOff val="60000"/>
                </a:schemeClr>
              </a:solidFill>
              <a:hlinkClick r:id="rId5"/>
            </a:endParaRPr>
          </a:p>
          <a:p>
            <a:pPr marL="0" indent="0">
              <a:buNone/>
            </a:pPr>
            <a:r>
              <a:rPr lang="en-US" b="1" noProof="1">
                <a:solidFill>
                  <a:schemeClr val="accent2">
                    <a:lumMod val="40000"/>
                    <a:lumOff val="60000"/>
                  </a:schemeClr>
                </a:solidFill>
                <a:hlinkClick r:id="rId6"/>
              </a:rPr>
              <a:t>Pour accéder à Pixlr cliquez ici</a:t>
            </a:r>
            <a:endParaRPr lang="en-US" b="1" noProof="1">
              <a:solidFill>
                <a:schemeClr val="accent2">
                  <a:lumMod val="40000"/>
                  <a:lumOff val="60000"/>
                </a:schemeClr>
              </a:solidFill>
            </a:endParaRPr>
          </a:p>
          <a:p>
            <a:endParaRPr lang="en-US" dirty="0"/>
          </a:p>
          <a:p>
            <a:endParaRPr lang="en-US" sz="800" dirty="0"/>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11</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7553613" y="6201139"/>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7568ED14-71A6-453D-BAD7-EE836D26E11D}"/>
              </a:ext>
              <a:ext uri="{C183D7F6-B498-43B3-948B-1728B52AA6E4}">
                <adec:decorative xmlns:adec="http://schemas.microsoft.com/office/drawing/2017/decorative" val="1"/>
              </a:ext>
            </a:extLst>
          </p:cNvPr>
          <p:cNvSpPr/>
          <p:nvPr/>
        </p:nvSpPr>
        <p:spPr>
          <a:xfrm>
            <a:off x="1145309" y="6557845"/>
            <a:ext cx="2552123" cy="171582"/>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7" name="Rectangle 6">
            <a:extLst>
              <a:ext uri="{FF2B5EF4-FFF2-40B4-BE49-F238E27FC236}">
                <a16:creationId xmlns:a16="http://schemas.microsoft.com/office/drawing/2014/main" id="{40FB6167-9C4A-4869-9C72-A6906EE36F66}"/>
              </a:ext>
              <a:ext uri="{C183D7F6-B498-43B3-948B-1728B52AA6E4}">
                <adec:decorative xmlns:adec="http://schemas.microsoft.com/office/drawing/2017/decorative" val="1"/>
              </a:ext>
            </a:extLst>
          </p:cNvPr>
          <p:cNvSpPr/>
          <p:nvPr/>
        </p:nvSpPr>
        <p:spPr>
          <a:xfrm>
            <a:off x="3697432" y="6565797"/>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8" name="Rectangle 7">
            <a:extLst>
              <a:ext uri="{FF2B5EF4-FFF2-40B4-BE49-F238E27FC236}">
                <a16:creationId xmlns:a16="http://schemas.microsoft.com/office/drawing/2014/main" id="{B040E4AA-109E-4D16-8492-60DDC8D92131}"/>
              </a:ext>
              <a:ext uri="{C183D7F6-B498-43B3-948B-1728B52AA6E4}">
                <adec:decorative xmlns:adec="http://schemas.microsoft.com/office/drawing/2017/decorative" val="1"/>
              </a:ext>
            </a:extLst>
          </p:cNvPr>
          <p:cNvSpPr/>
          <p:nvPr/>
        </p:nvSpPr>
        <p:spPr>
          <a:xfrm>
            <a:off x="6249555" y="6408451"/>
            <a:ext cx="2552123" cy="313023"/>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9" name="Rectangle 8">
            <a:extLst>
              <a:ext uri="{FF2B5EF4-FFF2-40B4-BE49-F238E27FC236}">
                <a16:creationId xmlns:a16="http://schemas.microsoft.com/office/drawing/2014/main" id="{86AAB0B1-3BAF-4315-B897-527745BDD6FA}"/>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
        <p:nvSpPr>
          <p:cNvPr id="21" name="Title 2">
            <a:extLst>
              <a:ext uri="{FF2B5EF4-FFF2-40B4-BE49-F238E27FC236}">
                <a16:creationId xmlns:a16="http://schemas.microsoft.com/office/drawing/2014/main" id="{71CEA963-CC72-431D-875E-BF483F7DDF80}"/>
              </a:ext>
            </a:extLst>
          </p:cNvPr>
          <p:cNvSpPr>
            <a:spLocks noGrp="1"/>
          </p:cNvSpPr>
          <p:nvPr>
            <p:ph type="title"/>
          </p:nvPr>
        </p:nvSpPr>
        <p:spPr>
          <a:xfrm>
            <a:off x="6657974" y="611077"/>
            <a:ext cx="4695825" cy="833663"/>
          </a:xfrm>
        </p:spPr>
        <p:txBody>
          <a:bodyPr/>
          <a:lstStyle/>
          <a:p>
            <a:pPr algn="ctr"/>
            <a:r>
              <a:rPr lang="en-US" dirty="0"/>
              <a:t>Commencer</a:t>
            </a:r>
          </a:p>
        </p:txBody>
      </p:sp>
    </p:spTree>
    <p:extLst>
      <p:ext uri="{BB962C8B-B14F-4D97-AF65-F5344CB8AC3E}">
        <p14:creationId xmlns:p14="http://schemas.microsoft.com/office/powerpoint/2010/main" val="26557864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erson taking a selfie&#10;&#10;Description automatically generated">
            <a:extLst>
              <a:ext uri="{FF2B5EF4-FFF2-40B4-BE49-F238E27FC236}">
                <a16:creationId xmlns:a16="http://schemas.microsoft.com/office/drawing/2014/main" id="{BB264BC1-4D72-4EBC-ADC4-7C5A7332E70D}"/>
              </a:ext>
            </a:extLst>
          </p:cNvPr>
          <p:cNvPicPr>
            <a:picLocks noGrp="1" noChangeAspect="1"/>
          </p:cNvPicPr>
          <p:nvPr>
            <p:ph type="pic" idx="11"/>
          </p:nvPr>
        </p:nvPicPr>
        <p:blipFill>
          <a:blip r:embed="rId2">
            <a:extLst>
              <a:ext uri="{28A0092B-C50C-407E-A947-70E740481C1C}">
                <a14:useLocalDpi xmlns:a14="http://schemas.microsoft.com/office/drawing/2010/main" val="0"/>
              </a:ext>
            </a:extLst>
          </a:blip>
          <a:srcRect l="3094" r="3094"/>
          <a:stretch>
            <a:fillRect/>
          </a:stretch>
        </p:blipFill>
        <p:spPr/>
      </p:pic>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p:txBody>
          <a:bodyPr>
            <a:normAutofit/>
          </a:bodyPr>
          <a:lstStyle/>
          <a:p>
            <a:r>
              <a:rPr lang="fr-CA" dirty="0"/>
              <a:t>Vous trouverez ci-dessus deux applications web que vous pouvez utiliser pour créer une couverture de podcast.  Cependant, vous n'êtes pas limité à elles ; vous êtes libre de choisir les outils qui permettront à votre créativité de s'exprimer !</a:t>
            </a:r>
          </a:p>
          <a:p>
            <a:r>
              <a:rPr lang="fr-CA" dirty="0"/>
              <a:t>Dans cette activité, vous aurez l'occasion d'utiliser vos connaissances préalables en matière de conception graphique, et l'importance d'avoir une couverture de podcast solide</a:t>
            </a:r>
            <a:endParaRPr lang="en-US" dirty="0"/>
          </a:p>
          <a:p>
            <a:pPr marL="914400" lvl="2" indent="0">
              <a:buNone/>
            </a:pPr>
            <a:r>
              <a:rPr lang="fr-CA" dirty="0"/>
              <a:t>Pensez-y : Quelle couverture de podcast passionnante allez-vous créer </a:t>
            </a:r>
            <a:r>
              <a:rPr lang="en-US" dirty="0"/>
              <a:t>(Q3.3)</a:t>
            </a:r>
          </a:p>
          <a:p>
            <a:endParaRPr lang="en-US" b="1" noProof="1">
              <a:solidFill>
                <a:schemeClr val="accent2">
                  <a:lumMod val="40000"/>
                  <a:lumOff val="60000"/>
                </a:schemeClr>
              </a:solidFill>
            </a:endParaRPr>
          </a:p>
          <a:p>
            <a:endParaRPr lang="en-US" dirty="0"/>
          </a:p>
          <a:p>
            <a:endParaRPr lang="en-US" sz="800" dirty="0"/>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12</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7553613" y="6201139"/>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Graphic 1" descr="Idea">
            <a:extLst>
              <a:ext uri="{FF2B5EF4-FFF2-40B4-BE49-F238E27FC236}">
                <a16:creationId xmlns:a16="http://schemas.microsoft.com/office/drawing/2014/main" id="{7BAF1119-6518-40E0-A9C8-BA2CC983F5F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7131044" y="5324383"/>
            <a:ext cx="493992" cy="458675"/>
          </a:xfrm>
          <a:prstGeom prst="rect">
            <a:avLst/>
          </a:prstGeom>
        </p:spPr>
      </p:pic>
      <p:sp>
        <p:nvSpPr>
          <p:cNvPr id="8" name="Rectangle 7">
            <a:extLst>
              <a:ext uri="{FF2B5EF4-FFF2-40B4-BE49-F238E27FC236}">
                <a16:creationId xmlns:a16="http://schemas.microsoft.com/office/drawing/2014/main" id="{92C6F0CA-CD3C-4E6E-8744-85417632A75A}"/>
              </a:ext>
              <a:ext uri="{C183D7F6-B498-43B3-948B-1728B52AA6E4}">
                <adec:decorative xmlns:adec="http://schemas.microsoft.com/office/drawing/2017/decorative" val="1"/>
              </a:ext>
            </a:extLst>
          </p:cNvPr>
          <p:cNvSpPr/>
          <p:nvPr/>
        </p:nvSpPr>
        <p:spPr>
          <a:xfrm>
            <a:off x="1145309" y="6557845"/>
            <a:ext cx="2552123" cy="171582"/>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9" name="Rectangle 8">
            <a:extLst>
              <a:ext uri="{FF2B5EF4-FFF2-40B4-BE49-F238E27FC236}">
                <a16:creationId xmlns:a16="http://schemas.microsoft.com/office/drawing/2014/main" id="{34244942-F22D-4658-88BA-14608BE67BA7}"/>
              </a:ext>
              <a:ext uri="{C183D7F6-B498-43B3-948B-1728B52AA6E4}">
                <adec:decorative xmlns:adec="http://schemas.microsoft.com/office/drawing/2017/decorative" val="1"/>
              </a:ext>
            </a:extLst>
          </p:cNvPr>
          <p:cNvSpPr/>
          <p:nvPr/>
        </p:nvSpPr>
        <p:spPr>
          <a:xfrm>
            <a:off x="3697432" y="6565797"/>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19" name="Rectangle 18">
            <a:extLst>
              <a:ext uri="{FF2B5EF4-FFF2-40B4-BE49-F238E27FC236}">
                <a16:creationId xmlns:a16="http://schemas.microsoft.com/office/drawing/2014/main" id="{6E97F7E1-E093-4CF0-A169-3339F5643B0D}"/>
              </a:ext>
              <a:ext uri="{C183D7F6-B498-43B3-948B-1728B52AA6E4}">
                <adec:decorative xmlns:adec="http://schemas.microsoft.com/office/drawing/2017/decorative" val="1"/>
              </a:ext>
            </a:extLst>
          </p:cNvPr>
          <p:cNvSpPr/>
          <p:nvPr/>
        </p:nvSpPr>
        <p:spPr>
          <a:xfrm>
            <a:off x="6249555" y="6408451"/>
            <a:ext cx="2552123" cy="313023"/>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21" name="Rectangle 20">
            <a:extLst>
              <a:ext uri="{FF2B5EF4-FFF2-40B4-BE49-F238E27FC236}">
                <a16:creationId xmlns:a16="http://schemas.microsoft.com/office/drawing/2014/main" id="{13334B90-45B7-4FD1-A931-7DDFA9055E00}"/>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
        <p:nvSpPr>
          <p:cNvPr id="24" name="Title 2">
            <a:extLst>
              <a:ext uri="{FF2B5EF4-FFF2-40B4-BE49-F238E27FC236}">
                <a16:creationId xmlns:a16="http://schemas.microsoft.com/office/drawing/2014/main" id="{017E4F53-E01E-4A9C-8489-F4DDB2F8F379}"/>
              </a:ext>
            </a:extLst>
          </p:cNvPr>
          <p:cNvSpPr>
            <a:spLocks noGrp="1"/>
          </p:cNvSpPr>
          <p:nvPr>
            <p:ph type="title"/>
          </p:nvPr>
        </p:nvSpPr>
        <p:spPr>
          <a:xfrm>
            <a:off x="6657974" y="611077"/>
            <a:ext cx="4695825" cy="833663"/>
          </a:xfrm>
        </p:spPr>
        <p:txBody>
          <a:bodyPr/>
          <a:lstStyle/>
          <a:p>
            <a:pPr algn="ctr"/>
            <a:r>
              <a:rPr lang="en-US" dirty="0"/>
              <a:t>Commencer</a:t>
            </a:r>
          </a:p>
        </p:txBody>
      </p:sp>
    </p:spTree>
    <p:extLst>
      <p:ext uri="{BB962C8B-B14F-4D97-AF65-F5344CB8AC3E}">
        <p14:creationId xmlns:p14="http://schemas.microsoft.com/office/powerpoint/2010/main" val="30821976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58AE6-56F6-44E8-8BBF-23277B1773E4}"/>
              </a:ext>
            </a:extLst>
          </p:cNvPr>
          <p:cNvSpPr>
            <a:spLocks noGrp="1"/>
          </p:cNvSpPr>
          <p:nvPr>
            <p:ph type="title"/>
          </p:nvPr>
        </p:nvSpPr>
        <p:spPr>
          <a:gradFill>
            <a:gsLst>
              <a:gs pos="1000">
                <a:schemeClr val="tx1">
                  <a:lumMod val="85000"/>
                  <a:lumOff val="15000"/>
                </a:schemeClr>
              </a:gs>
              <a:gs pos="100000">
                <a:schemeClr val="accent2">
                  <a:lumMod val="50000"/>
                </a:schemeClr>
              </a:gs>
            </a:gsLst>
          </a:gradFill>
        </p:spPr>
        <p:txBody>
          <a:bodyPr/>
          <a:lstStyle/>
          <a:p>
            <a:pPr algn="r"/>
            <a:r>
              <a:rPr lang="en-US" dirty="0" err="1">
                <a:solidFill>
                  <a:schemeClr val="bg1"/>
                </a:solidFill>
              </a:rPr>
              <a:t>Activités</a:t>
            </a:r>
            <a:r>
              <a:rPr lang="en-US" dirty="0">
                <a:solidFill>
                  <a:schemeClr val="bg1"/>
                </a:solidFill>
              </a:rPr>
              <a:t> </a:t>
            </a:r>
            <a:r>
              <a:rPr lang="en-US">
                <a:solidFill>
                  <a:schemeClr val="bg1"/>
                </a:solidFill>
              </a:rPr>
              <a:t>et travail</a:t>
            </a:r>
            <a:endParaRPr lang="en-US" dirty="0">
              <a:solidFill>
                <a:schemeClr val="bg1"/>
              </a:solidFill>
            </a:endParaRPr>
          </a:p>
        </p:txBody>
      </p:sp>
      <p:graphicFrame>
        <p:nvGraphicFramePr>
          <p:cNvPr id="10" name="Content Placeholder 2" descr="List Content Placeholder">
            <a:extLst>
              <a:ext uri="{FF2B5EF4-FFF2-40B4-BE49-F238E27FC236}">
                <a16:creationId xmlns:a16="http://schemas.microsoft.com/office/drawing/2014/main" id="{4DBF5C5D-E8C1-4EFB-87B6-B4245AB407AE}"/>
              </a:ext>
            </a:extLst>
          </p:cNvPr>
          <p:cNvGraphicFramePr>
            <a:graphicFrameLocks noGrp="1"/>
          </p:cNvGraphicFramePr>
          <p:nvPr>
            <p:ph idx="1"/>
            <p:extLst>
              <p:ext uri="{D42A27DB-BD31-4B8C-83A1-F6EECF244321}">
                <p14:modId xmlns:p14="http://schemas.microsoft.com/office/powerpoint/2010/main" val="1067903840"/>
              </p:ext>
            </p:extLst>
          </p:nvPr>
        </p:nvGraphicFramePr>
        <p:xfrm>
          <a:off x="4562476" y="365125"/>
          <a:ext cx="6791323" cy="59848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 name="Slide Number Placeholder 19">
            <a:extLst>
              <a:ext uri="{FF2B5EF4-FFF2-40B4-BE49-F238E27FC236}">
                <a16:creationId xmlns:a16="http://schemas.microsoft.com/office/drawing/2014/main" id="{3AEC0301-E9AA-4478-9E23-C372DBDCE653}"/>
              </a:ext>
            </a:extLst>
          </p:cNvPr>
          <p:cNvSpPr>
            <a:spLocks noGrp="1"/>
          </p:cNvSpPr>
          <p:nvPr>
            <p:ph type="sldNum" sz="quarter" idx="10"/>
          </p:nvPr>
        </p:nvSpPr>
        <p:spPr/>
        <p:txBody>
          <a:bodyPr/>
          <a:lstStyle/>
          <a:p>
            <a:r>
              <a:rPr lang="en-US" dirty="0"/>
              <a:t>PAGE </a:t>
            </a:r>
            <a:fld id="{4A9B5881-4007-4345-955A-79C2656F0C49}" type="slidenum">
              <a:rPr lang="en-US" smtClean="0"/>
              <a:pPr/>
              <a:t>2</a:t>
            </a:fld>
            <a:endParaRPr lang="en-US" dirty="0"/>
          </a:p>
        </p:txBody>
      </p:sp>
    </p:spTree>
    <p:extLst>
      <p:ext uri="{BB962C8B-B14F-4D97-AF65-F5344CB8AC3E}">
        <p14:creationId xmlns:p14="http://schemas.microsoft.com/office/powerpoint/2010/main" val="4080338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erson wearing a blue shirt&#10;&#10;Description automatically generated">
            <a:extLst>
              <a:ext uri="{FF2B5EF4-FFF2-40B4-BE49-F238E27FC236}">
                <a16:creationId xmlns:a16="http://schemas.microsoft.com/office/drawing/2014/main" id="{3FA988B9-6F9C-4A32-ACA2-B9001546610F}"/>
              </a:ext>
            </a:extLst>
          </p:cNvPr>
          <p:cNvPicPr>
            <a:picLocks noGrp="1" noChangeAspect="1"/>
          </p:cNvPicPr>
          <p:nvPr>
            <p:ph type="pic" idx="11"/>
          </p:nvPr>
        </p:nvPicPr>
        <p:blipFill rotWithShape="1">
          <a:blip r:embed="rId2">
            <a:extLst>
              <a:ext uri="{28A0092B-C50C-407E-A947-70E740481C1C}">
                <a14:useLocalDpi xmlns:a14="http://schemas.microsoft.com/office/drawing/2010/main" val="0"/>
              </a:ext>
            </a:extLst>
          </a:blip>
          <a:srcRect l="888" t="8746" r="-888" b="20112"/>
          <a:stretch/>
        </p:blipFill>
        <p:spPr>
          <a:xfrm>
            <a:off x="0" y="0"/>
            <a:ext cx="6305550"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26467"/>
            <a:ext cx="5362391" cy="802885"/>
          </a:xfrm>
        </p:spPr>
        <p:txBody>
          <a:bodyPr/>
          <a:lstStyle/>
          <a:p>
            <a:r>
              <a:rPr lang="en-US" sz="3800" dirty="0"/>
              <a:t>Planification d’un Podcast</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p:txBody>
          <a:bodyPr>
            <a:normAutofit/>
          </a:bodyPr>
          <a:lstStyle/>
          <a:p>
            <a:r>
              <a:rPr lang="fr-CA" dirty="0"/>
              <a:t>Afin de créer un podcast réussi qui parle à votre public, vous devrez identifier à l'avance votre public cible, cela fait partie de la phase de </a:t>
            </a:r>
            <a:r>
              <a:rPr lang="fr-CA" dirty="0" err="1"/>
              <a:t>préplanification</a:t>
            </a:r>
            <a:r>
              <a:rPr lang="fr-CA" dirty="0"/>
              <a:t>. Vous commencerez par identifier ce qui vous passionne.</a:t>
            </a:r>
          </a:p>
          <a:p>
            <a:pPr marL="914400" lvl="2" indent="0">
              <a:buNone/>
            </a:pPr>
            <a:endParaRPr lang="en-US" dirty="0"/>
          </a:p>
          <a:p>
            <a:pPr marL="914400" lvl="2" indent="0">
              <a:buNone/>
            </a:pPr>
            <a:endParaRPr lang="en-US" dirty="0"/>
          </a:p>
          <a:p>
            <a:pPr marL="914400" lvl="2" indent="0">
              <a:buNone/>
            </a:pPr>
            <a:endParaRPr lang="en-US" dirty="0"/>
          </a:p>
          <a:p>
            <a:pPr marL="914400" lvl="2" indent="0">
              <a:buNone/>
            </a:pPr>
            <a:r>
              <a:rPr lang="fr-CA" dirty="0"/>
              <a:t>Pensez-y : Quels sont vos centres d'intérêt pour lesquels vous pourriez créer un podcast </a:t>
            </a:r>
            <a:r>
              <a:rPr lang="en-US" dirty="0"/>
              <a:t>(Q1.4)</a:t>
            </a:r>
          </a:p>
          <a:p>
            <a:pPr lvl="1"/>
            <a:endParaRPr lang="en-US" sz="1000" dirty="0"/>
          </a:p>
          <a:p>
            <a:pPr lvl="1"/>
            <a:endParaRPr lang="en-US" sz="1000" dirty="0"/>
          </a:p>
          <a:p>
            <a:pPr marL="914400" lvl="2" indent="0">
              <a:buNone/>
            </a:pPr>
            <a:endParaRPr lang="en-US" sz="800" dirty="0"/>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3</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557845"/>
            <a:ext cx="2552123" cy="171582"/>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565797"/>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408451"/>
            <a:ext cx="2552123" cy="313023"/>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7525616" y="6246923"/>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Graphic 1" descr="Idea">
            <a:extLst>
              <a:ext uri="{FF2B5EF4-FFF2-40B4-BE49-F238E27FC236}">
                <a16:creationId xmlns:a16="http://schemas.microsoft.com/office/drawing/2014/main" id="{62A892F9-8D75-48B7-8F5F-D4897F2CBF5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7145272" y="4616480"/>
            <a:ext cx="493992" cy="458675"/>
          </a:xfrm>
          <a:prstGeom prst="rect">
            <a:avLst/>
          </a:prstGeom>
        </p:spPr>
      </p:pic>
    </p:spTree>
    <p:extLst>
      <p:ext uri="{BB962C8B-B14F-4D97-AF65-F5344CB8AC3E}">
        <p14:creationId xmlns:p14="http://schemas.microsoft.com/office/powerpoint/2010/main" val="15988706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erson holding a guitar&#10;&#10;Description automatically generated">
            <a:extLst>
              <a:ext uri="{FF2B5EF4-FFF2-40B4-BE49-F238E27FC236}">
                <a16:creationId xmlns:a16="http://schemas.microsoft.com/office/drawing/2014/main" id="{37E72D7D-1115-4A42-9CB8-62DA1AA1F7E1}"/>
              </a:ext>
            </a:extLst>
          </p:cNvPr>
          <p:cNvPicPr>
            <a:picLocks noGrp="1" noChangeAspect="1"/>
          </p:cNvPicPr>
          <p:nvPr>
            <p:ph type="pic" idx="11"/>
          </p:nvPr>
        </p:nvPicPr>
        <p:blipFill rotWithShape="1">
          <a:blip r:embed="rId2">
            <a:extLst>
              <a:ext uri="{28A0092B-C50C-407E-A947-70E740481C1C}">
                <a14:useLocalDpi xmlns:a14="http://schemas.microsoft.com/office/drawing/2010/main" val="0"/>
              </a:ext>
            </a:extLst>
          </a:blip>
          <a:srcRect t="-25705" b="-25705"/>
          <a:stretch/>
        </p:blipFill>
        <p:spPr/>
      </p:pic>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p:txBody>
          <a:bodyPr>
            <a:normAutofit/>
          </a:bodyPr>
          <a:lstStyle/>
          <a:p>
            <a:r>
              <a:rPr lang="fr-CA" dirty="0"/>
              <a:t>Les questions auxquelles vous venez de répondre faisaient partie de la phase de </a:t>
            </a:r>
            <a:r>
              <a:rPr lang="fr-CA" dirty="0" err="1"/>
              <a:t>préplanification</a:t>
            </a:r>
            <a:r>
              <a:rPr lang="fr-CA" dirty="0"/>
              <a:t> du podcasting.  Cet exercice vous aidera à identifier le type de podcast que vous voudrez créer, en identifiant le public cible.  L'identification préalable du public est l'une des clés du lancement d'un podcast réussi</a:t>
            </a:r>
            <a:r>
              <a:rPr lang="en-US" dirty="0"/>
              <a:t>.</a:t>
            </a:r>
          </a:p>
          <a:p>
            <a:pPr marL="0" indent="0">
              <a:buNone/>
            </a:pPr>
            <a:endParaRPr lang="en-US" dirty="0"/>
          </a:p>
          <a:p>
            <a:r>
              <a:rPr lang="fr-CA" sz="1100" dirty="0"/>
              <a:t>Remarque : s'il est vrai que les individus peuvent gagner de l'argent, pour le podcasting, c'est très difficile et ne doit pas être votre intention principale.  Créez ce qui vous passionne, sinon vous risquez de regretter d'avoir à faire plusieurs émissions sur un sujet qui n'est pas vraiment intéressant</a:t>
            </a:r>
            <a:r>
              <a:rPr lang="en-US" sz="1100" dirty="0"/>
              <a:t>.</a:t>
            </a:r>
          </a:p>
          <a:p>
            <a:pPr lvl="1"/>
            <a:endParaRPr lang="en-US" sz="1000" dirty="0"/>
          </a:p>
          <a:p>
            <a:pPr marL="914400" lvl="2" indent="0">
              <a:buNone/>
            </a:pPr>
            <a:endParaRPr lang="en-US" sz="800" dirty="0"/>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4</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7414202" y="6177651"/>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39DAA96B-5B35-4DAF-8604-616D106FB7B4}"/>
              </a:ext>
              <a:ext uri="{C183D7F6-B498-43B3-948B-1728B52AA6E4}">
                <adec:decorative xmlns:adec="http://schemas.microsoft.com/office/drawing/2017/decorative" val="1"/>
              </a:ext>
            </a:extLst>
          </p:cNvPr>
          <p:cNvSpPr/>
          <p:nvPr/>
        </p:nvSpPr>
        <p:spPr>
          <a:xfrm>
            <a:off x="1145309" y="6557845"/>
            <a:ext cx="2552123" cy="171582"/>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6" name="Rectangle 5">
            <a:extLst>
              <a:ext uri="{FF2B5EF4-FFF2-40B4-BE49-F238E27FC236}">
                <a16:creationId xmlns:a16="http://schemas.microsoft.com/office/drawing/2014/main" id="{DB8CFDDC-9121-4409-B728-3984C092EF32}"/>
              </a:ext>
              <a:ext uri="{C183D7F6-B498-43B3-948B-1728B52AA6E4}">
                <adec:decorative xmlns:adec="http://schemas.microsoft.com/office/drawing/2017/decorative" val="1"/>
              </a:ext>
            </a:extLst>
          </p:cNvPr>
          <p:cNvSpPr/>
          <p:nvPr/>
        </p:nvSpPr>
        <p:spPr>
          <a:xfrm>
            <a:off x="3697432" y="6565797"/>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7" name="Rectangle 6">
            <a:extLst>
              <a:ext uri="{FF2B5EF4-FFF2-40B4-BE49-F238E27FC236}">
                <a16:creationId xmlns:a16="http://schemas.microsoft.com/office/drawing/2014/main" id="{29B4C453-9AD6-4D07-BC35-E71337370934}"/>
              </a:ext>
              <a:ext uri="{C183D7F6-B498-43B3-948B-1728B52AA6E4}">
                <adec:decorative xmlns:adec="http://schemas.microsoft.com/office/drawing/2017/decorative" val="1"/>
              </a:ext>
            </a:extLst>
          </p:cNvPr>
          <p:cNvSpPr/>
          <p:nvPr/>
        </p:nvSpPr>
        <p:spPr>
          <a:xfrm>
            <a:off x="6249555" y="6408451"/>
            <a:ext cx="2552123" cy="313023"/>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8" name="Rectangle 7">
            <a:extLst>
              <a:ext uri="{FF2B5EF4-FFF2-40B4-BE49-F238E27FC236}">
                <a16:creationId xmlns:a16="http://schemas.microsoft.com/office/drawing/2014/main" id="{08B20C13-D536-498D-8589-F33824A91FF9}"/>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
        <p:nvSpPr>
          <p:cNvPr id="21" name="Title 2">
            <a:extLst>
              <a:ext uri="{FF2B5EF4-FFF2-40B4-BE49-F238E27FC236}">
                <a16:creationId xmlns:a16="http://schemas.microsoft.com/office/drawing/2014/main" id="{C32EF11F-F5A0-433E-945A-D98CBD199ECB}"/>
              </a:ext>
            </a:extLst>
          </p:cNvPr>
          <p:cNvSpPr>
            <a:spLocks noGrp="1"/>
          </p:cNvSpPr>
          <p:nvPr>
            <p:ph type="title"/>
          </p:nvPr>
        </p:nvSpPr>
        <p:spPr>
          <a:xfrm>
            <a:off x="6657974" y="626467"/>
            <a:ext cx="5362391" cy="802885"/>
          </a:xfrm>
        </p:spPr>
        <p:txBody>
          <a:bodyPr/>
          <a:lstStyle/>
          <a:p>
            <a:r>
              <a:rPr lang="en-US" sz="3800" dirty="0"/>
              <a:t>Planification d’un Podcast</a:t>
            </a:r>
          </a:p>
        </p:txBody>
      </p:sp>
    </p:spTree>
    <p:extLst>
      <p:ext uri="{BB962C8B-B14F-4D97-AF65-F5344CB8AC3E}">
        <p14:creationId xmlns:p14="http://schemas.microsoft.com/office/powerpoint/2010/main" val="8505995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group of people posing for the camera&#10;&#10;Description automatically generated">
            <a:extLst>
              <a:ext uri="{FF2B5EF4-FFF2-40B4-BE49-F238E27FC236}">
                <a16:creationId xmlns:a16="http://schemas.microsoft.com/office/drawing/2014/main" id="{45194E18-277A-4888-95A4-45E84CF20F44}"/>
              </a:ext>
            </a:extLst>
          </p:cNvPr>
          <p:cNvPicPr>
            <a:picLocks noGrp="1" noChangeAspect="1"/>
          </p:cNvPicPr>
          <p:nvPr>
            <p:ph type="pic" idx="11"/>
          </p:nvPr>
        </p:nvPicPr>
        <p:blipFill rotWithShape="1">
          <a:blip r:embed="rId2">
            <a:extLst>
              <a:ext uri="{28A0092B-C50C-407E-A947-70E740481C1C}">
                <a14:useLocalDpi xmlns:a14="http://schemas.microsoft.com/office/drawing/2010/main" val="0"/>
              </a:ext>
            </a:extLst>
          </a:blip>
          <a:srcRect t="-34467" b="-34467"/>
          <a:stretch/>
        </p:blipFill>
        <p:spPr/>
      </p:pic>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p:txBody>
          <a:bodyPr>
            <a:normAutofit fontScale="92500"/>
          </a:bodyPr>
          <a:lstStyle/>
          <a:p>
            <a:r>
              <a:rPr lang="fr-CA" dirty="0"/>
              <a:t>Le format de votre podcast est une question importante que vous devez vous poser lors de la phase de </a:t>
            </a:r>
            <a:r>
              <a:rPr lang="fr-CA" dirty="0" err="1"/>
              <a:t>préplanification</a:t>
            </a:r>
            <a:r>
              <a:rPr lang="fr-CA" dirty="0"/>
              <a:t>.  Qu'est-ce que vous et vos auditeurs avez en commun et qu'est-ce que vous appréciez tous les deux.  Une autre question que vous voudrez vous poser est de savoir s'il s'agira d'une émission en solo, d'une émission en collaboration ou si vous aurez des invités. Les invités ou les discussions de groupe sont un excellent moyen de partager les réflexions d'autres experts et ajouteront un autre niveau de légitimité à votre podcast</a:t>
            </a:r>
            <a:r>
              <a:rPr lang="en-US" dirty="0"/>
              <a:t>.</a:t>
            </a:r>
          </a:p>
          <a:p>
            <a:endParaRPr lang="en-US" sz="800" dirty="0"/>
          </a:p>
          <a:p>
            <a:pPr marL="914400" lvl="2" indent="0">
              <a:buNone/>
            </a:pPr>
            <a:r>
              <a:rPr lang="en-US" dirty="0"/>
              <a:t>Lire et </a:t>
            </a:r>
            <a:r>
              <a:rPr lang="en-US" dirty="0" err="1"/>
              <a:t>apprendre</a:t>
            </a:r>
            <a:r>
              <a:rPr lang="en-US" dirty="0"/>
              <a:t>: </a:t>
            </a:r>
            <a:r>
              <a:rPr lang="en-US" dirty="0">
                <a:hlinkClick r:id="rId3"/>
              </a:rPr>
              <a:t>The Seven Most Common Podcast Formats</a:t>
            </a:r>
            <a:r>
              <a:rPr lang="en-US" dirty="0"/>
              <a:t> (Q1.5)</a:t>
            </a: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5</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7553613" y="6201139"/>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Graphic 1" descr="Open book">
            <a:extLst>
              <a:ext uri="{FF2B5EF4-FFF2-40B4-BE49-F238E27FC236}">
                <a16:creationId xmlns:a16="http://schemas.microsoft.com/office/drawing/2014/main" id="{87971123-99E8-44B2-AE7D-E89B37BC331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94938" y="5348641"/>
            <a:ext cx="458675" cy="458675"/>
          </a:xfrm>
          <a:prstGeom prst="rect">
            <a:avLst/>
          </a:prstGeom>
        </p:spPr>
      </p:pic>
      <p:sp>
        <p:nvSpPr>
          <p:cNvPr id="6" name="Rectangle 5">
            <a:extLst>
              <a:ext uri="{FF2B5EF4-FFF2-40B4-BE49-F238E27FC236}">
                <a16:creationId xmlns:a16="http://schemas.microsoft.com/office/drawing/2014/main" id="{7399B089-9B66-4BFD-86DC-2825D4D3492E}"/>
              </a:ext>
              <a:ext uri="{C183D7F6-B498-43B3-948B-1728B52AA6E4}">
                <adec:decorative xmlns:adec="http://schemas.microsoft.com/office/drawing/2017/decorative" val="1"/>
              </a:ext>
            </a:extLst>
          </p:cNvPr>
          <p:cNvSpPr/>
          <p:nvPr/>
        </p:nvSpPr>
        <p:spPr>
          <a:xfrm>
            <a:off x="1145309" y="6557845"/>
            <a:ext cx="2552123" cy="171582"/>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7" name="Rectangle 6">
            <a:extLst>
              <a:ext uri="{FF2B5EF4-FFF2-40B4-BE49-F238E27FC236}">
                <a16:creationId xmlns:a16="http://schemas.microsoft.com/office/drawing/2014/main" id="{E69C375D-BA92-4844-84A3-E8EE03E987BD}"/>
              </a:ext>
              <a:ext uri="{C183D7F6-B498-43B3-948B-1728B52AA6E4}">
                <adec:decorative xmlns:adec="http://schemas.microsoft.com/office/drawing/2017/decorative" val="1"/>
              </a:ext>
            </a:extLst>
          </p:cNvPr>
          <p:cNvSpPr/>
          <p:nvPr/>
        </p:nvSpPr>
        <p:spPr>
          <a:xfrm>
            <a:off x="3697432" y="6565797"/>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8" name="Rectangle 7">
            <a:extLst>
              <a:ext uri="{FF2B5EF4-FFF2-40B4-BE49-F238E27FC236}">
                <a16:creationId xmlns:a16="http://schemas.microsoft.com/office/drawing/2014/main" id="{802C2007-F411-49BE-81DF-9AFEF4D248A6}"/>
              </a:ext>
              <a:ext uri="{C183D7F6-B498-43B3-948B-1728B52AA6E4}">
                <adec:decorative xmlns:adec="http://schemas.microsoft.com/office/drawing/2017/decorative" val="1"/>
              </a:ext>
            </a:extLst>
          </p:cNvPr>
          <p:cNvSpPr/>
          <p:nvPr/>
        </p:nvSpPr>
        <p:spPr>
          <a:xfrm>
            <a:off x="6249555" y="6408451"/>
            <a:ext cx="2552123" cy="313023"/>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9" name="Rectangle 8">
            <a:extLst>
              <a:ext uri="{FF2B5EF4-FFF2-40B4-BE49-F238E27FC236}">
                <a16:creationId xmlns:a16="http://schemas.microsoft.com/office/drawing/2014/main" id="{8AC45EAB-EAFD-40DE-85FF-EA4E25C877BA}"/>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
        <p:nvSpPr>
          <p:cNvPr id="22" name="Title 2">
            <a:extLst>
              <a:ext uri="{FF2B5EF4-FFF2-40B4-BE49-F238E27FC236}">
                <a16:creationId xmlns:a16="http://schemas.microsoft.com/office/drawing/2014/main" id="{70D1D069-8D31-4DE4-98BB-09BE80C0163A}"/>
              </a:ext>
            </a:extLst>
          </p:cNvPr>
          <p:cNvSpPr>
            <a:spLocks noGrp="1"/>
          </p:cNvSpPr>
          <p:nvPr>
            <p:ph type="title"/>
          </p:nvPr>
        </p:nvSpPr>
        <p:spPr>
          <a:xfrm>
            <a:off x="6657974" y="626467"/>
            <a:ext cx="5362391" cy="802885"/>
          </a:xfrm>
        </p:spPr>
        <p:txBody>
          <a:bodyPr/>
          <a:lstStyle/>
          <a:p>
            <a:r>
              <a:rPr lang="en-US" sz="3800" dirty="0"/>
              <a:t>Planification d’un Podcast</a:t>
            </a:r>
          </a:p>
        </p:txBody>
      </p:sp>
    </p:spTree>
    <p:extLst>
      <p:ext uri="{BB962C8B-B14F-4D97-AF65-F5344CB8AC3E}">
        <p14:creationId xmlns:p14="http://schemas.microsoft.com/office/powerpoint/2010/main" val="26361915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erson standing on a stage in front of a crowd&#10;&#10;Description automatically generated">
            <a:extLst>
              <a:ext uri="{FF2B5EF4-FFF2-40B4-BE49-F238E27FC236}">
                <a16:creationId xmlns:a16="http://schemas.microsoft.com/office/drawing/2014/main" id="{212DE8A5-BBD4-45E0-ABCD-4F1F14638EB9}"/>
              </a:ext>
            </a:extLst>
          </p:cNvPr>
          <p:cNvPicPr>
            <a:picLocks noGrp="1" noChangeAspect="1"/>
          </p:cNvPicPr>
          <p:nvPr>
            <p:ph type="pic" idx="11"/>
          </p:nvPr>
        </p:nvPicPr>
        <p:blipFill rotWithShape="1">
          <a:blip r:embed="rId2">
            <a:extLst>
              <a:ext uri="{28A0092B-C50C-407E-A947-70E740481C1C}">
                <a14:useLocalDpi xmlns:a14="http://schemas.microsoft.com/office/drawing/2010/main" val="0"/>
              </a:ext>
            </a:extLst>
          </a:blip>
          <a:srcRect l="3094" r="3094"/>
          <a:stretch/>
        </p:blipFill>
        <p:spPr>
          <a:xfrm>
            <a:off x="0" y="0"/>
            <a:ext cx="6256738" cy="6721475"/>
          </a:xfrm>
        </p:spPr>
      </p:pic>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p:txBody>
          <a:bodyPr>
            <a:normAutofit fontScale="92500" lnSpcReduction="20000"/>
          </a:bodyPr>
          <a:lstStyle/>
          <a:p>
            <a:r>
              <a:rPr lang="fr-CA" dirty="0"/>
              <a:t>La première chose qu'un auditeur potentiel verra en cherchant un podcast est l'œuvre d'art.  Comme vous êtes un étudiant en technologie de l'information, développer une couverture de podcast de 1400 x 1400 pixels devrait être amusant.</a:t>
            </a:r>
          </a:p>
          <a:p>
            <a:r>
              <a:rPr lang="fr-CA" dirty="0"/>
              <a:t>Il y a quelques considérations importantes concernant l'illustration de votre podcast que vous devez prendre en compte</a:t>
            </a:r>
            <a:endParaRPr lang="en-US" dirty="0"/>
          </a:p>
          <a:p>
            <a:pPr lvl="1"/>
            <a:r>
              <a:rPr lang="fr-CA" dirty="0"/>
              <a:t>L'illustration de votre podcast doit communiquer visuellement le sujet du podcast</a:t>
            </a:r>
          </a:p>
          <a:p>
            <a:pPr lvl="1"/>
            <a:r>
              <a:rPr lang="fr-CA" dirty="0"/>
              <a:t>N'utilisez pas trop de mots</a:t>
            </a:r>
          </a:p>
          <a:p>
            <a:pPr lvl="1"/>
            <a:r>
              <a:rPr lang="fr-CA" dirty="0"/>
              <a:t>Soyez attentifs lors de la sélection des polices</a:t>
            </a:r>
          </a:p>
          <a:p>
            <a:pPr lvl="1"/>
            <a:r>
              <a:rPr lang="fr-CA" dirty="0"/>
              <a:t>Éviter les polices de caractères gadgets</a:t>
            </a:r>
          </a:p>
          <a:p>
            <a:endParaRPr lang="en-US" sz="800" dirty="0"/>
          </a:p>
          <a:p>
            <a:pPr marL="914400" lvl="2" indent="0">
              <a:buNone/>
            </a:pPr>
            <a:r>
              <a:rPr lang="en-US" dirty="0"/>
              <a:t>Lire et </a:t>
            </a:r>
            <a:r>
              <a:rPr lang="en-US" dirty="0" err="1"/>
              <a:t>apprendre</a:t>
            </a:r>
            <a:r>
              <a:rPr lang="en-US" dirty="0"/>
              <a:t>: </a:t>
            </a:r>
            <a:r>
              <a:rPr lang="en-US" dirty="0">
                <a:hlinkClick r:id="rId3"/>
              </a:rPr>
              <a:t>10 Tips for Podcast Creating  Artwork</a:t>
            </a:r>
            <a:r>
              <a:rPr lang="en-US" dirty="0"/>
              <a:t> (Q3.5)</a:t>
            </a: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6</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7553613" y="6201139"/>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Graphic 1" descr="Open book">
            <a:extLst>
              <a:ext uri="{FF2B5EF4-FFF2-40B4-BE49-F238E27FC236}">
                <a16:creationId xmlns:a16="http://schemas.microsoft.com/office/drawing/2014/main" id="{87971123-99E8-44B2-AE7D-E89B37BC331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94938" y="5470734"/>
            <a:ext cx="458675" cy="458675"/>
          </a:xfrm>
          <a:prstGeom prst="rect">
            <a:avLst/>
          </a:prstGeom>
        </p:spPr>
      </p:pic>
      <p:sp>
        <p:nvSpPr>
          <p:cNvPr id="6" name="Rectangle 5">
            <a:extLst>
              <a:ext uri="{FF2B5EF4-FFF2-40B4-BE49-F238E27FC236}">
                <a16:creationId xmlns:a16="http://schemas.microsoft.com/office/drawing/2014/main" id="{4B2B8ADF-5551-4B79-900B-1C4A0474F435}"/>
              </a:ext>
              <a:ext uri="{C183D7F6-B498-43B3-948B-1728B52AA6E4}">
                <adec:decorative xmlns:adec="http://schemas.microsoft.com/office/drawing/2017/decorative" val="1"/>
              </a:ext>
            </a:extLst>
          </p:cNvPr>
          <p:cNvSpPr/>
          <p:nvPr/>
        </p:nvSpPr>
        <p:spPr>
          <a:xfrm>
            <a:off x="1145309" y="6557845"/>
            <a:ext cx="2552123" cy="171582"/>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7" name="Rectangle 6">
            <a:extLst>
              <a:ext uri="{FF2B5EF4-FFF2-40B4-BE49-F238E27FC236}">
                <a16:creationId xmlns:a16="http://schemas.microsoft.com/office/drawing/2014/main" id="{6D499E9A-D1B3-48D2-B8E6-404DE092831D}"/>
              </a:ext>
              <a:ext uri="{C183D7F6-B498-43B3-948B-1728B52AA6E4}">
                <adec:decorative xmlns:adec="http://schemas.microsoft.com/office/drawing/2017/decorative" val="1"/>
              </a:ext>
            </a:extLst>
          </p:cNvPr>
          <p:cNvSpPr/>
          <p:nvPr/>
        </p:nvSpPr>
        <p:spPr>
          <a:xfrm>
            <a:off x="3697432" y="6565797"/>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8" name="Rectangle 7">
            <a:extLst>
              <a:ext uri="{FF2B5EF4-FFF2-40B4-BE49-F238E27FC236}">
                <a16:creationId xmlns:a16="http://schemas.microsoft.com/office/drawing/2014/main" id="{A07309F6-277A-4FE5-A7F6-6438C7FACB25}"/>
              </a:ext>
              <a:ext uri="{C183D7F6-B498-43B3-948B-1728B52AA6E4}">
                <adec:decorative xmlns:adec="http://schemas.microsoft.com/office/drawing/2017/decorative" val="1"/>
              </a:ext>
            </a:extLst>
          </p:cNvPr>
          <p:cNvSpPr/>
          <p:nvPr/>
        </p:nvSpPr>
        <p:spPr>
          <a:xfrm>
            <a:off x="6249555" y="6408451"/>
            <a:ext cx="2552123" cy="313023"/>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10" name="Rectangle 9">
            <a:extLst>
              <a:ext uri="{FF2B5EF4-FFF2-40B4-BE49-F238E27FC236}">
                <a16:creationId xmlns:a16="http://schemas.microsoft.com/office/drawing/2014/main" id="{BEA73805-84A4-44A8-9157-36CF70CE02C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
        <p:nvSpPr>
          <p:cNvPr id="22" name="Title 2">
            <a:extLst>
              <a:ext uri="{FF2B5EF4-FFF2-40B4-BE49-F238E27FC236}">
                <a16:creationId xmlns:a16="http://schemas.microsoft.com/office/drawing/2014/main" id="{FA9BCC65-5F80-4040-802A-16C1852F2E24}"/>
              </a:ext>
            </a:extLst>
          </p:cNvPr>
          <p:cNvSpPr>
            <a:spLocks noGrp="1"/>
          </p:cNvSpPr>
          <p:nvPr>
            <p:ph type="title"/>
          </p:nvPr>
        </p:nvSpPr>
        <p:spPr>
          <a:xfrm>
            <a:off x="6657974" y="626467"/>
            <a:ext cx="5362391" cy="802885"/>
          </a:xfrm>
        </p:spPr>
        <p:txBody>
          <a:bodyPr/>
          <a:lstStyle/>
          <a:p>
            <a:r>
              <a:rPr lang="en-US" sz="3800" dirty="0"/>
              <a:t>Planification d’un Podcast</a:t>
            </a:r>
          </a:p>
        </p:txBody>
      </p:sp>
    </p:spTree>
    <p:extLst>
      <p:ext uri="{BB962C8B-B14F-4D97-AF65-F5344CB8AC3E}">
        <p14:creationId xmlns:p14="http://schemas.microsoft.com/office/powerpoint/2010/main" val="16887302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sitting, table, small, orange&#10;&#10;Description automatically generated">
            <a:extLst>
              <a:ext uri="{FF2B5EF4-FFF2-40B4-BE49-F238E27FC236}">
                <a16:creationId xmlns:a16="http://schemas.microsoft.com/office/drawing/2014/main" id="{F04931F7-77A8-4B7E-8A4C-2FBE3690C8C3}"/>
              </a:ext>
            </a:extLst>
          </p:cNvPr>
          <p:cNvPicPr>
            <a:picLocks noGrp="1" noChangeAspect="1"/>
          </p:cNvPicPr>
          <p:nvPr>
            <p:ph type="pic" idx="11"/>
          </p:nvPr>
        </p:nvPicPr>
        <p:blipFill>
          <a:blip r:embed="rId2">
            <a:extLst>
              <a:ext uri="{28A0092B-C50C-407E-A947-70E740481C1C}">
                <a14:useLocalDpi xmlns:a14="http://schemas.microsoft.com/office/drawing/2010/main" val="0"/>
              </a:ext>
            </a:extLst>
          </a:blip>
          <a:srcRect l="3094" r="3094"/>
          <a:stretch>
            <a:fillRect/>
          </a:stretch>
        </p:blipFill>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p:txBody>
          <a:bodyPr/>
          <a:lstStyle/>
          <a:p>
            <a:pPr algn="ctr"/>
            <a:r>
              <a:rPr lang="en-US" dirty="0"/>
              <a:t>Commencer</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p:txBody>
          <a:bodyPr>
            <a:normAutofit fontScale="85000" lnSpcReduction="10000"/>
          </a:bodyPr>
          <a:lstStyle/>
          <a:p>
            <a:r>
              <a:rPr lang="fr-CA" dirty="0"/>
              <a:t>Les vecteurs créent des images de conception graphique composées de lignes, de points, de courbes et de formes de base qui sont basées sur des équations mathématiques. Adobe Illustrator est un exemple de programme qui permet de créer des images vectorielles, </a:t>
            </a:r>
            <a:r>
              <a:rPr lang="en-US" dirty="0" err="1">
                <a:hlinkClick r:id="rId3"/>
              </a:rPr>
              <a:t>Vectr</a:t>
            </a:r>
            <a:r>
              <a:rPr lang="en-US" dirty="0"/>
              <a:t>, </a:t>
            </a:r>
            <a:r>
              <a:rPr lang="en-US" dirty="0">
                <a:hlinkClick r:id="rId4"/>
              </a:rPr>
              <a:t>Inkscape</a:t>
            </a:r>
            <a:r>
              <a:rPr lang="en-US" dirty="0"/>
              <a:t>, etc.</a:t>
            </a:r>
          </a:p>
          <a:p>
            <a:r>
              <a:rPr lang="fr-CA" dirty="0"/>
              <a:t> Les bitmaps, également connus sous le nom de graphiques tramés, sont créés à partir de rangées de pixels de différentes couleurs qui, ensemble, forment une image. L'exemple le plus connu d'images bitmap sont les photographies, qui peuvent inclure des millions de couleurs ; et sont composées de millions et de millions de pixels. Elles sont créées à l'aide d'applications comme Adobe Photoshop</a:t>
            </a:r>
            <a:r>
              <a:rPr lang="en-US" dirty="0"/>
              <a:t>, </a:t>
            </a:r>
            <a:r>
              <a:rPr lang="en-US" dirty="0">
                <a:hlinkClick r:id="rId5"/>
              </a:rPr>
              <a:t>Gimp</a:t>
            </a:r>
            <a:r>
              <a:rPr lang="en-US" dirty="0"/>
              <a:t>, </a:t>
            </a:r>
            <a:r>
              <a:rPr lang="en-US" dirty="0" err="1">
                <a:hlinkClick r:id="rId6"/>
              </a:rPr>
              <a:t>Pixlr</a:t>
            </a:r>
            <a:r>
              <a:rPr lang="en-US" dirty="0"/>
              <a:t>, etc.</a:t>
            </a:r>
          </a:p>
          <a:p>
            <a:endParaRPr lang="en-US" sz="800" dirty="0"/>
          </a:p>
          <a:p>
            <a:pPr marL="914400" lvl="2" indent="0">
              <a:buNone/>
            </a:pPr>
            <a:r>
              <a:rPr lang="en-US" dirty="0"/>
              <a:t>Lire et </a:t>
            </a:r>
            <a:r>
              <a:rPr lang="en-US" dirty="0" err="1"/>
              <a:t>apprendre</a:t>
            </a:r>
            <a:r>
              <a:rPr lang="en-US" dirty="0"/>
              <a:t>: </a:t>
            </a:r>
            <a:r>
              <a:rPr lang="en-US" dirty="0">
                <a:hlinkClick r:id="rId7"/>
              </a:rPr>
              <a:t>What is the difference between Vector and Raster Graphics</a:t>
            </a:r>
            <a:endParaRPr lang="en-US" dirty="0"/>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7</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7553613" y="6201139"/>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Graphic 1" descr="Open book">
            <a:extLst>
              <a:ext uri="{FF2B5EF4-FFF2-40B4-BE49-F238E27FC236}">
                <a16:creationId xmlns:a16="http://schemas.microsoft.com/office/drawing/2014/main" id="{87971123-99E8-44B2-AE7D-E89B37BC331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094938" y="5581207"/>
            <a:ext cx="458675" cy="458675"/>
          </a:xfrm>
          <a:prstGeom prst="rect">
            <a:avLst/>
          </a:prstGeom>
        </p:spPr>
      </p:pic>
      <p:sp>
        <p:nvSpPr>
          <p:cNvPr id="8" name="Rectangle 7">
            <a:extLst>
              <a:ext uri="{FF2B5EF4-FFF2-40B4-BE49-F238E27FC236}">
                <a16:creationId xmlns:a16="http://schemas.microsoft.com/office/drawing/2014/main" id="{143C2EE2-27D9-47FF-8B80-726D8A241F73}"/>
              </a:ext>
              <a:ext uri="{C183D7F6-B498-43B3-948B-1728B52AA6E4}">
                <adec:decorative xmlns:adec="http://schemas.microsoft.com/office/drawing/2017/decorative" val="1"/>
              </a:ext>
            </a:extLst>
          </p:cNvPr>
          <p:cNvSpPr/>
          <p:nvPr/>
        </p:nvSpPr>
        <p:spPr>
          <a:xfrm>
            <a:off x="1145309" y="6557845"/>
            <a:ext cx="2552123" cy="171582"/>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9" name="Rectangle 8">
            <a:extLst>
              <a:ext uri="{FF2B5EF4-FFF2-40B4-BE49-F238E27FC236}">
                <a16:creationId xmlns:a16="http://schemas.microsoft.com/office/drawing/2014/main" id="{091888A8-36B4-464F-BD3E-B53ED29577A1}"/>
              </a:ext>
              <a:ext uri="{C183D7F6-B498-43B3-948B-1728B52AA6E4}">
                <adec:decorative xmlns:adec="http://schemas.microsoft.com/office/drawing/2017/decorative" val="1"/>
              </a:ext>
            </a:extLst>
          </p:cNvPr>
          <p:cNvSpPr/>
          <p:nvPr/>
        </p:nvSpPr>
        <p:spPr>
          <a:xfrm>
            <a:off x="3697432" y="6565797"/>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19" name="Rectangle 18">
            <a:extLst>
              <a:ext uri="{FF2B5EF4-FFF2-40B4-BE49-F238E27FC236}">
                <a16:creationId xmlns:a16="http://schemas.microsoft.com/office/drawing/2014/main" id="{6756E30B-C060-42A7-A311-DDBFD134BE41}"/>
              </a:ext>
              <a:ext uri="{C183D7F6-B498-43B3-948B-1728B52AA6E4}">
                <adec:decorative xmlns:adec="http://schemas.microsoft.com/office/drawing/2017/decorative" val="1"/>
              </a:ext>
            </a:extLst>
          </p:cNvPr>
          <p:cNvSpPr/>
          <p:nvPr/>
        </p:nvSpPr>
        <p:spPr>
          <a:xfrm>
            <a:off x="6249555" y="6408451"/>
            <a:ext cx="2552123" cy="313023"/>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21" name="Rectangle 20">
            <a:extLst>
              <a:ext uri="{FF2B5EF4-FFF2-40B4-BE49-F238E27FC236}">
                <a16:creationId xmlns:a16="http://schemas.microsoft.com/office/drawing/2014/main" id="{F577393C-2A18-4E76-9A9A-5975E95358FB}"/>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Tree>
    <p:extLst>
      <p:ext uri="{BB962C8B-B14F-4D97-AF65-F5344CB8AC3E}">
        <p14:creationId xmlns:p14="http://schemas.microsoft.com/office/powerpoint/2010/main" val="42615940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1" descr="A screen shot of a person&#10;&#10;Description automatically generated">
            <a:extLst>
              <a:ext uri="{FF2B5EF4-FFF2-40B4-BE49-F238E27FC236}">
                <a16:creationId xmlns:a16="http://schemas.microsoft.com/office/drawing/2014/main" id="{0B12BC52-5954-402A-8854-D1EACB587889}"/>
              </a:ext>
            </a:extLst>
          </p:cNvPr>
          <p:cNvPicPr>
            <a:picLocks noGrp="1" noChangeAspect="1"/>
          </p:cNvPicPr>
          <p:nvPr>
            <p:ph type="pic" idx="11"/>
          </p:nvPr>
        </p:nvPicPr>
        <p:blipFill>
          <a:blip r:embed="rId2">
            <a:extLst>
              <a:ext uri="{28A0092B-C50C-407E-A947-70E740481C1C}">
                <a14:useLocalDpi xmlns:a14="http://schemas.microsoft.com/office/drawing/2010/main" val="0"/>
              </a:ext>
            </a:extLst>
          </a:blip>
          <a:srcRect l="3094" r="3094"/>
          <a:stretch>
            <a:fillRect/>
          </a:stretch>
        </p:blipFill>
        <p:spPr/>
      </p:pic>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p:txBody>
          <a:bodyPr>
            <a:normAutofit/>
          </a:bodyPr>
          <a:lstStyle/>
          <a:p>
            <a:r>
              <a:rPr lang="fr-CA" dirty="0"/>
              <a:t>Certaines des meilleures couvertures d'albums de podcasts combinent des éléments de bitmaps et de vecteurs</a:t>
            </a:r>
            <a:r>
              <a:rPr lang="en-US" dirty="0"/>
              <a:t>.  </a:t>
            </a:r>
          </a:p>
          <a:p>
            <a:pPr marL="457200" lvl="1" indent="0">
              <a:buNone/>
            </a:pPr>
            <a:endParaRPr lang="en-US" dirty="0"/>
          </a:p>
          <a:p>
            <a:pPr marL="457200" lvl="1" indent="0">
              <a:buNone/>
            </a:pPr>
            <a:r>
              <a:rPr lang="en-US" dirty="0"/>
              <a:t>Lire et </a:t>
            </a:r>
            <a:r>
              <a:rPr lang="en-US" dirty="0" err="1"/>
              <a:t>apprendre</a:t>
            </a:r>
            <a:r>
              <a:rPr lang="en-US" dirty="0"/>
              <a:t>: </a:t>
            </a:r>
            <a:r>
              <a:rPr lang="en-US" dirty="0">
                <a:hlinkClick r:id="rId3"/>
              </a:rPr>
              <a:t>20 Beautiful Podcast Covers</a:t>
            </a:r>
            <a:endParaRPr lang="en-US" dirty="0"/>
          </a:p>
          <a:p>
            <a:endParaRPr lang="en-US" sz="800" dirty="0"/>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8</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7553613" y="6201139"/>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4" name="Graphic 23" descr="Open book">
            <a:extLst>
              <a:ext uri="{FF2B5EF4-FFF2-40B4-BE49-F238E27FC236}">
                <a16:creationId xmlns:a16="http://schemas.microsoft.com/office/drawing/2014/main" id="{F10A331E-BBF2-42C6-9364-2E8D21BA4DE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657974" y="2959409"/>
            <a:ext cx="458675" cy="458675"/>
          </a:xfrm>
          <a:prstGeom prst="rect">
            <a:avLst/>
          </a:prstGeom>
        </p:spPr>
      </p:pic>
      <p:sp>
        <p:nvSpPr>
          <p:cNvPr id="2" name="Rectangle 1">
            <a:extLst>
              <a:ext uri="{FF2B5EF4-FFF2-40B4-BE49-F238E27FC236}">
                <a16:creationId xmlns:a16="http://schemas.microsoft.com/office/drawing/2014/main" id="{CAF2380B-642A-4D93-8B0E-9B9FC903DEBE}"/>
              </a:ext>
              <a:ext uri="{C183D7F6-B498-43B3-948B-1728B52AA6E4}">
                <adec:decorative xmlns:adec="http://schemas.microsoft.com/office/drawing/2017/decorative" val="1"/>
              </a:ext>
            </a:extLst>
          </p:cNvPr>
          <p:cNvSpPr/>
          <p:nvPr/>
        </p:nvSpPr>
        <p:spPr>
          <a:xfrm>
            <a:off x="1145309" y="6557845"/>
            <a:ext cx="2552123" cy="171582"/>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6" name="Rectangle 5">
            <a:extLst>
              <a:ext uri="{FF2B5EF4-FFF2-40B4-BE49-F238E27FC236}">
                <a16:creationId xmlns:a16="http://schemas.microsoft.com/office/drawing/2014/main" id="{31364829-0EBE-4479-9CE5-ED0E2982FA38}"/>
              </a:ext>
              <a:ext uri="{C183D7F6-B498-43B3-948B-1728B52AA6E4}">
                <adec:decorative xmlns:adec="http://schemas.microsoft.com/office/drawing/2017/decorative" val="1"/>
              </a:ext>
            </a:extLst>
          </p:cNvPr>
          <p:cNvSpPr/>
          <p:nvPr/>
        </p:nvSpPr>
        <p:spPr>
          <a:xfrm>
            <a:off x="3697432" y="6565797"/>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7" name="Rectangle 6">
            <a:extLst>
              <a:ext uri="{FF2B5EF4-FFF2-40B4-BE49-F238E27FC236}">
                <a16:creationId xmlns:a16="http://schemas.microsoft.com/office/drawing/2014/main" id="{E0983DBB-B19F-44B9-9D39-4E2A5B5FC674}"/>
              </a:ext>
              <a:ext uri="{C183D7F6-B498-43B3-948B-1728B52AA6E4}">
                <adec:decorative xmlns:adec="http://schemas.microsoft.com/office/drawing/2017/decorative" val="1"/>
              </a:ext>
            </a:extLst>
          </p:cNvPr>
          <p:cNvSpPr/>
          <p:nvPr/>
        </p:nvSpPr>
        <p:spPr>
          <a:xfrm>
            <a:off x="6249555" y="6408451"/>
            <a:ext cx="2552123" cy="313023"/>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8" name="Rectangle 7">
            <a:extLst>
              <a:ext uri="{FF2B5EF4-FFF2-40B4-BE49-F238E27FC236}">
                <a16:creationId xmlns:a16="http://schemas.microsoft.com/office/drawing/2014/main" id="{33CA9B68-9419-4B89-8497-D4264246D3F5}"/>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
        <p:nvSpPr>
          <p:cNvPr id="23" name="Title 2">
            <a:extLst>
              <a:ext uri="{FF2B5EF4-FFF2-40B4-BE49-F238E27FC236}">
                <a16:creationId xmlns:a16="http://schemas.microsoft.com/office/drawing/2014/main" id="{BA01B554-D368-40F3-9DF8-331CEA329CFF}"/>
              </a:ext>
            </a:extLst>
          </p:cNvPr>
          <p:cNvSpPr>
            <a:spLocks noGrp="1"/>
          </p:cNvSpPr>
          <p:nvPr>
            <p:ph type="title"/>
          </p:nvPr>
        </p:nvSpPr>
        <p:spPr>
          <a:xfrm>
            <a:off x="6657974" y="611077"/>
            <a:ext cx="4695825" cy="833663"/>
          </a:xfrm>
        </p:spPr>
        <p:txBody>
          <a:bodyPr/>
          <a:lstStyle/>
          <a:p>
            <a:pPr algn="ctr"/>
            <a:r>
              <a:rPr lang="en-US" dirty="0"/>
              <a:t>Commencer</a:t>
            </a:r>
          </a:p>
        </p:txBody>
      </p:sp>
    </p:spTree>
    <p:extLst>
      <p:ext uri="{BB962C8B-B14F-4D97-AF65-F5344CB8AC3E}">
        <p14:creationId xmlns:p14="http://schemas.microsoft.com/office/powerpoint/2010/main" val="12335743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8" descr="A picture containing drawing&#10;&#10;Description automatically generated">
            <a:extLst>
              <a:ext uri="{FF2B5EF4-FFF2-40B4-BE49-F238E27FC236}">
                <a16:creationId xmlns:a16="http://schemas.microsoft.com/office/drawing/2014/main" id="{65B97452-5552-485D-B5DB-344CF7797B88}"/>
              </a:ext>
            </a:extLst>
          </p:cNvPr>
          <p:cNvPicPr>
            <a:picLocks noGrp="1" noChangeAspect="1"/>
          </p:cNvPicPr>
          <p:nvPr>
            <p:ph type="pic" idx="11"/>
          </p:nvPr>
        </p:nvPicPr>
        <p:blipFill>
          <a:blip r:embed="rId2">
            <a:extLst>
              <a:ext uri="{28A0092B-C50C-407E-A947-70E740481C1C}">
                <a14:useLocalDpi xmlns:a14="http://schemas.microsoft.com/office/drawing/2010/main" val="0"/>
              </a:ext>
            </a:extLst>
          </a:blip>
          <a:srcRect l="3094" r="3094"/>
          <a:stretch>
            <a:fillRect/>
          </a:stretch>
        </p:blipFill>
        <p:spPr>
          <a:xfrm>
            <a:off x="0" y="0"/>
            <a:ext cx="6305550" cy="6721475"/>
          </a:xfrm>
        </p:spPr>
      </p:pic>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p:txBody>
          <a:bodyPr>
            <a:normAutofit fontScale="92500" lnSpcReduction="10000"/>
          </a:bodyPr>
          <a:lstStyle/>
          <a:p>
            <a:r>
              <a:rPr lang="en-US" dirty="0" err="1"/>
              <a:t>Vectr</a:t>
            </a:r>
            <a:r>
              <a:rPr lang="en-US" dirty="0"/>
              <a:t> – sur le Web</a:t>
            </a:r>
          </a:p>
          <a:p>
            <a:pPr marL="0" indent="0">
              <a:buNone/>
            </a:pPr>
            <a:r>
              <a:rPr lang="fr-FR" b="1" dirty="0"/>
              <a:t>Une application Web GRATUITE de conception graphique vectorielle, avec une interface simple et intuitive et de nombreuses fonctionnalités.</a:t>
            </a:r>
          </a:p>
          <a:p>
            <a:pPr marL="0" indent="0">
              <a:buNone/>
            </a:pPr>
            <a:r>
              <a:rPr lang="en-US" b="1" dirty="0" err="1"/>
              <a:t>Tutoriels</a:t>
            </a:r>
            <a:r>
              <a:rPr lang="en-US" b="1" dirty="0"/>
              <a:t> pour </a:t>
            </a:r>
            <a:r>
              <a:rPr lang="en-US" b="1" dirty="0" err="1"/>
              <a:t>débuter</a:t>
            </a:r>
            <a:r>
              <a:rPr lang="en-US" b="1" dirty="0"/>
              <a:t> :</a:t>
            </a:r>
          </a:p>
          <a:p>
            <a:r>
              <a:rPr lang="en-US" b="1" dirty="0" err="1">
                <a:hlinkClick r:id="rId3"/>
              </a:rPr>
              <a:t>Leçon</a:t>
            </a:r>
            <a:r>
              <a:rPr lang="en-US" b="1" dirty="0">
                <a:hlinkClick r:id="rId3"/>
              </a:rPr>
              <a:t> 1 – </a:t>
            </a:r>
            <a:r>
              <a:rPr lang="en-US" b="1" dirty="0" err="1">
                <a:hlinkClick r:id="rId3"/>
              </a:rPr>
              <a:t>Débuter</a:t>
            </a:r>
            <a:endParaRPr lang="en-US" b="1" dirty="0"/>
          </a:p>
          <a:p>
            <a:r>
              <a:rPr lang="en-US" b="1" dirty="0" err="1">
                <a:hlinkClick r:id="rId4"/>
              </a:rPr>
              <a:t>Leçon</a:t>
            </a:r>
            <a:r>
              <a:rPr lang="en-US" b="1" dirty="0">
                <a:hlinkClick r:id="rId4"/>
              </a:rPr>
              <a:t> 2 – </a:t>
            </a:r>
            <a:r>
              <a:rPr lang="en-US" b="1" dirty="0" err="1">
                <a:hlinkClick r:id="rId4"/>
              </a:rPr>
              <a:t>Partager</a:t>
            </a:r>
            <a:r>
              <a:rPr lang="en-US" b="1" dirty="0">
                <a:hlinkClick r:id="rId4"/>
              </a:rPr>
              <a:t> /exporter des </a:t>
            </a:r>
            <a:r>
              <a:rPr lang="en-US" b="1" dirty="0" err="1">
                <a:hlinkClick r:id="rId4"/>
              </a:rPr>
              <a:t>fichiers</a:t>
            </a:r>
            <a:endParaRPr lang="en-US" b="1" dirty="0"/>
          </a:p>
          <a:p>
            <a:r>
              <a:rPr lang="en-US" b="1" dirty="0" err="1">
                <a:hlinkClick r:id="rId5"/>
              </a:rPr>
              <a:t>Leçon</a:t>
            </a:r>
            <a:r>
              <a:rPr lang="en-US" b="1" dirty="0">
                <a:hlinkClick r:id="rId5"/>
              </a:rPr>
              <a:t> 3 – </a:t>
            </a:r>
            <a:r>
              <a:rPr lang="en-US" b="1" dirty="0" err="1">
                <a:hlinkClick r:id="rId5"/>
              </a:rPr>
              <a:t>Créer</a:t>
            </a:r>
            <a:r>
              <a:rPr lang="en-US" b="1" dirty="0">
                <a:hlinkClick r:id="rId5"/>
              </a:rPr>
              <a:t> </a:t>
            </a:r>
            <a:r>
              <a:rPr lang="en-US" b="1" dirty="0" err="1">
                <a:hlinkClick r:id="rId5"/>
              </a:rPr>
              <a:t>une</a:t>
            </a:r>
            <a:r>
              <a:rPr lang="en-US" b="1" dirty="0">
                <a:hlinkClick r:id="rId5"/>
              </a:rPr>
              <a:t> affiche simple</a:t>
            </a:r>
            <a:endParaRPr lang="en-US" b="1" dirty="0"/>
          </a:p>
          <a:p>
            <a:r>
              <a:rPr lang="en-US" b="1" dirty="0" err="1">
                <a:hlinkClick r:id="rId6"/>
              </a:rPr>
              <a:t>Leçon</a:t>
            </a:r>
            <a:r>
              <a:rPr lang="en-US" b="1" dirty="0">
                <a:hlinkClick r:id="rId6"/>
              </a:rPr>
              <a:t> 4 – </a:t>
            </a:r>
            <a:r>
              <a:rPr lang="en-US" b="1" dirty="0" err="1">
                <a:hlinkClick r:id="rId6"/>
              </a:rPr>
              <a:t>Créer</a:t>
            </a:r>
            <a:r>
              <a:rPr lang="en-US" b="1" dirty="0">
                <a:hlinkClick r:id="rId6"/>
              </a:rPr>
              <a:t> un logo</a:t>
            </a:r>
            <a:endParaRPr lang="en-US" b="1" dirty="0"/>
          </a:p>
          <a:p>
            <a:r>
              <a:rPr lang="en-US" b="1" dirty="0" err="1">
                <a:hlinkClick r:id="rId7"/>
              </a:rPr>
              <a:t>Leçon</a:t>
            </a:r>
            <a:r>
              <a:rPr lang="en-US" b="1" dirty="0">
                <a:hlinkClick r:id="rId7"/>
              </a:rPr>
              <a:t> 5 – </a:t>
            </a:r>
            <a:r>
              <a:rPr lang="en-US" b="1" dirty="0" err="1">
                <a:hlinkClick r:id="rId7"/>
              </a:rPr>
              <a:t>Créer</a:t>
            </a:r>
            <a:r>
              <a:rPr lang="en-US" b="1" dirty="0">
                <a:hlinkClick r:id="rId7"/>
              </a:rPr>
              <a:t> un logo </a:t>
            </a:r>
            <a:r>
              <a:rPr lang="en-US" b="1" dirty="0" err="1">
                <a:hlinkClick r:id="rId7"/>
              </a:rPr>
              <a:t>typographique</a:t>
            </a:r>
            <a:endParaRPr lang="en-US" b="1" dirty="0"/>
          </a:p>
          <a:p>
            <a:pPr marL="0" indent="0">
              <a:buNone/>
            </a:pPr>
            <a:endParaRPr lang="en-US" b="1" noProof="1">
              <a:solidFill>
                <a:schemeClr val="accent2">
                  <a:lumMod val="40000"/>
                  <a:lumOff val="60000"/>
                </a:schemeClr>
              </a:solidFill>
              <a:hlinkClick r:id="rId8"/>
            </a:endParaRPr>
          </a:p>
          <a:p>
            <a:pPr marL="0" indent="0">
              <a:buNone/>
            </a:pPr>
            <a:r>
              <a:rPr lang="fr-FR" b="1" noProof="1">
                <a:solidFill>
                  <a:schemeClr val="accent2">
                    <a:lumMod val="40000"/>
                    <a:lumOff val="60000"/>
                  </a:schemeClr>
                </a:solidFill>
                <a:hlinkClick r:id="rId9"/>
              </a:rPr>
              <a:t>Pour accéder à Vectr, cliquez ici.</a:t>
            </a:r>
            <a:endParaRPr lang="en-US" b="1" noProof="1">
              <a:solidFill>
                <a:schemeClr val="accent2">
                  <a:lumMod val="40000"/>
                  <a:lumOff val="60000"/>
                </a:schemeClr>
              </a:solidFill>
            </a:endParaRPr>
          </a:p>
          <a:p>
            <a:endParaRPr lang="en-US" dirty="0"/>
          </a:p>
          <a:p>
            <a:endParaRPr lang="en-US" sz="800" dirty="0"/>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9</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7553613" y="6201139"/>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6970A80-60FB-4A76-BB53-C74E9C307ECE}"/>
              </a:ext>
              <a:ext uri="{C183D7F6-B498-43B3-948B-1728B52AA6E4}">
                <adec:decorative xmlns:adec="http://schemas.microsoft.com/office/drawing/2017/decorative" val="1"/>
              </a:ext>
            </a:extLst>
          </p:cNvPr>
          <p:cNvSpPr/>
          <p:nvPr/>
        </p:nvSpPr>
        <p:spPr>
          <a:xfrm>
            <a:off x="1145309" y="6557845"/>
            <a:ext cx="2552123" cy="171582"/>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8" name="Rectangle 7">
            <a:extLst>
              <a:ext uri="{FF2B5EF4-FFF2-40B4-BE49-F238E27FC236}">
                <a16:creationId xmlns:a16="http://schemas.microsoft.com/office/drawing/2014/main" id="{56E15A60-D285-42CF-96AC-77EA15A0A1C8}"/>
              </a:ext>
              <a:ext uri="{C183D7F6-B498-43B3-948B-1728B52AA6E4}">
                <adec:decorative xmlns:adec="http://schemas.microsoft.com/office/drawing/2017/decorative" val="1"/>
              </a:ext>
            </a:extLst>
          </p:cNvPr>
          <p:cNvSpPr/>
          <p:nvPr/>
        </p:nvSpPr>
        <p:spPr>
          <a:xfrm>
            <a:off x="3697432" y="6565797"/>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9" name="Rectangle 8">
            <a:extLst>
              <a:ext uri="{FF2B5EF4-FFF2-40B4-BE49-F238E27FC236}">
                <a16:creationId xmlns:a16="http://schemas.microsoft.com/office/drawing/2014/main" id="{264785E6-D86E-4319-B76F-668221709C69}"/>
              </a:ext>
              <a:ext uri="{C183D7F6-B498-43B3-948B-1728B52AA6E4}">
                <adec:decorative xmlns:adec="http://schemas.microsoft.com/office/drawing/2017/decorative" val="1"/>
              </a:ext>
            </a:extLst>
          </p:cNvPr>
          <p:cNvSpPr/>
          <p:nvPr/>
        </p:nvSpPr>
        <p:spPr>
          <a:xfrm>
            <a:off x="6249555" y="6408451"/>
            <a:ext cx="2552123" cy="313023"/>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10" name="Rectangle 9">
            <a:extLst>
              <a:ext uri="{FF2B5EF4-FFF2-40B4-BE49-F238E27FC236}">
                <a16:creationId xmlns:a16="http://schemas.microsoft.com/office/drawing/2014/main" id="{2A6651C3-3A42-41CA-B00D-C2FA3BA08B76}"/>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
        <p:nvSpPr>
          <p:cNvPr id="23" name="Title 2">
            <a:extLst>
              <a:ext uri="{FF2B5EF4-FFF2-40B4-BE49-F238E27FC236}">
                <a16:creationId xmlns:a16="http://schemas.microsoft.com/office/drawing/2014/main" id="{C1198003-BDE3-49AF-8209-ED1ACADB4BA8}"/>
              </a:ext>
            </a:extLst>
          </p:cNvPr>
          <p:cNvSpPr>
            <a:spLocks noGrp="1"/>
          </p:cNvSpPr>
          <p:nvPr>
            <p:ph type="title"/>
          </p:nvPr>
        </p:nvSpPr>
        <p:spPr>
          <a:xfrm>
            <a:off x="6657974" y="611077"/>
            <a:ext cx="4695825" cy="833663"/>
          </a:xfrm>
        </p:spPr>
        <p:txBody>
          <a:bodyPr/>
          <a:lstStyle/>
          <a:p>
            <a:pPr algn="ctr"/>
            <a:r>
              <a:rPr lang="en-US" dirty="0"/>
              <a:t>Commencer</a:t>
            </a:r>
          </a:p>
        </p:txBody>
      </p:sp>
    </p:spTree>
    <p:extLst>
      <p:ext uri="{BB962C8B-B14F-4D97-AF65-F5344CB8AC3E}">
        <p14:creationId xmlns:p14="http://schemas.microsoft.com/office/powerpoint/2010/main" val="2143051503"/>
      </p:ext>
    </p:extLst>
  </p:cSld>
  <p:clrMapOvr>
    <a:masterClrMapping/>
  </p:clrMapOvr>
</p:sld>
</file>

<file path=ppt/theme/theme1.xml><?xml version="1.0" encoding="utf-8"?>
<a:theme xmlns:a="http://schemas.openxmlformats.org/drawingml/2006/main" name="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MS Surge Teach Light and Dark">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lassic-Corporate_Teach a Course_Win32_SB - v2" id="{AAA48AC2-5F99-4B13-8624-B64D50F70391}" vid="{7E93EDBA-CDC2-40D2-AD59-7619D791F78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fa6e671f1cd7e4d96ff9652be322dd5e">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4e2496f70b101db0b8013f30a071bbf7"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BB7C387-AFDC-4FE3-A658-984B7F35F155}">
  <ds:schemaRefs>
    <ds:schemaRef ds:uri="http://schemas.microsoft.com/sharepoint/v3/contenttype/forms"/>
  </ds:schemaRefs>
</ds:datastoreItem>
</file>

<file path=customXml/itemProps2.xml><?xml version="1.0" encoding="utf-8"?>
<ds:datastoreItem xmlns:ds="http://schemas.openxmlformats.org/officeDocument/2006/customXml" ds:itemID="{F4E32C0B-4052-44CB-9341-8AD8B2CC4712}">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D6766BD6-F648-49AA-B7EC-13E75CECB9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Ion</Template>
  <TotalTime>0</TotalTime>
  <Words>1013</Words>
  <Application>Microsoft Office PowerPoint</Application>
  <PresentationFormat>Widescreen</PresentationFormat>
  <Paragraphs>125</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Palatino Linotype</vt:lpstr>
      <vt:lpstr>Wingdings</vt:lpstr>
      <vt:lpstr>Office Theme</vt:lpstr>
      <vt:lpstr>Créer un Podcast</vt:lpstr>
      <vt:lpstr>Activités et travail</vt:lpstr>
      <vt:lpstr>Planification d’un Podcast</vt:lpstr>
      <vt:lpstr>Planification d’un Podcast</vt:lpstr>
      <vt:lpstr>Planification d’un Podcast</vt:lpstr>
      <vt:lpstr>Planification d’un Podcast</vt:lpstr>
      <vt:lpstr>Commencer</vt:lpstr>
      <vt:lpstr>Commencer</vt:lpstr>
      <vt:lpstr>Commencer</vt:lpstr>
      <vt:lpstr>Commencer</vt:lpstr>
      <vt:lpstr>Commencer</vt:lpstr>
      <vt:lpstr>Commencer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2020-06-08T22:34:53Z</dcterms:created>
  <dcterms:modified xsi:type="dcterms:W3CDTF">2020-11-09T12:14:13Z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