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D18F9F-0B02-44E8-8753-1D8F78A1B825}" v="3" dt="2020-11-10T15:21:31.7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6"/>
        <p:cNvGrpSpPr/>
        <p:nvPr/>
      </p:nvGrpSpPr>
      <p:grpSpPr>
        <a:xfrm>
          <a:off x="0" y="0"/>
          <a:ext cx="0" cy="0"/>
          <a:chOff x="0" y="0"/>
          <a:chExt cx="0" cy="0"/>
        </a:xfrm>
      </p:grpSpPr>
      <p:sp>
        <p:nvSpPr>
          <p:cNvPr id="17" name="Google Shape;17;p2"/>
          <p:cNvSpPr txBox="1">
            <a:spLocks noGrp="1"/>
          </p:cNvSpPr>
          <p:nvPr>
            <p:ph type="title"/>
          </p:nvPr>
        </p:nvSpPr>
        <p:spPr>
          <a:xfrm>
            <a:off x="7873611" y="1676409"/>
            <a:ext cx="3923999" cy="2436592"/>
          </a:xfrm>
          <a:prstGeom prst="rect">
            <a:avLst/>
          </a:prstGeom>
          <a:noFill/>
          <a:ln>
            <a:noFill/>
          </a:ln>
        </p:spPr>
        <p:txBody>
          <a:bodyPr spcFirstLastPara="1" wrap="square" lIns="0" tIns="0" rIns="0" bIns="0" anchor="b" anchorCtr="0">
            <a:noAutofit/>
          </a:bodyPr>
          <a:lstStyle>
            <a:lvl1pPr lvl="0" algn="l">
              <a:lnSpc>
                <a:spcPct val="70000"/>
              </a:lnSpc>
              <a:spcBef>
                <a:spcPts val="0"/>
              </a:spcBef>
              <a:spcAft>
                <a:spcPts val="0"/>
              </a:spcAft>
              <a:buClr>
                <a:schemeClr val="lt1"/>
              </a:buClr>
              <a:buSzPts val="7200"/>
              <a:buFont typeface="Calibri"/>
              <a:buNone/>
              <a:defRPr sz="7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body" idx="1"/>
          </p:nvPr>
        </p:nvSpPr>
        <p:spPr>
          <a:xfrm>
            <a:off x="7873612" y="4611901"/>
            <a:ext cx="3924000" cy="684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cxnSp>
        <p:nvCxnSpPr>
          <p:cNvPr id="19" name="Google Shape;19;p2"/>
          <p:cNvCxnSpPr/>
          <p:nvPr/>
        </p:nvCxnSpPr>
        <p:spPr>
          <a:xfrm>
            <a:off x="7874732" y="4373775"/>
            <a:ext cx="3924000" cy="0"/>
          </a:xfrm>
          <a:prstGeom prst="straightConnector1">
            <a:avLst/>
          </a:prstGeom>
          <a:noFill/>
          <a:ln w="63500" cap="flat" cmpd="sng">
            <a:solidFill>
              <a:schemeClr val="accent2"/>
            </a:solidFill>
            <a:prstDash val="solid"/>
            <a:round/>
            <a:headEnd type="none" w="sm" len="sm"/>
            <a:tailEnd type="none" w="sm" len="sm"/>
          </a:ln>
        </p:spPr>
      </p:cxnSp>
      <p:sp>
        <p:nvSpPr>
          <p:cNvPr id="20" name="Google Shape;20;p2"/>
          <p:cNvSpPr/>
          <p:nvPr/>
        </p:nvSpPr>
        <p:spPr>
          <a:xfrm>
            <a:off x="0" y="1"/>
            <a:ext cx="7512000" cy="6721472"/>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 name="Google Shape;21;p2"/>
          <p:cNvSpPr txBox="1">
            <a:spLocks noGrp="1"/>
          </p:cNvSpPr>
          <p:nvPr>
            <p:ph type="sldNum" idx="12"/>
          </p:nvPr>
        </p:nvSpPr>
        <p:spPr>
          <a:xfrm>
            <a:off x="11353800" y="6361475"/>
            <a:ext cx="838200" cy="360000"/>
          </a:xfrm>
          <a:prstGeom prst="rect">
            <a:avLst/>
          </a:prstGeom>
          <a:solidFill>
            <a:srgbClr val="262626"/>
          </a:solid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US"/>
              <a:t>PAGE </a:t>
            </a:r>
            <a:fld id="{00000000-1234-1234-1234-123412341234}" type="slidenum">
              <a:rPr lang="en-US"/>
              <a:t>‹#›</a:t>
            </a:fld>
            <a:endParaRPr/>
          </a:p>
        </p:txBody>
      </p:sp>
      <p:sp>
        <p:nvSpPr>
          <p:cNvPr id="22" name="Google Shape;22;p2"/>
          <p:cNvSpPr>
            <a:spLocks noGrp="1"/>
          </p:cNvSpPr>
          <p:nvPr>
            <p:ph type="pic" idx="2"/>
          </p:nvPr>
        </p:nvSpPr>
        <p:spPr>
          <a:xfrm>
            <a:off x="-1" y="0"/>
            <a:ext cx="7512001" cy="6727855"/>
          </a:xfrm>
          <a:prstGeom prst="rect">
            <a:avLst/>
          </a:prstGeom>
          <a:solidFill>
            <a:srgbClr val="262626"/>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accent2"/>
              </a:buClr>
              <a:buSzPts val="1400"/>
              <a:buFont typeface="Noto Sans Symbols"/>
              <a:buNone/>
              <a:defRPr sz="1400" b="0" i="1"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lt1"/>
              </a:buClr>
              <a:buSzPts val="2800"/>
              <a:buFont typeface="Noto Sans Symbols"/>
              <a:buNone/>
              <a:defRPr sz="2800" b="0" i="0" u="none" strike="noStrike" cap="none">
                <a:solidFill>
                  <a:schemeClr val="lt1"/>
                </a:solidFill>
                <a:latin typeface="Calibri"/>
                <a:ea typeface="Calibri"/>
                <a:cs typeface="Calibri"/>
                <a:sym typeface="Calibri"/>
              </a:defRPr>
            </a:lvl2pPr>
            <a:lvl3pPr marR="0" lvl="2" algn="l" rtl="0">
              <a:lnSpc>
                <a:spcPct val="90000"/>
              </a:lnSpc>
              <a:spcBef>
                <a:spcPts val="500"/>
              </a:spcBef>
              <a:spcAft>
                <a:spcPts val="0"/>
              </a:spcAft>
              <a:buClr>
                <a:schemeClr val="lt1"/>
              </a:buClr>
              <a:buSzPts val="2400"/>
              <a:buFont typeface="Noto Sans Symbols"/>
              <a:buNone/>
              <a:defRPr sz="2400" b="0" i="0" u="none" strike="noStrike" cap="none">
                <a:solidFill>
                  <a:schemeClr val="lt1"/>
                </a:solidFill>
                <a:latin typeface="Calibri"/>
                <a:ea typeface="Calibri"/>
                <a:cs typeface="Calibri"/>
                <a:sym typeface="Calibri"/>
              </a:defRPr>
            </a:lvl3pPr>
            <a:lvl4pPr marR="0" lvl="3" algn="l" rtl="0">
              <a:lnSpc>
                <a:spcPct val="90000"/>
              </a:lnSpc>
              <a:spcBef>
                <a:spcPts val="500"/>
              </a:spcBef>
              <a:spcAft>
                <a:spcPts val="0"/>
              </a:spcAft>
              <a:buClr>
                <a:schemeClr val="lt1"/>
              </a:buClr>
              <a:buSzPts val="2000"/>
              <a:buFont typeface="Noto Sans Symbols"/>
              <a:buNone/>
              <a:defRPr sz="2000" b="0" i="0" u="none" strike="noStrike" cap="none">
                <a:solidFill>
                  <a:schemeClr val="lt1"/>
                </a:solidFill>
                <a:latin typeface="Calibri"/>
                <a:ea typeface="Calibri"/>
                <a:cs typeface="Calibri"/>
                <a:sym typeface="Calibri"/>
              </a:defRPr>
            </a:lvl4pPr>
            <a:lvl5pPr marR="0" lvl="4" algn="l" rtl="0">
              <a:lnSpc>
                <a:spcPct val="90000"/>
              </a:lnSpc>
              <a:spcBef>
                <a:spcPts val="500"/>
              </a:spcBef>
              <a:spcAft>
                <a:spcPts val="0"/>
              </a:spcAft>
              <a:buClr>
                <a:schemeClr val="lt1"/>
              </a:buClr>
              <a:buSzPts val="2000"/>
              <a:buFont typeface="Noto Sans Symbols"/>
              <a:buNone/>
              <a:defRPr sz="2000" b="0" i="0" u="none" strike="noStrike" cap="none">
                <a:solidFill>
                  <a:schemeClr val="lt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8"/>
        <p:cNvGrpSpPr/>
        <p:nvPr/>
      </p:nvGrpSpPr>
      <p:grpSpPr>
        <a:xfrm>
          <a:off x="0" y="0"/>
          <a:ext cx="0" cy="0"/>
          <a:chOff x="0" y="0"/>
          <a:chExt cx="0" cy="0"/>
        </a:xfrm>
      </p:grpSpPr>
      <p:sp>
        <p:nvSpPr>
          <p:cNvPr id="59" name="Google Shape;5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000"/>
              </a:spcBef>
              <a:spcAft>
                <a:spcPts val="0"/>
              </a:spcAft>
              <a:buSzPts val="2000"/>
              <a:buChar char="▪"/>
              <a:defRPr sz="2000"/>
            </a:lvl1pPr>
            <a:lvl2pPr marL="914400" lvl="1" indent="-342900" algn="l">
              <a:lnSpc>
                <a:spcPct val="90000"/>
              </a:lnSpc>
              <a:spcBef>
                <a:spcPts val="500"/>
              </a:spcBef>
              <a:spcAft>
                <a:spcPts val="0"/>
              </a:spcAft>
              <a:buClr>
                <a:schemeClr val="lt1"/>
              </a:buClr>
              <a:buSzPts val="1800"/>
              <a:buChar char="▪"/>
              <a:defRPr sz="1800"/>
            </a:lvl2pPr>
            <a:lvl3pPr marL="1371600" lvl="2" indent="-330200" algn="l">
              <a:lnSpc>
                <a:spcPct val="90000"/>
              </a:lnSpc>
              <a:spcBef>
                <a:spcPts val="500"/>
              </a:spcBef>
              <a:spcAft>
                <a:spcPts val="0"/>
              </a:spcAft>
              <a:buClr>
                <a:schemeClr val="lt1"/>
              </a:buClr>
              <a:buSzPts val="1600"/>
              <a:buChar char="▪"/>
              <a:defRPr sz="1600"/>
            </a:lvl3pPr>
            <a:lvl4pPr marL="1828800" lvl="3" indent="-317500" algn="l">
              <a:lnSpc>
                <a:spcPct val="90000"/>
              </a:lnSpc>
              <a:spcBef>
                <a:spcPts val="500"/>
              </a:spcBef>
              <a:spcAft>
                <a:spcPts val="0"/>
              </a:spcAft>
              <a:buClr>
                <a:schemeClr val="lt1"/>
              </a:buClr>
              <a:buSzPts val="1400"/>
              <a:buChar char="▪"/>
              <a:defRPr sz="1400"/>
            </a:lvl4pPr>
            <a:lvl5pPr marL="2286000" lvl="4" indent="-317500" algn="l">
              <a:lnSpc>
                <a:spcPct val="90000"/>
              </a:lnSpc>
              <a:spcBef>
                <a:spcPts val="500"/>
              </a:spcBef>
              <a:spcAft>
                <a:spcPts val="0"/>
              </a:spcAft>
              <a:buClr>
                <a:schemeClr val="lt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000"/>
              </a:spcBef>
              <a:spcAft>
                <a:spcPts val="0"/>
              </a:spcAft>
              <a:buSzPts val="2000"/>
              <a:buChar char="▪"/>
              <a:defRPr sz="2000"/>
            </a:lvl1pPr>
            <a:lvl2pPr marL="914400" lvl="1" indent="-342900" algn="l">
              <a:lnSpc>
                <a:spcPct val="90000"/>
              </a:lnSpc>
              <a:spcBef>
                <a:spcPts val="500"/>
              </a:spcBef>
              <a:spcAft>
                <a:spcPts val="0"/>
              </a:spcAft>
              <a:buClr>
                <a:schemeClr val="lt1"/>
              </a:buClr>
              <a:buSzPts val="1800"/>
              <a:buChar char="▪"/>
              <a:defRPr sz="1800"/>
            </a:lvl2pPr>
            <a:lvl3pPr marL="1371600" lvl="2" indent="-330200" algn="l">
              <a:lnSpc>
                <a:spcPct val="90000"/>
              </a:lnSpc>
              <a:spcBef>
                <a:spcPts val="500"/>
              </a:spcBef>
              <a:spcAft>
                <a:spcPts val="0"/>
              </a:spcAft>
              <a:buClr>
                <a:schemeClr val="lt1"/>
              </a:buClr>
              <a:buSzPts val="1600"/>
              <a:buChar char="▪"/>
              <a:defRPr sz="1600"/>
            </a:lvl3pPr>
            <a:lvl4pPr marL="1828800" lvl="3" indent="-317500" algn="l">
              <a:lnSpc>
                <a:spcPct val="90000"/>
              </a:lnSpc>
              <a:spcBef>
                <a:spcPts val="500"/>
              </a:spcBef>
              <a:spcAft>
                <a:spcPts val="0"/>
              </a:spcAft>
              <a:buClr>
                <a:schemeClr val="lt1"/>
              </a:buClr>
              <a:buSzPts val="1400"/>
              <a:buChar char="▪"/>
              <a:defRPr sz="1400"/>
            </a:lvl4pPr>
            <a:lvl5pPr marL="2286000" lvl="4" indent="-317500" algn="l">
              <a:lnSpc>
                <a:spcPct val="90000"/>
              </a:lnSpc>
              <a:spcBef>
                <a:spcPts val="500"/>
              </a:spcBef>
              <a:spcAft>
                <a:spcPts val="0"/>
              </a:spcAft>
              <a:buClr>
                <a:schemeClr val="lt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11"/>
          <p:cNvSpPr txBox="1">
            <a:spLocks noGrp="1"/>
          </p:cNvSpPr>
          <p:nvPr>
            <p:ph type="sldNum" idx="12"/>
          </p:nvPr>
        </p:nvSpPr>
        <p:spPr>
          <a:xfrm>
            <a:off x="11353800" y="6361475"/>
            <a:ext cx="838200" cy="360000"/>
          </a:xfrm>
          <a:prstGeom prst="rect">
            <a:avLst/>
          </a:prstGeom>
          <a:solidFill>
            <a:srgbClr val="262626"/>
          </a:solid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3"/>
        <p:cNvGrpSpPr/>
        <p:nvPr/>
      </p:nvGrpSpPr>
      <p:grpSpPr>
        <a:xfrm>
          <a:off x="0" y="0"/>
          <a:ext cx="0" cy="0"/>
          <a:chOff x="0" y="0"/>
          <a:chExt cx="0" cy="0"/>
        </a:xfrm>
      </p:grpSpPr>
      <p:sp>
        <p:nvSpPr>
          <p:cNvPr id="64" name="Google Shape;64;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6" name="Google Shape;66;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000"/>
              </a:spcBef>
              <a:spcAft>
                <a:spcPts val="0"/>
              </a:spcAft>
              <a:buSzPts val="2000"/>
              <a:buChar char="▪"/>
              <a:defRPr sz="2000"/>
            </a:lvl1pPr>
            <a:lvl2pPr marL="914400" lvl="1" indent="-342900" algn="l">
              <a:lnSpc>
                <a:spcPct val="90000"/>
              </a:lnSpc>
              <a:spcBef>
                <a:spcPts val="500"/>
              </a:spcBef>
              <a:spcAft>
                <a:spcPts val="0"/>
              </a:spcAft>
              <a:buClr>
                <a:schemeClr val="lt1"/>
              </a:buClr>
              <a:buSzPts val="1800"/>
              <a:buChar char="▪"/>
              <a:defRPr sz="1800"/>
            </a:lvl2pPr>
            <a:lvl3pPr marL="1371600" lvl="2" indent="-330200" algn="l">
              <a:lnSpc>
                <a:spcPct val="90000"/>
              </a:lnSpc>
              <a:spcBef>
                <a:spcPts val="500"/>
              </a:spcBef>
              <a:spcAft>
                <a:spcPts val="0"/>
              </a:spcAft>
              <a:buClr>
                <a:schemeClr val="lt1"/>
              </a:buClr>
              <a:buSzPts val="1600"/>
              <a:buChar char="▪"/>
              <a:defRPr sz="1600"/>
            </a:lvl3pPr>
            <a:lvl4pPr marL="1828800" lvl="3" indent="-317500" algn="l">
              <a:lnSpc>
                <a:spcPct val="90000"/>
              </a:lnSpc>
              <a:spcBef>
                <a:spcPts val="500"/>
              </a:spcBef>
              <a:spcAft>
                <a:spcPts val="0"/>
              </a:spcAft>
              <a:buClr>
                <a:schemeClr val="lt1"/>
              </a:buClr>
              <a:buSzPts val="1400"/>
              <a:buChar char="▪"/>
              <a:defRPr sz="1400"/>
            </a:lvl4pPr>
            <a:lvl5pPr marL="2286000" lvl="4" indent="-317500" algn="l">
              <a:lnSpc>
                <a:spcPct val="90000"/>
              </a:lnSpc>
              <a:spcBef>
                <a:spcPts val="500"/>
              </a:spcBef>
              <a:spcAft>
                <a:spcPts val="0"/>
              </a:spcAft>
              <a:buClr>
                <a:schemeClr val="lt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8" name="Google Shape;68;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000"/>
              </a:spcBef>
              <a:spcAft>
                <a:spcPts val="0"/>
              </a:spcAft>
              <a:buSzPts val="2000"/>
              <a:buChar char="▪"/>
              <a:defRPr sz="2000"/>
            </a:lvl1pPr>
            <a:lvl2pPr marL="914400" lvl="1" indent="-342900" algn="l">
              <a:lnSpc>
                <a:spcPct val="90000"/>
              </a:lnSpc>
              <a:spcBef>
                <a:spcPts val="500"/>
              </a:spcBef>
              <a:spcAft>
                <a:spcPts val="0"/>
              </a:spcAft>
              <a:buClr>
                <a:schemeClr val="lt1"/>
              </a:buClr>
              <a:buSzPts val="1800"/>
              <a:buChar char="▪"/>
              <a:defRPr sz="1800"/>
            </a:lvl2pPr>
            <a:lvl3pPr marL="1371600" lvl="2" indent="-330200" algn="l">
              <a:lnSpc>
                <a:spcPct val="90000"/>
              </a:lnSpc>
              <a:spcBef>
                <a:spcPts val="500"/>
              </a:spcBef>
              <a:spcAft>
                <a:spcPts val="0"/>
              </a:spcAft>
              <a:buClr>
                <a:schemeClr val="lt1"/>
              </a:buClr>
              <a:buSzPts val="1600"/>
              <a:buChar char="▪"/>
              <a:defRPr sz="1600"/>
            </a:lvl3pPr>
            <a:lvl4pPr marL="1828800" lvl="3" indent="-317500" algn="l">
              <a:lnSpc>
                <a:spcPct val="90000"/>
              </a:lnSpc>
              <a:spcBef>
                <a:spcPts val="500"/>
              </a:spcBef>
              <a:spcAft>
                <a:spcPts val="0"/>
              </a:spcAft>
              <a:buClr>
                <a:schemeClr val="lt1"/>
              </a:buClr>
              <a:buSzPts val="1400"/>
              <a:buChar char="▪"/>
              <a:defRPr sz="1400"/>
            </a:lvl4pPr>
            <a:lvl5pPr marL="2286000" lvl="4" indent="-317500" algn="l">
              <a:lnSpc>
                <a:spcPct val="90000"/>
              </a:lnSpc>
              <a:spcBef>
                <a:spcPts val="500"/>
              </a:spcBef>
              <a:spcAft>
                <a:spcPts val="0"/>
              </a:spcAft>
              <a:buClr>
                <a:schemeClr val="lt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12"/>
          <p:cNvSpPr txBox="1">
            <a:spLocks noGrp="1"/>
          </p:cNvSpPr>
          <p:nvPr>
            <p:ph type="sldNum" idx="12"/>
          </p:nvPr>
        </p:nvSpPr>
        <p:spPr>
          <a:xfrm>
            <a:off x="11353800" y="6361475"/>
            <a:ext cx="838200" cy="360000"/>
          </a:xfrm>
          <a:prstGeom prst="rect">
            <a:avLst/>
          </a:prstGeom>
          <a:solidFill>
            <a:srgbClr val="262626"/>
          </a:solid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3"/>
          <p:cNvSpPr txBox="1">
            <a:spLocks noGrp="1"/>
          </p:cNvSpPr>
          <p:nvPr>
            <p:ph type="sldNum" idx="12"/>
          </p:nvPr>
        </p:nvSpPr>
        <p:spPr>
          <a:xfrm>
            <a:off x="11353800" y="6361475"/>
            <a:ext cx="838200" cy="360000"/>
          </a:xfrm>
          <a:prstGeom prst="rect">
            <a:avLst/>
          </a:prstGeom>
          <a:solidFill>
            <a:srgbClr val="262626"/>
          </a:solid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
        <p:nvSpPr>
          <p:cNvPr id="74" name="Google Shape;74;p14"/>
          <p:cNvSpPr txBox="1">
            <a:spLocks noGrp="1"/>
          </p:cNvSpPr>
          <p:nvPr>
            <p:ph type="sldNum" idx="12"/>
          </p:nvPr>
        </p:nvSpPr>
        <p:spPr>
          <a:xfrm>
            <a:off x="11353800" y="6361475"/>
            <a:ext cx="838200" cy="360000"/>
          </a:xfrm>
          <a:prstGeom prst="rect">
            <a:avLst/>
          </a:prstGeom>
          <a:solidFill>
            <a:srgbClr val="262626"/>
          </a:solid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8" name="Google Shape;78;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15"/>
          <p:cNvSpPr txBox="1">
            <a:spLocks noGrp="1"/>
          </p:cNvSpPr>
          <p:nvPr>
            <p:ph type="sldNum" idx="12"/>
          </p:nvPr>
        </p:nvSpPr>
        <p:spPr>
          <a:xfrm>
            <a:off x="11353800" y="6361475"/>
            <a:ext cx="838200" cy="360000"/>
          </a:xfrm>
          <a:prstGeom prst="rect">
            <a:avLst/>
          </a:prstGeom>
          <a:solidFill>
            <a:srgbClr val="262626"/>
          </a:solid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 Horizontal 1" type="obj">
  <p:cSld name="OBJEC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0" y="1"/>
            <a:ext cx="4305300" cy="6721472"/>
          </a:xfrm>
          <a:prstGeom prst="rect">
            <a:avLst/>
          </a:prstGeom>
          <a:gradFill>
            <a:gsLst>
              <a:gs pos="0">
                <a:srgbClr val="262626"/>
              </a:gs>
              <a:gs pos="1000">
                <a:srgbClr val="262626"/>
              </a:gs>
              <a:gs pos="100000">
                <a:srgbClr val="4E1E76"/>
              </a:gs>
            </a:gsLst>
            <a:lin ang="12600000" scaled="0"/>
          </a:gradFill>
          <a:ln>
            <a:noFill/>
          </a:ln>
        </p:spPr>
        <p:txBody>
          <a:bodyPr spcFirstLastPara="1" wrap="square" lIns="396000" tIns="0" rIns="396000" bIns="0" anchor="ctr" anchorCtr="0">
            <a:noAutofit/>
          </a:bodyPr>
          <a:lstStyle>
            <a:lvl1pPr lvl="0" algn="r">
              <a:lnSpc>
                <a:spcPct val="70000"/>
              </a:lnSpc>
              <a:spcBef>
                <a:spcPts val="0"/>
              </a:spcBef>
              <a:spcAft>
                <a:spcPts val="0"/>
              </a:spcAft>
              <a:buClr>
                <a:schemeClr val="lt1"/>
              </a:buClr>
              <a:buSzPts val="5200"/>
              <a:buFont typeface="Calibri"/>
              <a:buNone/>
              <a:defRPr sz="5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4705350" y="365124"/>
            <a:ext cx="6648448" cy="5984875"/>
          </a:xfrm>
          <a:prstGeom prst="rect">
            <a:avLst/>
          </a:prstGeom>
          <a:noFill/>
          <a:ln>
            <a:noFill/>
          </a:ln>
        </p:spPr>
        <p:txBody>
          <a:bodyPr spcFirstLastPara="1" wrap="square" lIns="108000" tIns="108000" rIns="108000" bIns="108000" anchor="ctr" anchorCtr="0">
            <a:noAutofit/>
          </a:bodyPr>
          <a:lstStyle>
            <a:lvl1pPr marL="457200" lvl="0" indent="-355600" algn="l">
              <a:lnSpc>
                <a:spcPct val="90000"/>
              </a:lnSpc>
              <a:spcBef>
                <a:spcPts val="1000"/>
              </a:spcBef>
              <a:spcAft>
                <a:spcPts val="0"/>
              </a:spcAft>
              <a:buSzPts val="2000"/>
              <a:buChar char="▪"/>
              <a:defRPr sz="2000"/>
            </a:lvl1pPr>
            <a:lvl2pPr marL="914400" lvl="1" indent="-342900" algn="l">
              <a:lnSpc>
                <a:spcPct val="90000"/>
              </a:lnSpc>
              <a:spcBef>
                <a:spcPts val="500"/>
              </a:spcBef>
              <a:spcAft>
                <a:spcPts val="0"/>
              </a:spcAft>
              <a:buClr>
                <a:schemeClr val="lt1"/>
              </a:buClr>
              <a:buSzPts val="1800"/>
              <a:buChar char="▪"/>
              <a:defRPr sz="1800"/>
            </a:lvl2pPr>
            <a:lvl3pPr marL="1371600" lvl="2" indent="-330200" algn="l">
              <a:lnSpc>
                <a:spcPct val="90000"/>
              </a:lnSpc>
              <a:spcBef>
                <a:spcPts val="500"/>
              </a:spcBef>
              <a:spcAft>
                <a:spcPts val="0"/>
              </a:spcAft>
              <a:buClr>
                <a:schemeClr val="lt1"/>
              </a:buClr>
              <a:buSzPts val="1600"/>
              <a:buChar char="▪"/>
              <a:defRPr sz="1600"/>
            </a:lvl3pPr>
            <a:lvl4pPr marL="1828800" lvl="3" indent="-317500" algn="l">
              <a:lnSpc>
                <a:spcPct val="90000"/>
              </a:lnSpc>
              <a:spcBef>
                <a:spcPts val="500"/>
              </a:spcBef>
              <a:spcAft>
                <a:spcPts val="0"/>
              </a:spcAft>
              <a:buClr>
                <a:schemeClr val="lt1"/>
              </a:buClr>
              <a:buSzPts val="1400"/>
              <a:buChar char="▪"/>
              <a:defRPr sz="1400"/>
            </a:lvl4pPr>
            <a:lvl5pPr marL="2286000" lvl="4" indent="-317500" algn="l">
              <a:lnSpc>
                <a:spcPct val="90000"/>
              </a:lnSpc>
              <a:spcBef>
                <a:spcPts val="500"/>
              </a:spcBef>
              <a:spcAft>
                <a:spcPts val="0"/>
              </a:spcAft>
              <a:buClr>
                <a:schemeClr val="lt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
          <p:cNvSpPr txBox="1">
            <a:spLocks noGrp="1"/>
          </p:cNvSpPr>
          <p:nvPr>
            <p:ph type="sldNum" idx="12"/>
          </p:nvPr>
        </p:nvSpPr>
        <p:spPr>
          <a:xfrm>
            <a:off x="11353800" y="6361475"/>
            <a:ext cx="838200" cy="360000"/>
          </a:xfrm>
          <a:prstGeom prst="rect">
            <a:avLst/>
          </a:prstGeom>
          <a:solidFill>
            <a:srgbClr val="262626"/>
          </a:solid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Right">
  <p:cSld name="Title and Content Right">
    <p:spTree>
      <p:nvGrpSpPr>
        <p:cNvPr id="1" name="Shape 27"/>
        <p:cNvGrpSpPr/>
        <p:nvPr/>
      </p:nvGrpSpPr>
      <p:grpSpPr>
        <a:xfrm>
          <a:off x="0" y="0"/>
          <a:ext cx="0" cy="0"/>
          <a:chOff x="0" y="0"/>
          <a:chExt cx="0" cy="0"/>
        </a:xfrm>
      </p:grpSpPr>
      <p:sp>
        <p:nvSpPr>
          <p:cNvPr id="28" name="Google Shape;28;p4"/>
          <p:cNvSpPr>
            <a:spLocks noGrp="1"/>
          </p:cNvSpPr>
          <p:nvPr>
            <p:ph type="pic" idx="2"/>
          </p:nvPr>
        </p:nvSpPr>
        <p:spPr>
          <a:xfrm>
            <a:off x="0" y="0"/>
            <a:ext cx="6305550" cy="6721475"/>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accent2"/>
              </a:buClr>
              <a:buSzPts val="1400"/>
              <a:buFont typeface="Noto Sans Symbols"/>
              <a:buNone/>
              <a:defRPr sz="1400" b="0" i="1"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lt1"/>
              </a:buClr>
              <a:buSzPts val="2800"/>
              <a:buFont typeface="Noto Sans Symbols"/>
              <a:buNone/>
              <a:defRPr sz="2800" b="0" i="0" u="none" strike="noStrike" cap="none">
                <a:solidFill>
                  <a:schemeClr val="lt1"/>
                </a:solidFill>
                <a:latin typeface="Calibri"/>
                <a:ea typeface="Calibri"/>
                <a:cs typeface="Calibri"/>
                <a:sym typeface="Calibri"/>
              </a:defRPr>
            </a:lvl2pPr>
            <a:lvl3pPr marR="0" lvl="2" algn="l" rtl="0">
              <a:lnSpc>
                <a:spcPct val="90000"/>
              </a:lnSpc>
              <a:spcBef>
                <a:spcPts val="500"/>
              </a:spcBef>
              <a:spcAft>
                <a:spcPts val="0"/>
              </a:spcAft>
              <a:buClr>
                <a:schemeClr val="lt1"/>
              </a:buClr>
              <a:buSzPts val="2400"/>
              <a:buFont typeface="Noto Sans Symbols"/>
              <a:buNone/>
              <a:defRPr sz="2400" b="0" i="0" u="none" strike="noStrike" cap="none">
                <a:solidFill>
                  <a:schemeClr val="lt1"/>
                </a:solidFill>
                <a:latin typeface="Calibri"/>
                <a:ea typeface="Calibri"/>
                <a:cs typeface="Calibri"/>
                <a:sym typeface="Calibri"/>
              </a:defRPr>
            </a:lvl3pPr>
            <a:lvl4pPr marR="0" lvl="3" algn="l" rtl="0">
              <a:lnSpc>
                <a:spcPct val="90000"/>
              </a:lnSpc>
              <a:spcBef>
                <a:spcPts val="500"/>
              </a:spcBef>
              <a:spcAft>
                <a:spcPts val="0"/>
              </a:spcAft>
              <a:buClr>
                <a:schemeClr val="lt1"/>
              </a:buClr>
              <a:buSzPts val="2000"/>
              <a:buFont typeface="Noto Sans Symbols"/>
              <a:buNone/>
              <a:defRPr sz="2000" b="0" i="0" u="none" strike="noStrike" cap="none">
                <a:solidFill>
                  <a:schemeClr val="lt1"/>
                </a:solidFill>
                <a:latin typeface="Calibri"/>
                <a:ea typeface="Calibri"/>
                <a:cs typeface="Calibri"/>
                <a:sym typeface="Calibri"/>
              </a:defRPr>
            </a:lvl4pPr>
            <a:lvl5pPr marR="0" lvl="4" algn="l" rtl="0">
              <a:lnSpc>
                <a:spcPct val="90000"/>
              </a:lnSpc>
              <a:spcBef>
                <a:spcPts val="500"/>
              </a:spcBef>
              <a:spcAft>
                <a:spcPts val="0"/>
              </a:spcAft>
              <a:buClr>
                <a:schemeClr val="lt1"/>
              </a:buClr>
              <a:buSzPts val="2000"/>
              <a:buFont typeface="Noto Sans Symbols"/>
              <a:buNone/>
              <a:defRPr sz="2000" b="0" i="0" u="none" strike="noStrike" cap="none">
                <a:solidFill>
                  <a:schemeClr val="lt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title"/>
          </p:nvPr>
        </p:nvSpPr>
        <p:spPr>
          <a:xfrm>
            <a:off x="6657974" y="611077"/>
            <a:ext cx="4695825" cy="833663"/>
          </a:xfrm>
          <a:prstGeom prst="rect">
            <a:avLst/>
          </a:prstGeom>
          <a:solidFill>
            <a:srgbClr val="4E1E76"/>
          </a:solidFill>
          <a:ln>
            <a:noFill/>
          </a:ln>
        </p:spPr>
        <p:txBody>
          <a:bodyPr spcFirstLastPara="1" wrap="square" lIns="91425" tIns="108000" rIns="91425" bIns="108000" anchor="ctr" anchorCtr="0">
            <a:noAutofit/>
          </a:bodyPr>
          <a:lstStyle>
            <a:lvl1pPr lvl="0" algn="l">
              <a:lnSpc>
                <a:spcPct val="100000"/>
              </a:lnSpc>
              <a:spcBef>
                <a:spcPts val="0"/>
              </a:spcBef>
              <a:spcAft>
                <a:spcPts val="0"/>
              </a:spcAft>
              <a:buClr>
                <a:schemeClr val="lt1"/>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6657974" y="1825625"/>
            <a:ext cx="4695826" cy="4351338"/>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000"/>
              </a:spcBef>
              <a:spcAft>
                <a:spcPts val="0"/>
              </a:spcAft>
              <a:buSzPts val="2000"/>
              <a:buChar char="▪"/>
              <a:defRPr sz="2000"/>
            </a:lvl1pPr>
            <a:lvl2pPr marL="914400" lvl="1" indent="-342900" algn="l">
              <a:lnSpc>
                <a:spcPct val="90000"/>
              </a:lnSpc>
              <a:spcBef>
                <a:spcPts val="500"/>
              </a:spcBef>
              <a:spcAft>
                <a:spcPts val="0"/>
              </a:spcAft>
              <a:buClr>
                <a:schemeClr val="lt1"/>
              </a:buClr>
              <a:buSzPts val="1800"/>
              <a:buChar char="▪"/>
              <a:defRPr sz="1800"/>
            </a:lvl2pPr>
            <a:lvl3pPr marL="1371600" lvl="2" indent="-330200" algn="l">
              <a:lnSpc>
                <a:spcPct val="90000"/>
              </a:lnSpc>
              <a:spcBef>
                <a:spcPts val="500"/>
              </a:spcBef>
              <a:spcAft>
                <a:spcPts val="0"/>
              </a:spcAft>
              <a:buClr>
                <a:schemeClr val="lt1"/>
              </a:buClr>
              <a:buSzPts val="1600"/>
              <a:buChar char="▪"/>
              <a:defRPr sz="1600"/>
            </a:lvl3pPr>
            <a:lvl4pPr marL="1828800" lvl="3" indent="-317500" algn="l">
              <a:lnSpc>
                <a:spcPct val="90000"/>
              </a:lnSpc>
              <a:spcBef>
                <a:spcPts val="500"/>
              </a:spcBef>
              <a:spcAft>
                <a:spcPts val="0"/>
              </a:spcAft>
              <a:buClr>
                <a:schemeClr val="lt1"/>
              </a:buClr>
              <a:buSzPts val="1400"/>
              <a:buChar char="▪"/>
              <a:defRPr sz="1400"/>
            </a:lvl4pPr>
            <a:lvl5pPr marL="2286000" lvl="4" indent="-317500" algn="l">
              <a:lnSpc>
                <a:spcPct val="90000"/>
              </a:lnSpc>
              <a:spcBef>
                <a:spcPts val="500"/>
              </a:spcBef>
              <a:spcAft>
                <a:spcPts val="0"/>
              </a:spcAft>
              <a:buClr>
                <a:schemeClr val="lt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
          <p:cNvSpPr txBox="1">
            <a:spLocks noGrp="1"/>
          </p:cNvSpPr>
          <p:nvPr>
            <p:ph type="sldNum" idx="12"/>
          </p:nvPr>
        </p:nvSpPr>
        <p:spPr>
          <a:xfrm>
            <a:off x="11353800" y="6361475"/>
            <a:ext cx="838200" cy="360000"/>
          </a:xfrm>
          <a:prstGeom prst="rect">
            <a:avLst/>
          </a:prstGeom>
          <a:solidFill>
            <a:srgbClr val="262626"/>
          </a:solid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7873611" y="1676409"/>
            <a:ext cx="3923999" cy="2436592"/>
          </a:xfrm>
          <a:prstGeom prst="rect">
            <a:avLst/>
          </a:prstGeom>
          <a:noFill/>
          <a:ln>
            <a:noFill/>
          </a:ln>
        </p:spPr>
        <p:txBody>
          <a:bodyPr spcFirstLastPara="1" wrap="square" lIns="0" tIns="0" rIns="0" bIns="0" anchor="b" anchorCtr="0">
            <a:noAutofit/>
          </a:bodyPr>
          <a:lstStyle>
            <a:lvl1pPr lvl="0" algn="l">
              <a:lnSpc>
                <a:spcPct val="70000"/>
              </a:lnSpc>
              <a:spcBef>
                <a:spcPts val="0"/>
              </a:spcBef>
              <a:spcAft>
                <a:spcPts val="0"/>
              </a:spcAft>
              <a:buClr>
                <a:schemeClr val="lt1"/>
              </a:buClr>
              <a:buSzPts val="7200"/>
              <a:buFont typeface="Calibri"/>
              <a:buNone/>
              <a:defRPr sz="7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7873612" y="4611901"/>
            <a:ext cx="3924000" cy="684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cxnSp>
        <p:nvCxnSpPr>
          <p:cNvPr id="35" name="Google Shape;35;p5"/>
          <p:cNvCxnSpPr/>
          <p:nvPr/>
        </p:nvCxnSpPr>
        <p:spPr>
          <a:xfrm>
            <a:off x="7874732" y="4373775"/>
            <a:ext cx="3924000" cy="0"/>
          </a:xfrm>
          <a:prstGeom prst="straightConnector1">
            <a:avLst/>
          </a:prstGeom>
          <a:noFill/>
          <a:ln w="63500" cap="flat" cmpd="sng">
            <a:solidFill>
              <a:schemeClr val="accent2"/>
            </a:solidFill>
            <a:prstDash val="solid"/>
            <a:round/>
            <a:headEnd type="none" w="sm" len="sm"/>
            <a:tailEnd type="none" w="sm" len="sm"/>
          </a:ln>
        </p:spPr>
      </p:cxnSp>
      <p:sp>
        <p:nvSpPr>
          <p:cNvPr id="36" name="Google Shape;36;p5"/>
          <p:cNvSpPr/>
          <p:nvPr/>
        </p:nvSpPr>
        <p:spPr>
          <a:xfrm>
            <a:off x="0" y="1"/>
            <a:ext cx="7512000" cy="6721472"/>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37;p5"/>
          <p:cNvSpPr txBox="1">
            <a:spLocks noGrp="1"/>
          </p:cNvSpPr>
          <p:nvPr>
            <p:ph type="sldNum" idx="12"/>
          </p:nvPr>
        </p:nvSpPr>
        <p:spPr>
          <a:xfrm>
            <a:off x="11353800" y="6361475"/>
            <a:ext cx="838200" cy="360000"/>
          </a:xfrm>
          <a:prstGeom prst="rect">
            <a:avLst/>
          </a:prstGeom>
          <a:solidFill>
            <a:srgbClr val="262626"/>
          </a:solid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rgbClr val="0C0C0C"/>
        </a:solidFill>
        <a:effectLst/>
      </p:bgPr>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838200" y="611076"/>
            <a:ext cx="6273800" cy="833663"/>
          </a:xfrm>
          <a:prstGeom prst="rect">
            <a:avLst/>
          </a:prstGeom>
          <a:solidFill>
            <a:srgbClr val="4E1E76"/>
          </a:solidFill>
          <a:ln>
            <a:noFill/>
          </a:ln>
        </p:spPr>
        <p:txBody>
          <a:bodyPr spcFirstLastPara="1" wrap="square" lIns="91425" tIns="108000" rIns="91425" bIns="108000" anchor="ctr" anchorCtr="0">
            <a:noAutofit/>
          </a:bodyPr>
          <a:lstStyle>
            <a:lvl1pPr lvl="0" algn="l">
              <a:lnSpc>
                <a:spcPct val="100000"/>
              </a:lnSpc>
              <a:spcBef>
                <a:spcPts val="0"/>
              </a:spcBef>
              <a:spcAft>
                <a:spcPts val="0"/>
              </a:spcAft>
              <a:buClr>
                <a:schemeClr val="lt1"/>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838200" y="1825625"/>
            <a:ext cx="6273800" cy="4351338"/>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000"/>
              </a:spcBef>
              <a:spcAft>
                <a:spcPts val="0"/>
              </a:spcAft>
              <a:buSzPts val="2000"/>
              <a:buChar char="▪"/>
              <a:defRPr sz="2000"/>
            </a:lvl1pPr>
            <a:lvl2pPr marL="914400" lvl="1" indent="-342900" algn="l">
              <a:lnSpc>
                <a:spcPct val="90000"/>
              </a:lnSpc>
              <a:spcBef>
                <a:spcPts val="500"/>
              </a:spcBef>
              <a:spcAft>
                <a:spcPts val="0"/>
              </a:spcAft>
              <a:buClr>
                <a:schemeClr val="lt1"/>
              </a:buClr>
              <a:buSzPts val="1800"/>
              <a:buChar char="▪"/>
              <a:defRPr sz="1800"/>
            </a:lvl2pPr>
            <a:lvl3pPr marL="1371600" lvl="2" indent="-330200" algn="l">
              <a:lnSpc>
                <a:spcPct val="90000"/>
              </a:lnSpc>
              <a:spcBef>
                <a:spcPts val="500"/>
              </a:spcBef>
              <a:spcAft>
                <a:spcPts val="0"/>
              </a:spcAft>
              <a:buClr>
                <a:schemeClr val="lt1"/>
              </a:buClr>
              <a:buSzPts val="1600"/>
              <a:buChar char="▪"/>
              <a:defRPr sz="1600"/>
            </a:lvl3pPr>
            <a:lvl4pPr marL="1828800" lvl="3" indent="-317500" algn="l">
              <a:lnSpc>
                <a:spcPct val="90000"/>
              </a:lnSpc>
              <a:spcBef>
                <a:spcPts val="500"/>
              </a:spcBef>
              <a:spcAft>
                <a:spcPts val="0"/>
              </a:spcAft>
              <a:buClr>
                <a:schemeClr val="lt1"/>
              </a:buClr>
              <a:buSzPts val="1400"/>
              <a:buChar char="▪"/>
              <a:defRPr sz="1400"/>
            </a:lvl4pPr>
            <a:lvl5pPr marL="2286000" lvl="4" indent="-317500" algn="l">
              <a:lnSpc>
                <a:spcPct val="90000"/>
              </a:lnSpc>
              <a:spcBef>
                <a:spcPts val="500"/>
              </a:spcBef>
              <a:spcAft>
                <a:spcPts val="0"/>
              </a:spcAft>
              <a:buClr>
                <a:schemeClr val="lt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sldNum" idx="12"/>
          </p:nvPr>
        </p:nvSpPr>
        <p:spPr>
          <a:xfrm>
            <a:off x="11353800" y="6361475"/>
            <a:ext cx="838200" cy="360000"/>
          </a:xfrm>
          <a:prstGeom prst="rect">
            <a:avLst/>
          </a:prstGeom>
          <a:solidFill>
            <a:srgbClr val="262626"/>
          </a:solid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Wide">
  <p:cSld name="Title and Content Wide">
    <p:bg>
      <p:bgPr>
        <a:solidFill>
          <a:srgbClr val="0C0C0C"/>
        </a:solidFill>
        <a:effectLst/>
      </p:bgPr>
    </p:bg>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838200" y="611077"/>
            <a:ext cx="6273800" cy="833663"/>
          </a:xfrm>
          <a:prstGeom prst="rect">
            <a:avLst/>
          </a:prstGeom>
          <a:solidFill>
            <a:srgbClr val="4E1E76"/>
          </a:solidFill>
          <a:ln>
            <a:noFill/>
          </a:ln>
        </p:spPr>
        <p:txBody>
          <a:bodyPr spcFirstLastPara="1" wrap="square" lIns="91425" tIns="108000" rIns="91425" bIns="108000" anchor="ctr" anchorCtr="0">
            <a:noAutofit/>
          </a:bodyPr>
          <a:lstStyle>
            <a:lvl1pPr lvl="0" algn="l">
              <a:lnSpc>
                <a:spcPct val="90000"/>
              </a:lnSpc>
              <a:spcBef>
                <a:spcPts val="0"/>
              </a:spcBef>
              <a:spcAft>
                <a:spcPts val="0"/>
              </a:spcAft>
              <a:buClr>
                <a:schemeClr val="lt1"/>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000"/>
              </a:spcBef>
              <a:spcAft>
                <a:spcPts val="0"/>
              </a:spcAft>
              <a:buSzPts val="2000"/>
              <a:buChar char="▪"/>
              <a:defRPr sz="2000"/>
            </a:lvl1pPr>
            <a:lvl2pPr marL="914400" lvl="1" indent="-342900" algn="l">
              <a:lnSpc>
                <a:spcPct val="90000"/>
              </a:lnSpc>
              <a:spcBef>
                <a:spcPts val="500"/>
              </a:spcBef>
              <a:spcAft>
                <a:spcPts val="0"/>
              </a:spcAft>
              <a:buClr>
                <a:schemeClr val="lt1"/>
              </a:buClr>
              <a:buSzPts val="1800"/>
              <a:buChar char="▪"/>
              <a:defRPr sz="1800"/>
            </a:lvl2pPr>
            <a:lvl3pPr marL="1371600" lvl="2" indent="-330200" algn="l">
              <a:lnSpc>
                <a:spcPct val="90000"/>
              </a:lnSpc>
              <a:spcBef>
                <a:spcPts val="500"/>
              </a:spcBef>
              <a:spcAft>
                <a:spcPts val="0"/>
              </a:spcAft>
              <a:buClr>
                <a:schemeClr val="lt1"/>
              </a:buClr>
              <a:buSzPts val="1600"/>
              <a:buChar char="▪"/>
              <a:defRPr sz="1600"/>
            </a:lvl3pPr>
            <a:lvl4pPr marL="1828800" lvl="3" indent="-317500" algn="l">
              <a:lnSpc>
                <a:spcPct val="90000"/>
              </a:lnSpc>
              <a:spcBef>
                <a:spcPts val="500"/>
              </a:spcBef>
              <a:spcAft>
                <a:spcPts val="0"/>
              </a:spcAft>
              <a:buClr>
                <a:schemeClr val="lt1"/>
              </a:buClr>
              <a:buSzPts val="1400"/>
              <a:buChar char="▪"/>
              <a:defRPr sz="1400"/>
            </a:lvl4pPr>
            <a:lvl5pPr marL="2286000" lvl="4" indent="-317500" algn="l">
              <a:lnSpc>
                <a:spcPct val="90000"/>
              </a:lnSpc>
              <a:spcBef>
                <a:spcPts val="500"/>
              </a:spcBef>
              <a:spcAft>
                <a:spcPts val="0"/>
              </a:spcAft>
              <a:buClr>
                <a:schemeClr val="lt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7"/>
          <p:cNvSpPr txBox="1">
            <a:spLocks noGrp="1"/>
          </p:cNvSpPr>
          <p:nvPr>
            <p:ph type="sldNum" idx="12"/>
          </p:nvPr>
        </p:nvSpPr>
        <p:spPr>
          <a:xfrm>
            <a:off x="11353800" y="6361475"/>
            <a:ext cx="838200" cy="360000"/>
          </a:xfrm>
          <a:prstGeom prst="rect">
            <a:avLst/>
          </a:prstGeom>
          <a:solidFill>
            <a:srgbClr val="262626"/>
          </a:solid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 Horizontal 2">
  <p:cSld name="Title and Content - Horizontal 2">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7512000" y="0"/>
            <a:ext cx="4680000" cy="6721473"/>
          </a:xfrm>
          <a:prstGeom prst="rect">
            <a:avLst/>
          </a:prstGeom>
          <a:gradFill>
            <a:gsLst>
              <a:gs pos="0">
                <a:srgbClr val="262626"/>
              </a:gs>
              <a:gs pos="1000">
                <a:srgbClr val="262626"/>
              </a:gs>
              <a:gs pos="100000">
                <a:srgbClr val="4E1E76"/>
              </a:gs>
            </a:gsLst>
            <a:lin ang="12600000" scaled="0"/>
          </a:gradFill>
          <a:ln>
            <a:noFill/>
          </a:ln>
        </p:spPr>
        <p:txBody>
          <a:bodyPr spcFirstLastPara="1" wrap="square" lIns="396000" tIns="45700" rIns="396000" bIns="45700" anchor="ctr" anchorCtr="0">
            <a:noAutofit/>
          </a:bodyPr>
          <a:lstStyle>
            <a:lvl1pPr lvl="0" algn="l">
              <a:lnSpc>
                <a:spcPct val="70000"/>
              </a:lnSpc>
              <a:spcBef>
                <a:spcPts val="0"/>
              </a:spcBef>
              <a:spcAft>
                <a:spcPts val="0"/>
              </a:spcAft>
              <a:buClr>
                <a:schemeClr val="lt1"/>
              </a:buClr>
              <a:buSzPts val="5200"/>
              <a:buFont typeface="Calibri"/>
              <a:buNone/>
              <a:defRPr sz="5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8"/>
          <p:cNvSpPr txBox="1">
            <a:spLocks noGrp="1"/>
          </p:cNvSpPr>
          <p:nvPr>
            <p:ph type="body" idx="1"/>
          </p:nvPr>
        </p:nvSpPr>
        <p:spPr>
          <a:xfrm>
            <a:off x="838200" y="365124"/>
            <a:ext cx="6156323" cy="5984875"/>
          </a:xfrm>
          <a:prstGeom prst="rect">
            <a:avLst/>
          </a:prstGeom>
          <a:noFill/>
          <a:ln>
            <a:noFill/>
          </a:ln>
        </p:spPr>
        <p:txBody>
          <a:bodyPr spcFirstLastPara="1" wrap="square" lIns="108000" tIns="108000" rIns="108000" bIns="108000" anchor="ctr"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8"/>
          <p:cNvSpPr txBox="1">
            <a:spLocks noGrp="1"/>
          </p:cNvSpPr>
          <p:nvPr>
            <p:ph type="sldNum" idx="12"/>
          </p:nvPr>
        </p:nvSpPr>
        <p:spPr>
          <a:xfrm>
            <a:off x="11353800" y="6361475"/>
            <a:ext cx="838200" cy="360000"/>
          </a:xfrm>
          <a:prstGeom prst="rect">
            <a:avLst/>
          </a:prstGeom>
          <a:solidFill>
            <a:srgbClr val="D8D8D8"/>
          </a:solidFill>
          <a:ln>
            <a:noFill/>
          </a:ln>
        </p:spPr>
        <p:txBody>
          <a:bodyPr spcFirstLastPara="1" wrap="square" lIns="91425" tIns="45700" rIns="91425" bIns="45700" anchor="ctr" anchorCtr="0">
            <a:noAutofit/>
          </a:bodyPr>
          <a:lstStyle>
            <a:lvl1pPr marL="0" lvl="0" indent="0" algn="ctr">
              <a:spcBef>
                <a:spcPts val="0"/>
              </a:spcBef>
              <a:buNone/>
              <a:defRPr sz="1200" b="0" i="0" u="none" strike="noStrike" cap="none">
                <a:solidFill>
                  <a:srgbClr val="262626"/>
                </a:solidFill>
                <a:latin typeface="Calibri"/>
                <a:ea typeface="Calibri"/>
                <a:cs typeface="Calibri"/>
                <a:sym typeface="Calibri"/>
              </a:defRPr>
            </a:lvl1pPr>
            <a:lvl2pPr marL="0" lvl="1" indent="0" algn="ctr">
              <a:spcBef>
                <a:spcPts val="0"/>
              </a:spcBef>
              <a:buNone/>
              <a:defRPr sz="1200" b="0" i="0" u="none" strike="noStrike" cap="none">
                <a:solidFill>
                  <a:srgbClr val="262626"/>
                </a:solidFill>
                <a:latin typeface="Calibri"/>
                <a:ea typeface="Calibri"/>
                <a:cs typeface="Calibri"/>
                <a:sym typeface="Calibri"/>
              </a:defRPr>
            </a:lvl2pPr>
            <a:lvl3pPr marL="0" lvl="2" indent="0" algn="ctr">
              <a:spcBef>
                <a:spcPts val="0"/>
              </a:spcBef>
              <a:buNone/>
              <a:defRPr sz="1200" b="0" i="0" u="none" strike="noStrike" cap="none">
                <a:solidFill>
                  <a:srgbClr val="262626"/>
                </a:solidFill>
                <a:latin typeface="Calibri"/>
                <a:ea typeface="Calibri"/>
                <a:cs typeface="Calibri"/>
                <a:sym typeface="Calibri"/>
              </a:defRPr>
            </a:lvl3pPr>
            <a:lvl4pPr marL="0" lvl="3" indent="0" algn="ctr">
              <a:spcBef>
                <a:spcPts val="0"/>
              </a:spcBef>
              <a:buNone/>
              <a:defRPr sz="1200" b="0" i="0" u="none" strike="noStrike" cap="none">
                <a:solidFill>
                  <a:srgbClr val="262626"/>
                </a:solidFill>
                <a:latin typeface="Calibri"/>
                <a:ea typeface="Calibri"/>
                <a:cs typeface="Calibri"/>
                <a:sym typeface="Calibri"/>
              </a:defRPr>
            </a:lvl4pPr>
            <a:lvl5pPr marL="0" lvl="4" indent="0" algn="ctr">
              <a:spcBef>
                <a:spcPts val="0"/>
              </a:spcBef>
              <a:buNone/>
              <a:defRPr sz="1200" b="0" i="0" u="none" strike="noStrike" cap="none">
                <a:solidFill>
                  <a:srgbClr val="262626"/>
                </a:solidFill>
                <a:latin typeface="Calibri"/>
                <a:ea typeface="Calibri"/>
                <a:cs typeface="Calibri"/>
                <a:sym typeface="Calibri"/>
              </a:defRPr>
            </a:lvl5pPr>
            <a:lvl6pPr marL="0" lvl="5" indent="0" algn="ctr">
              <a:spcBef>
                <a:spcPts val="0"/>
              </a:spcBef>
              <a:buNone/>
              <a:defRPr sz="1200" b="0" i="0" u="none" strike="noStrike" cap="none">
                <a:solidFill>
                  <a:srgbClr val="262626"/>
                </a:solidFill>
                <a:latin typeface="Calibri"/>
                <a:ea typeface="Calibri"/>
                <a:cs typeface="Calibri"/>
                <a:sym typeface="Calibri"/>
              </a:defRPr>
            </a:lvl6pPr>
            <a:lvl7pPr marL="0" lvl="6" indent="0" algn="ctr">
              <a:spcBef>
                <a:spcPts val="0"/>
              </a:spcBef>
              <a:buNone/>
              <a:defRPr sz="1200" b="0" i="0" u="none" strike="noStrike" cap="none">
                <a:solidFill>
                  <a:srgbClr val="262626"/>
                </a:solidFill>
                <a:latin typeface="Calibri"/>
                <a:ea typeface="Calibri"/>
                <a:cs typeface="Calibri"/>
                <a:sym typeface="Calibri"/>
              </a:defRPr>
            </a:lvl7pPr>
            <a:lvl8pPr marL="0" lvl="7" indent="0" algn="ctr">
              <a:spcBef>
                <a:spcPts val="0"/>
              </a:spcBef>
              <a:buNone/>
              <a:defRPr sz="1200" b="0" i="0" u="none" strike="noStrike" cap="none">
                <a:solidFill>
                  <a:srgbClr val="262626"/>
                </a:solidFill>
                <a:latin typeface="Calibri"/>
                <a:ea typeface="Calibri"/>
                <a:cs typeface="Calibri"/>
                <a:sym typeface="Calibri"/>
              </a:defRPr>
            </a:lvl8pPr>
            <a:lvl9pPr marL="0" lvl="8" indent="0" algn="ctr">
              <a:spcBef>
                <a:spcPts val="0"/>
              </a:spcBef>
              <a:buNone/>
              <a:defRPr sz="1200" b="0" i="0" u="none" strike="noStrike" cap="none">
                <a:solidFill>
                  <a:srgbClr val="262626"/>
                </a:solidFill>
                <a:latin typeface="Calibri"/>
                <a:ea typeface="Calibri"/>
                <a:cs typeface="Calibri"/>
                <a:sym typeface="Calibri"/>
              </a:defRPr>
            </a:lvl9pPr>
          </a:lstStyle>
          <a:p>
            <a:pPr marL="0" lvl="0" indent="0" algn="ctr" rtl="0">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 Horizontal 3">
  <p:cSld name="Title and Content - Horizontal 3">
    <p:spTree>
      <p:nvGrpSpPr>
        <p:cNvPr id="1" name="Shape 50"/>
        <p:cNvGrpSpPr/>
        <p:nvPr/>
      </p:nvGrpSpPr>
      <p:grpSpPr>
        <a:xfrm>
          <a:off x="0" y="0"/>
          <a:ext cx="0" cy="0"/>
          <a:chOff x="0" y="0"/>
          <a:chExt cx="0" cy="0"/>
        </a:xfrm>
      </p:grpSpPr>
      <p:sp>
        <p:nvSpPr>
          <p:cNvPr id="51" name="Google Shape;51;p9"/>
          <p:cNvSpPr txBox="1">
            <a:spLocks noGrp="1"/>
          </p:cNvSpPr>
          <p:nvPr>
            <p:ph type="sldNum" idx="12"/>
          </p:nvPr>
        </p:nvSpPr>
        <p:spPr>
          <a:xfrm>
            <a:off x="11353800" y="6361475"/>
            <a:ext cx="838200" cy="360000"/>
          </a:xfrm>
          <a:prstGeom prst="rect">
            <a:avLst/>
          </a:prstGeom>
          <a:solidFill>
            <a:srgbClr val="262626"/>
          </a:solid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US"/>
              <a:t>PAGE </a:t>
            </a:r>
            <a:fld id="{00000000-1234-1234-1234-123412341234}" type="slidenum">
              <a:rPr lang="en-US"/>
              <a:t>‹#›</a:t>
            </a:fld>
            <a:endParaRPr/>
          </a:p>
        </p:txBody>
      </p:sp>
      <p:sp>
        <p:nvSpPr>
          <p:cNvPr id="52" name="Google Shape;52;p9"/>
          <p:cNvSpPr txBox="1">
            <a:spLocks noGrp="1"/>
          </p:cNvSpPr>
          <p:nvPr>
            <p:ph type="body" idx="1"/>
          </p:nvPr>
        </p:nvSpPr>
        <p:spPr>
          <a:xfrm>
            <a:off x="4705350" y="611076"/>
            <a:ext cx="6648448" cy="5738923"/>
          </a:xfrm>
          <a:prstGeom prst="rect">
            <a:avLst/>
          </a:prstGeom>
          <a:noFill/>
          <a:ln>
            <a:noFill/>
          </a:ln>
        </p:spPr>
        <p:txBody>
          <a:bodyPr spcFirstLastPara="1" wrap="square" lIns="108000" tIns="108000" rIns="108000" bIns="108000" anchor="t"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9"/>
          <p:cNvSpPr txBox="1">
            <a:spLocks noGrp="1"/>
          </p:cNvSpPr>
          <p:nvPr>
            <p:ph type="title"/>
          </p:nvPr>
        </p:nvSpPr>
        <p:spPr>
          <a:xfrm>
            <a:off x="838200" y="611076"/>
            <a:ext cx="3440502" cy="2064769"/>
          </a:xfrm>
          <a:prstGeom prst="rect">
            <a:avLst/>
          </a:prstGeom>
          <a:solidFill>
            <a:srgbClr val="4E1E76"/>
          </a:solidFill>
          <a:ln>
            <a:noFill/>
          </a:ln>
        </p:spPr>
        <p:txBody>
          <a:bodyPr spcFirstLastPara="1" wrap="square" lIns="91425" tIns="108000" rIns="91425" bIns="108000" anchor="t" anchorCtr="0">
            <a:noAutofit/>
          </a:bodyPr>
          <a:lstStyle>
            <a:lvl1pPr lvl="0" algn="l">
              <a:lnSpc>
                <a:spcPct val="100000"/>
              </a:lnSpc>
              <a:spcBef>
                <a:spcPts val="0"/>
              </a:spcBef>
              <a:spcAft>
                <a:spcPts val="0"/>
              </a:spcAft>
              <a:buClr>
                <a:schemeClr val="lt1"/>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7" name="Google Shape;57;p10"/>
          <p:cNvSpPr txBox="1">
            <a:spLocks noGrp="1"/>
          </p:cNvSpPr>
          <p:nvPr>
            <p:ph type="sldNum" idx="12"/>
          </p:nvPr>
        </p:nvSpPr>
        <p:spPr>
          <a:xfrm>
            <a:off x="11353800" y="6361475"/>
            <a:ext cx="838200" cy="360000"/>
          </a:xfrm>
          <a:prstGeom prst="rect">
            <a:avLst/>
          </a:prstGeom>
          <a:solidFill>
            <a:srgbClr val="262626"/>
          </a:solid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US"/>
              <a:t>PAGE </a:t>
            </a: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C0C0C"/>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16">
            <a:alphaModFix/>
          </a:blip>
          <a:srcRect/>
          <a:stretch/>
        </p:blipFill>
        <p:spPr>
          <a:xfrm rot="10800000" flipH="1">
            <a:off x="0" y="0"/>
            <a:ext cx="12192000" cy="6858000"/>
          </a:xfrm>
          <a:prstGeom prst="rect">
            <a:avLst/>
          </a:prstGeom>
          <a:noFill/>
          <a:ln>
            <a:noFill/>
          </a:ln>
        </p:spPr>
      </p:pic>
      <p:sp>
        <p:nvSpPr>
          <p:cNvPr id="11" name="Google Shape;11;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838200" y="1825625"/>
            <a:ext cx="10515598"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2"/>
              </a:buClr>
              <a:buSzPts val="2800"/>
              <a:buFont typeface="Noto Sans Symbols"/>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Noto Sans Symbols"/>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Noto Sans Symbols"/>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11353800" y="6361475"/>
            <a:ext cx="838200" cy="360000"/>
          </a:xfrm>
          <a:prstGeom prst="rect">
            <a:avLst/>
          </a:prstGeom>
          <a:solidFill>
            <a:srgbClr val="262626"/>
          </a:solid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chemeClr val="lt1"/>
                </a:solidFill>
                <a:latin typeface="Calibri"/>
                <a:ea typeface="Calibri"/>
                <a:cs typeface="Calibri"/>
                <a:sym typeface="Calibri"/>
              </a:defRPr>
            </a:lvl1pPr>
            <a:lvl2pPr marL="0" marR="0" lvl="1" indent="0" algn="ctr" rtl="0">
              <a:spcBef>
                <a:spcPts val="0"/>
              </a:spcBef>
              <a:buNone/>
              <a:defRPr sz="1200" b="0" i="0" u="none" strike="noStrike" cap="none">
                <a:solidFill>
                  <a:schemeClr val="lt1"/>
                </a:solidFill>
                <a:latin typeface="Calibri"/>
                <a:ea typeface="Calibri"/>
                <a:cs typeface="Calibri"/>
                <a:sym typeface="Calibri"/>
              </a:defRPr>
            </a:lvl2pPr>
            <a:lvl3pPr marL="0" marR="0" lvl="2" indent="0" algn="ctr" rtl="0">
              <a:spcBef>
                <a:spcPts val="0"/>
              </a:spcBef>
              <a:buNone/>
              <a:defRPr sz="1200" b="0" i="0" u="none" strike="noStrike" cap="none">
                <a:solidFill>
                  <a:schemeClr val="lt1"/>
                </a:solidFill>
                <a:latin typeface="Calibri"/>
                <a:ea typeface="Calibri"/>
                <a:cs typeface="Calibri"/>
                <a:sym typeface="Calibri"/>
              </a:defRPr>
            </a:lvl3pPr>
            <a:lvl4pPr marL="0" marR="0" lvl="3" indent="0" algn="ctr" rtl="0">
              <a:spcBef>
                <a:spcPts val="0"/>
              </a:spcBef>
              <a:buNone/>
              <a:defRPr sz="1200" b="0" i="0" u="none" strike="noStrike" cap="none">
                <a:solidFill>
                  <a:schemeClr val="lt1"/>
                </a:solidFill>
                <a:latin typeface="Calibri"/>
                <a:ea typeface="Calibri"/>
                <a:cs typeface="Calibri"/>
                <a:sym typeface="Calibri"/>
              </a:defRPr>
            </a:lvl4pPr>
            <a:lvl5pPr marL="0" marR="0" lvl="4" indent="0" algn="ctr" rtl="0">
              <a:spcBef>
                <a:spcPts val="0"/>
              </a:spcBef>
              <a:buNone/>
              <a:defRPr sz="1200" b="0" i="0" u="none" strike="noStrike" cap="none">
                <a:solidFill>
                  <a:schemeClr val="lt1"/>
                </a:solidFill>
                <a:latin typeface="Calibri"/>
                <a:ea typeface="Calibri"/>
                <a:cs typeface="Calibri"/>
                <a:sym typeface="Calibri"/>
              </a:defRPr>
            </a:lvl5pPr>
            <a:lvl6pPr marL="0" marR="0" lvl="5" indent="0" algn="ctr" rtl="0">
              <a:spcBef>
                <a:spcPts val="0"/>
              </a:spcBef>
              <a:buNone/>
              <a:defRPr sz="1200" b="0" i="0" u="none" strike="noStrike" cap="none">
                <a:solidFill>
                  <a:schemeClr val="lt1"/>
                </a:solidFill>
                <a:latin typeface="Calibri"/>
                <a:ea typeface="Calibri"/>
                <a:cs typeface="Calibri"/>
                <a:sym typeface="Calibri"/>
              </a:defRPr>
            </a:lvl6pPr>
            <a:lvl7pPr marL="0" marR="0" lvl="6" indent="0" algn="ctr" rtl="0">
              <a:spcBef>
                <a:spcPts val="0"/>
              </a:spcBef>
              <a:buNone/>
              <a:defRPr sz="1200" b="0" i="0" u="none" strike="noStrike" cap="none">
                <a:solidFill>
                  <a:schemeClr val="lt1"/>
                </a:solidFill>
                <a:latin typeface="Calibri"/>
                <a:ea typeface="Calibri"/>
                <a:cs typeface="Calibri"/>
                <a:sym typeface="Calibri"/>
              </a:defRPr>
            </a:lvl7pPr>
            <a:lvl8pPr marL="0" marR="0" lvl="7" indent="0" algn="ctr" rtl="0">
              <a:spcBef>
                <a:spcPts val="0"/>
              </a:spcBef>
              <a:buNone/>
              <a:defRPr sz="1200" b="0" i="0" u="none" strike="noStrike" cap="none">
                <a:solidFill>
                  <a:schemeClr val="lt1"/>
                </a:solidFill>
                <a:latin typeface="Calibri"/>
                <a:ea typeface="Calibri"/>
                <a:cs typeface="Calibri"/>
                <a:sym typeface="Calibri"/>
              </a:defRPr>
            </a:lvl8pPr>
            <a:lvl9pPr marL="0" marR="0" lvl="8" indent="0" algn="ctr" rtl="0">
              <a:spcBef>
                <a:spcPts val="0"/>
              </a:spcBef>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r>
              <a:rPr lang="en-US"/>
              <a:t>PAGE </a:t>
            </a:r>
            <a:fld id="{00000000-1234-1234-1234-123412341234}" type="slidenum">
              <a:rPr lang="en-US"/>
              <a:t>‹#›</a:t>
            </a:fld>
            <a:endParaRPr/>
          </a:p>
        </p:txBody>
      </p:sp>
      <p:sp>
        <p:nvSpPr>
          <p:cNvPr id="14" name="Google Shape;14;p1"/>
          <p:cNvSpPr/>
          <p:nvPr/>
        </p:nvSpPr>
        <p:spPr>
          <a:xfrm>
            <a:off x="0" y="6721475"/>
            <a:ext cx="12192000" cy="136525"/>
          </a:xfrm>
          <a:prstGeom prst="rect">
            <a:avLst/>
          </a:prstGeom>
          <a:gradFill>
            <a:gsLst>
              <a:gs pos="0">
                <a:schemeClr val="accent2"/>
              </a:gs>
              <a:gs pos="100000">
                <a:srgbClr val="3F3F3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p1"/>
          <p:cNvSpPr/>
          <p:nvPr/>
        </p:nvSpPr>
        <p:spPr>
          <a:xfrm>
            <a:off x="11353798" y="6721474"/>
            <a:ext cx="838201" cy="13652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www.youtube.com/watch?v=QRhTOB-u2kA" TargetMode="External"/><Relationship Id="rId5" Type="http://schemas.openxmlformats.org/officeDocument/2006/relationships/hyperlink" Target="https://www.youtube.com/watch?v=JiBzfDlbg-M" TargetMode="External"/><Relationship Id="rId4" Type="http://schemas.openxmlformats.org/officeDocument/2006/relationships/hyperlink" Target="https://www.youtube.com/watch?v=PdeZsV6nIoY"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docs.google.com/document/d/1b1vWmD-hDsneub43TbfzkIue_KAXquj9Px9Bjy7FVwQ/edit#heading=h.aejlhqxwnqab" TargetMode="External"/><Relationship Id="rId3" Type="http://schemas.openxmlformats.org/officeDocument/2006/relationships/image" Target="../media/image3.png"/><Relationship Id="rId7" Type="http://schemas.openxmlformats.org/officeDocument/2006/relationships/hyperlink" Target="https://docs.google.com/document/d/1b1vWmD-hDsneub43TbfzkIue_KAXquj9Px9Bjy7FVwQ/edit#heading=h.mmu3lnusixy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docs.google.com/document/d/1b1vWmD-hDsneub43TbfzkIue_KAXquj9Px9Bjy7FVwQ/edit#heading=h.i8ik991anhle" TargetMode="External"/><Relationship Id="rId5" Type="http://schemas.openxmlformats.org/officeDocument/2006/relationships/image" Target="../media/image4.png"/><Relationship Id="rId10" Type="http://schemas.openxmlformats.org/officeDocument/2006/relationships/hyperlink" Target="https://docs.google.com/document/d/1b1vWmD-hDsneub43TbfzkIue_KAXquj9Px9Bjy7FVwQ/edit#heading=h.3q5sasy" TargetMode="External"/><Relationship Id="rId4" Type="http://schemas.openxmlformats.org/officeDocument/2006/relationships/hyperlink" Target="https://docs.google.com/document/d/1b1vWmD-hDsneub43TbfzkIue_KAXquj9Px9Bjy7FVwQ/edit#heading=h.rer6ncy27b0m" TargetMode="Externa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s://www.youtube.com/watch?v=xWbE9WnieJ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s://www.onf.ca/animati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www.youtube.com/watch?v=5EIfIF_9arw" TargetMode="External"/><Relationship Id="rId4" Type="http://schemas.openxmlformats.org/officeDocument/2006/relationships/hyperlink" Target="https://www.ontariocolleges.ca/en/programs/arts-and-culture/animatio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7873612" y="1676409"/>
            <a:ext cx="3924000" cy="2436592"/>
          </a:xfrm>
          <a:prstGeom prst="rect">
            <a:avLst/>
          </a:prstGeom>
          <a:noFill/>
          <a:ln>
            <a:noFill/>
          </a:ln>
        </p:spPr>
        <p:txBody>
          <a:bodyPr spcFirstLastPara="1" wrap="square" lIns="0" tIns="0" rIns="0" bIns="0" anchor="b" anchorCtr="0">
            <a:noAutofit/>
          </a:bodyPr>
          <a:lstStyle/>
          <a:p>
            <a:pPr marL="0" lvl="0" indent="0" algn="ctr" rtl="0">
              <a:lnSpc>
                <a:spcPct val="70000"/>
              </a:lnSpc>
              <a:spcBef>
                <a:spcPts val="0"/>
              </a:spcBef>
              <a:spcAft>
                <a:spcPts val="0"/>
              </a:spcAft>
              <a:buClr>
                <a:schemeClr val="lt1"/>
              </a:buClr>
              <a:buSzPts val="7200"/>
              <a:buFont typeface="Calibri"/>
              <a:buNone/>
            </a:pPr>
            <a:r>
              <a:rPr lang="en-US"/>
              <a:t>Animation</a:t>
            </a:r>
            <a:endParaRPr/>
          </a:p>
        </p:txBody>
      </p:sp>
      <p:sp>
        <p:nvSpPr>
          <p:cNvPr id="85" name="Google Shape;85;p16"/>
          <p:cNvSpPr txBox="1">
            <a:spLocks noGrp="1"/>
          </p:cNvSpPr>
          <p:nvPr>
            <p:ph type="body" idx="1"/>
          </p:nvPr>
        </p:nvSpPr>
        <p:spPr>
          <a:xfrm>
            <a:off x="7873612" y="4611901"/>
            <a:ext cx="3924000" cy="684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600"/>
              <a:buNone/>
            </a:pPr>
            <a:r>
              <a:rPr lang="en-US"/>
              <a:t>Leçon et activité 1</a:t>
            </a:r>
            <a:endParaRPr/>
          </a:p>
        </p:txBody>
      </p:sp>
      <p:sp>
        <p:nvSpPr>
          <p:cNvPr id="86" name="Google Shape;86;p16"/>
          <p:cNvSpPr txBox="1">
            <a:spLocks noGrp="1"/>
          </p:cNvSpPr>
          <p:nvPr>
            <p:ph type="sldNum" idx="12"/>
          </p:nvPr>
        </p:nvSpPr>
        <p:spPr>
          <a:xfrm>
            <a:off x="11353800" y="6361475"/>
            <a:ext cx="838200" cy="360000"/>
          </a:xfrm>
          <a:prstGeom prst="rect">
            <a:avLst/>
          </a:prstGeom>
          <a:solidFill>
            <a:srgbClr val="262626"/>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PAGE </a:t>
            </a:r>
            <a:fld id="{00000000-1234-1234-1234-123412341234}" type="slidenum">
              <a:rPr lang="en-US"/>
              <a:t>1</a:t>
            </a:fld>
            <a:endParaRPr/>
          </a:p>
        </p:txBody>
      </p:sp>
      <p:pic>
        <p:nvPicPr>
          <p:cNvPr id="87" name="Google Shape;87;p16" descr="A picture containing toy, small, table, sitting&#10;&#10;Description automatically generated"/>
          <p:cNvPicPr preferRelativeResize="0">
            <a:picLocks noGrp="1"/>
          </p:cNvPicPr>
          <p:nvPr>
            <p:ph type="pic" idx="2"/>
          </p:nvPr>
        </p:nvPicPr>
        <p:blipFill rotWithShape="1">
          <a:blip r:embed="rId3">
            <a:alphaModFix/>
          </a:blip>
          <a:srcRect l="6424" r="6423"/>
          <a:stretch/>
        </p:blipFill>
        <p:spPr>
          <a:xfrm>
            <a:off x="-1" y="0"/>
            <a:ext cx="7512001" cy="6727855"/>
          </a:xfrm>
          <a:prstGeom prst="rect">
            <a:avLst/>
          </a:prstGeom>
          <a:solidFill>
            <a:srgbClr val="262626"/>
          </a:solid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25"/>
          <p:cNvPicPr preferRelativeResize="0">
            <a:picLocks noGrp="1"/>
          </p:cNvPicPr>
          <p:nvPr>
            <p:ph type="pic" idx="2"/>
          </p:nvPr>
        </p:nvPicPr>
        <p:blipFill rotWithShape="1">
          <a:blip r:embed="rId3">
            <a:alphaModFix/>
          </a:blip>
          <a:srcRect t="9389" b="9390"/>
          <a:stretch/>
        </p:blipFill>
        <p:spPr>
          <a:xfrm>
            <a:off x="0" y="0"/>
            <a:ext cx="6305550" cy="6721475"/>
          </a:xfrm>
          <a:prstGeom prst="rect">
            <a:avLst/>
          </a:prstGeom>
          <a:noFill/>
          <a:ln>
            <a:noFill/>
          </a:ln>
        </p:spPr>
      </p:pic>
      <p:sp>
        <p:nvSpPr>
          <p:cNvPr id="217" name="Google Shape;217;p25"/>
          <p:cNvSpPr txBox="1">
            <a:spLocks noGrp="1"/>
          </p:cNvSpPr>
          <p:nvPr>
            <p:ph type="title"/>
          </p:nvPr>
        </p:nvSpPr>
        <p:spPr>
          <a:xfrm>
            <a:off x="6657974" y="611078"/>
            <a:ext cx="4695825" cy="833663"/>
          </a:xfrm>
          <a:prstGeom prst="rect">
            <a:avLst/>
          </a:prstGeom>
          <a:solidFill>
            <a:srgbClr val="4E1E76"/>
          </a:solidFill>
          <a:ln>
            <a:noFill/>
          </a:ln>
        </p:spPr>
        <p:txBody>
          <a:bodyPr spcFirstLastPara="1" wrap="square" lIns="91425" tIns="108000" rIns="91425" bIns="108000" anchor="ctr" anchorCtr="0">
            <a:noAutofit/>
          </a:bodyPr>
          <a:lstStyle/>
          <a:p>
            <a:pPr marL="0" lvl="0" indent="0" algn="ctr" rtl="0">
              <a:spcBef>
                <a:spcPts val="0"/>
              </a:spcBef>
              <a:spcAft>
                <a:spcPts val="0"/>
              </a:spcAft>
              <a:buClr>
                <a:schemeClr val="lt1"/>
              </a:buClr>
              <a:buSzPts val="4000"/>
              <a:buFont typeface="Calibri"/>
              <a:buNone/>
            </a:pPr>
            <a:r>
              <a:rPr lang="en-US" dirty="0"/>
              <a:t>Options de </a:t>
            </a:r>
            <a:r>
              <a:rPr lang="en-US" dirty="0" err="1"/>
              <a:t>carrières</a:t>
            </a:r>
            <a:endParaRPr dirty="0"/>
          </a:p>
        </p:txBody>
      </p:sp>
      <p:sp>
        <p:nvSpPr>
          <p:cNvPr id="218" name="Google Shape;218;p25"/>
          <p:cNvSpPr txBox="1">
            <a:spLocks noGrp="1"/>
          </p:cNvSpPr>
          <p:nvPr>
            <p:ph type="body" idx="1"/>
          </p:nvPr>
        </p:nvSpPr>
        <p:spPr>
          <a:xfrm>
            <a:off x="6657974" y="1825625"/>
            <a:ext cx="4695826" cy="4351338"/>
          </a:xfrm>
          <a:prstGeom prst="rect">
            <a:avLst/>
          </a:prstGeom>
          <a:noFill/>
          <a:ln>
            <a:noFill/>
          </a:ln>
        </p:spPr>
        <p:txBody>
          <a:bodyPr spcFirstLastPara="1" wrap="square" lIns="91425" tIns="45700" rIns="91425" bIns="45700" anchor="t" anchorCtr="0">
            <a:noAutofit/>
          </a:bodyPr>
          <a:lstStyle/>
          <a:p>
            <a:pPr marL="457200" lvl="1" indent="0" algn="l" rtl="0">
              <a:lnSpc>
                <a:spcPct val="90000"/>
              </a:lnSpc>
              <a:spcBef>
                <a:spcPts val="0"/>
              </a:spcBef>
              <a:spcAft>
                <a:spcPts val="0"/>
              </a:spcAft>
              <a:buClr>
                <a:schemeClr val="lt1"/>
              </a:buClr>
              <a:buSzPts val="1400"/>
              <a:buNone/>
            </a:pPr>
            <a:endParaRPr sz="1400"/>
          </a:p>
          <a:p>
            <a:pPr marL="0" lvl="0" indent="0" algn="l" rtl="0">
              <a:lnSpc>
                <a:spcPct val="90000"/>
              </a:lnSpc>
              <a:spcBef>
                <a:spcPts val="1000"/>
              </a:spcBef>
              <a:spcAft>
                <a:spcPts val="0"/>
              </a:spcAft>
              <a:buSzPts val="2000"/>
              <a:buNone/>
            </a:pPr>
            <a:r>
              <a:rPr lang="en-US"/>
              <a:t>Observe et apprends: Les carrières</a:t>
            </a:r>
            <a:endParaRPr/>
          </a:p>
          <a:p>
            <a:pPr marL="228600" lvl="0" indent="-228600" algn="l" rtl="0">
              <a:lnSpc>
                <a:spcPct val="90000"/>
              </a:lnSpc>
              <a:spcBef>
                <a:spcPts val="1000"/>
              </a:spcBef>
              <a:spcAft>
                <a:spcPts val="0"/>
              </a:spcAft>
              <a:buSzPts val="2000"/>
              <a:buChar char="▪"/>
            </a:pPr>
            <a:r>
              <a:rPr lang="en-US" u="sng">
                <a:solidFill>
                  <a:schemeClr val="hlink"/>
                </a:solidFill>
                <a:hlinkClick r:id="rId4"/>
              </a:rPr>
              <a:t>Building a Portfolio &amp; Getting A Job</a:t>
            </a:r>
            <a:endParaRPr/>
          </a:p>
          <a:p>
            <a:pPr marL="0" lvl="0" indent="0" algn="l" rtl="0">
              <a:lnSpc>
                <a:spcPct val="90000"/>
              </a:lnSpc>
              <a:spcBef>
                <a:spcPts val="1000"/>
              </a:spcBef>
              <a:spcAft>
                <a:spcPts val="0"/>
              </a:spcAft>
              <a:buSzPts val="2000"/>
              <a:buNone/>
            </a:pPr>
            <a:r>
              <a:rPr lang="en-US"/>
              <a:t>Observe et apprends:  Portfolio</a:t>
            </a:r>
            <a:endParaRPr/>
          </a:p>
          <a:p>
            <a:pPr marL="228600" lvl="0" indent="-228600" algn="l" rtl="0">
              <a:lnSpc>
                <a:spcPct val="90000"/>
              </a:lnSpc>
              <a:spcBef>
                <a:spcPts val="1000"/>
              </a:spcBef>
              <a:spcAft>
                <a:spcPts val="0"/>
              </a:spcAft>
              <a:buSzPts val="2000"/>
              <a:buChar char="▪"/>
            </a:pPr>
            <a:r>
              <a:rPr lang="en-US" u="sng">
                <a:solidFill>
                  <a:schemeClr val="hlink"/>
                </a:solidFill>
                <a:hlinkClick r:id="rId5"/>
              </a:rPr>
              <a:t>Accepted Sheridan Animation Portfolio 2019</a:t>
            </a:r>
            <a:endParaRPr/>
          </a:p>
          <a:p>
            <a:pPr marL="0" lvl="0" indent="0" algn="l" rtl="0">
              <a:lnSpc>
                <a:spcPct val="90000"/>
              </a:lnSpc>
              <a:spcBef>
                <a:spcPts val="1000"/>
              </a:spcBef>
              <a:spcAft>
                <a:spcPts val="0"/>
              </a:spcAft>
              <a:buSzPts val="2000"/>
              <a:buNone/>
            </a:pPr>
            <a:r>
              <a:rPr lang="en-US"/>
              <a:t>Observe et apprends: Animation 2D portfolio</a:t>
            </a:r>
            <a:endParaRPr/>
          </a:p>
          <a:p>
            <a:pPr marL="228600" lvl="0" indent="-228600" algn="l" rtl="0">
              <a:lnSpc>
                <a:spcPct val="90000"/>
              </a:lnSpc>
              <a:spcBef>
                <a:spcPts val="1000"/>
              </a:spcBef>
              <a:spcAft>
                <a:spcPts val="0"/>
              </a:spcAft>
              <a:buSzPts val="2000"/>
              <a:buChar char="▪"/>
            </a:pPr>
            <a:r>
              <a:rPr lang="en-US" u="sng">
                <a:solidFill>
                  <a:schemeClr val="hlink"/>
                </a:solidFill>
                <a:hlinkClick r:id="rId6"/>
              </a:rPr>
              <a:t>Herzing College Toon Boom Harmony</a:t>
            </a:r>
            <a:endParaRPr/>
          </a:p>
          <a:p>
            <a:pPr marL="914400" lvl="2" indent="0" algn="l" rtl="0">
              <a:lnSpc>
                <a:spcPct val="90000"/>
              </a:lnSpc>
              <a:spcBef>
                <a:spcPts val="500"/>
              </a:spcBef>
              <a:spcAft>
                <a:spcPts val="0"/>
              </a:spcAft>
              <a:buClr>
                <a:schemeClr val="lt1"/>
              </a:buClr>
              <a:buSzPts val="1600"/>
              <a:buNone/>
            </a:pPr>
            <a:endParaRPr/>
          </a:p>
          <a:p>
            <a:pPr marL="0" marR="38100" lvl="0" indent="0" algn="l" rtl="0">
              <a:lnSpc>
                <a:spcPct val="128571"/>
              </a:lnSpc>
              <a:spcBef>
                <a:spcPts val="0"/>
              </a:spcBef>
              <a:spcAft>
                <a:spcPts val="0"/>
              </a:spcAft>
              <a:buClr>
                <a:schemeClr val="dk1"/>
              </a:buClr>
              <a:buSzPts val="1100"/>
              <a:buFont typeface="Arial"/>
              <a:buNone/>
            </a:pPr>
            <a:r>
              <a:rPr lang="en-US" sz="1600"/>
              <a:t>                     </a:t>
            </a:r>
            <a:r>
              <a:rPr lang="en-US" sz="1700">
                <a:solidFill>
                  <a:srgbClr val="FFFFFF"/>
                </a:solidFill>
                <a:latin typeface="Arial"/>
                <a:ea typeface="Arial"/>
                <a:cs typeface="Arial"/>
                <a:sym typeface="Arial"/>
              </a:rPr>
              <a:t>Pensez-y: Réfléchissez à l'apprentissage de cette unité. (Q1.8)</a:t>
            </a:r>
            <a:endParaRPr sz="1700">
              <a:solidFill>
                <a:srgbClr val="FFFFFF"/>
              </a:solidFill>
              <a:latin typeface="Arial"/>
              <a:ea typeface="Arial"/>
              <a:cs typeface="Arial"/>
              <a:sym typeface="Arial"/>
            </a:endParaRPr>
          </a:p>
          <a:p>
            <a:pPr marL="914400" lvl="2" indent="0" algn="l" rtl="0">
              <a:lnSpc>
                <a:spcPct val="90000"/>
              </a:lnSpc>
              <a:spcBef>
                <a:spcPts val="500"/>
              </a:spcBef>
              <a:spcAft>
                <a:spcPts val="0"/>
              </a:spcAft>
              <a:buClr>
                <a:schemeClr val="lt1"/>
              </a:buClr>
              <a:buSzPts val="1600"/>
              <a:buNone/>
            </a:pPr>
            <a:endParaRPr/>
          </a:p>
          <a:p>
            <a:pPr marL="228600" lvl="0" indent="-101600" algn="l" rtl="0">
              <a:lnSpc>
                <a:spcPct val="90000"/>
              </a:lnSpc>
              <a:spcBef>
                <a:spcPts val="1000"/>
              </a:spcBef>
              <a:spcAft>
                <a:spcPts val="0"/>
              </a:spcAft>
              <a:buSzPts val="2000"/>
              <a:buNone/>
            </a:pPr>
            <a:endParaRPr/>
          </a:p>
        </p:txBody>
      </p:sp>
      <p:sp>
        <p:nvSpPr>
          <p:cNvPr id="219" name="Google Shape;219;p25"/>
          <p:cNvSpPr txBox="1">
            <a:spLocks noGrp="1"/>
          </p:cNvSpPr>
          <p:nvPr>
            <p:ph type="sldNum" idx="12"/>
          </p:nvPr>
        </p:nvSpPr>
        <p:spPr>
          <a:xfrm>
            <a:off x="11353800" y="6361475"/>
            <a:ext cx="838200" cy="360000"/>
          </a:xfrm>
          <a:prstGeom prst="rect">
            <a:avLst/>
          </a:prstGeom>
          <a:solidFill>
            <a:srgbClr val="262626"/>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PAGE </a:t>
            </a:r>
            <a:fld id="{00000000-1234-1234-1234-123412341234}" type="slidenum">
              <a:rPr lang="en-US"/>
              <a:t>10</a:t>
            </a:fld>
            <a:endParaRPr/>
          </a:p>
        </p:txBody>
      </p:sp>
      <p:sp>
        <p:nvSpPr>
          <p:cNvPr id="220" name="Google Shape;220;p25"/>
          <p:cNvSpPr/>
          <p:nvPr/>
        </p:nvSpPr>
        <p:spPr>
          <a:xfrm>
            <a:off x="1145309" y="6565799"/>
            <a:ext cx="2552100" cy="163500"/>
          </a:xfrm>
          <a:prstGeom prst="rect">
            <a:avLst/>
          </a:prstGeom>
          <a:gradFill>
            <a:gsLst>
              <a:gs pos="0">
                <a:schemeClr val="accent2"/>
              </a:gs>
              <a:gs pos="100000">
                <a:srgbClr val="3F3F3F"/>
              </a:gs>
            </a:gsLst>
            <a:lin ang="0" scaled="0"/>
          </a:gra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sz="1200" dirty="0" err="1">
                <a:solidFill>
                  <a:schemeClr val="lt1"/>
                </a:solidFill>
                <a:latin typeface="Calibri"/>
                <a:ea typeface="Calibri"/>
                <a:cs typeface="Calibri"/>
                <a:sym typeface="Calibri"/>
              </a:rPr>
              <a:t>Histoire</a:t>
            </a:r>
            <a:r>
              <a:rPr lang="en-US" sz="1200" dirty="0">
                <a:solidFill>
                  <a:schemeClr val="lt1"/>
                </a:solidFill>
                <a:latin typeface="Calibri"/>
                <a:ea typeface="Calibri"/>
                <a:cs typeface="Calibri"/>
                <a:sym typeface="Calibri"/>
              </a:rPr>
              <a:t> et </a:t>
            </a:r>
            <a:r>
              <a:rPr lang="en-US" sz="1200" dirty="0" err="1">
                <a:solidFill>
                  <a:schemeClr val="lt1"/>
                </a:solidFill>
                <a:latin typeface="Calibri"/>
                <a:ea typeface="Calibri"/>
                <a:cs typeface="Calibri"/>
                <a:sym typeface="Calibri"/>
              </a:rPr>
              <a:t>carrières</a:t>
            </a:r>
            <a:endParaRPr lang="en-US" sz="1200" b="0" i="0" u="none" strike="noStrike" cap="none" dirty="0">
              <a:solidFill>
                <a:schemeClr val="lt1"/>
              </a:solidFill>
              <a:latin typeface="Calibri"/>
              <a:ea typeface="Calibri"/>
              <a:cs typeface="Calibri"/>
              <a:sym typeface="Calibri"/>
            </a:endParaRPr>
          </a:p>
        </p:txBody>
      </p:sp>
      <p:sp>
        <p:nvSpPr>
          <p:cNvPr id="221" name="Google Shape;221;p25"/>
          <p:cNvSpPr/>
          <p:nvPr/>
        </p:nvSpPr>
        <p:spPr>
          <a:xfrm>
            <a:off x="3697432" y="6565797"/>
            <a:ext cx="2552100" cy="163500"/>
          </a:xfrm>
          <a:prstGeom prst="rect">
            <a:avLst/>
          </a:prstGeom>
          <a:solidFill>
            <a:srgbClr val="3F3F3F"/>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sz="1200">
                <a:solidFill>
                  <a:schemeClr val="lt1"/>
                </a:solidFill>
                <a:latin typeface="Calibri"/>
                <a:ea typeface="Calibri"/>
                <a:cs typeface="Calibri"/>
                <a:sym typeface="Calibri"/>
              </a:rPr>
              <a:t>Principes d’animation</a:t>
            </a:r>
            <a:endParaRPr sz="1200" b="0" i="0" u="none" strike="noStrike" cap="none">
              <a:solidFill>
                <a:schemeClr val="lt1"/>
              </a:solidFill>
              <a:latin typeface="Calibri"/>
              <a:ea typeface="Calibri"/>
              <a:cs typeface="Calibri"/>
              <a:sym typeface="Calibri"/>
            </a:endParaRPr>
          </a:p>
        </p:txBody>
      </p:sp>
      <p:sp>
        <p:nvSpPr>
          <p:cNvPr id="222" name="Google Shape;222;p25"/>
          <p:cNvSpPr/>
          <p:nvPr/>
        </p:nvSpPr>
        <p:spPr>
          <a:xfrm>
            <a:off x="6249555" y="6557845"/>
            <a:ext cx="2552100" cy="163500"/>
          </a:xfrm>
          <a:prstGeom prst="rect">
            <a:avLst/>
          </a:prstGeom>
          <a:solidFill>
            <a:srgbClr val="262626"/>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sz="1200" dirty="0" err="1">
                <a:solidFill>
                  <a:schemeClr val="lt1"/>
                </a:solidFill>
                <a:latin typeface="Calibri"/>
                <a:ea typeface="Calibri"/>
                <a:cs typeface="Calibri"/>
                <a:sym typeface="Calibri"/>
              </a:rPr>
              <a:t>Personnages</a:t>
            </a:r>
            <a:r>
              <a:rPr lang="en-US" sz="1200" dirty="0">
                <a:solidFill>
                  <a:schemeClr val="lt1"/>
                </a:solidFill>
                <a:latin typeface="Calibri"/>
                <a:ea typeface="Calibri"/>
                <a:cs typeface="Calibri"/>
                <a:sym typeface="Calibri"/>
              </a:rPr>
              <a:t>/</a:t>
            </a:r>
            <a:r>
              <a:rPr lang="en-US" sz="1200" dirty="0" err="1">
                <a:solidFill>
                  <a:schemeClr val="lt1"/>
                </a:solidFill>
                <a:latin typeface="Calibri"/>
                <a:ea typeface="Calibri"/>
                <a:cs typeface="Calibri"/>
                <a:sym typeface="Calibri"/>
              </a:rPr>
              <a:t>Arrière</a:t>
            </a:r>
            <a:r>
              <a:rPr lang="en-US" sz="1200" dirty="0">
                <a:solidFill>
                  <a:schemeClr val="lt1"/>
                </a:solidFill>
                <a:latin typeface="Calibri"/>
                <a:ea typeface="Calibri"/>
                <a:cs typeface="Calibri"/>
                <a:sym typeface="Calibri"/>
              </a:rPr>
              <a:t>-plans</a:t>
            </a:r>
            <a:endParaRPr sz="1200" b="0" i="0" u="none" strike="noStrike" cap="none" dirty="0">
              <a:solidFill>
                <a:schemeClr val="lt1"/>
              </a:solidFill>
              <a:latin typeface="Calibri"/>
              <a:ea typeface="Calibri"/>
              <a:cs typeface="Calibri"/>
              <a:sym typeface="Calibri"/>
            </a:endParaRPr>
          </a:p>
        </p:txBody>
      </p:sp>
      <p:sp>
        <p:nvSpPr>
          <p:cNvPr id="223" name="Google Shape;223;p25"/>
          <p:cNvSpPr/>
          <p:nvPr/>
        </p:nvSpPr>
        <p:spPr>
          <a:xfrm>
            <a:off x="8801677" y="6562004"/>
            <a:ext cx="2552100" cy="159600"/>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chemeClr val="lt1"/>
                </a:solidFill>
                <a:latin typeface="Calibri"/>
                <a:ea typeface="Calibri"/>
                <a:cs typeface="Calibri"/>
                <a:sym typeface="Calibri"/>
              </a:rPr>
              <a:t>Stop Motion</a:t>
            </a:r>
            <a:endParaRPr/>
          </a:p>
        </p:txBody>
      </p:sp>
      <p:sp>
        <p:nvSpPr>
          <p:cNvPr id="224" name="Google Shape;224;p25"/>
          <p:cNvSpPr/>
          <p:nvPr/>
        </p:nvSpPr>
        <p:spPr>
          <a:xfrm rot="10800000">
            <a:off x="2349946" y="6315691"/>
            <a:ext cx="142847" cy="91567"/>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25" name="Google Shape;225;p25" descr="Idea"/>
          <p:cNvPicPr preferRelativeResize="0"/>
          <p:nvPr/>
        </p:nvPicPr>
        <p:blipFill rotWithShape="1">
          <a:blip r:embed="rId7">
            <a:alphaModFix/>
          </a:blip>
          <a:srcRect/>
          <a:stretch/>
        </p:blipFill>
        <p:spPr>
          <a:xfrm flipH="1">
            <a:off x="7398344" y="5322675"/>
            <a:ext cx="254544" cy="26699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0" y="1"/>
            <a:ext cx="4305300" cy="6721472"/>
          </a:xfrm>
          <a:prstGeom prst="rect">
            <a:avLst/>
          </a:prstGeom>
          <a:gradFill>
            <a:gsLst>
              <a:gs pos="0">
                <a:srgbClr val="262626"/>
              </a:gs>
              <a:gs pos="1000">
                <a:srgbClr val="262626"/>
              </a:gs>
              <a:gs pos="100000">
                <a:srgbClr val="4E1E76"/>
              </a:gs>
            </a:gsLst>
            <a:lin ang="0" scaled="0"/>
          </a:gradFill>
          <a:ln>
            <a:noFill/>
          </a:ln>
        </p:spPr>
        <p:txBody>
          <a:bodyPr spcFirstLastPara="1" wrap="square" lIns="396000" tIns="0" rIns="396000" bIns="0" anchor="ctr" anchorCtr="0">
            <a:noAutofit/>
          </a:bodyPr>
          <a:lstStyle/>
          <a:p>
            <a:pPr marL="0" lvl="0" indent="0" algn="r" rtl="0">
              <a:lnSpc>
                <a:spcPct val="70000"/>
              </a:lnSpc>
              <a:spcBef>
                <a:spcPts val="0"/>
              </a:spcBef>
              <a:spcAft>
                <a:spcPts val="0"/>
              </a:spcAft>
              <a:buClr>
                <a:schemeClr val="lt1"/>
              </a:buClr>
              <a:buSzPts val="5200"/>
              <a:buFont typeface="Calibri"/>
              <a:buNone/>
            </a:pPr>
            <a:r>
              <a:rPr lang="en-US" dirty="0" err="1">
                <a:solidFill>
                  <a:schemeClr val="lt1"/>
                </a:solidFill>
              </a:rPr>
              <a:t>Activit</a:t>
            </a:r>
            <a:r>
              <a:rPr lang="en-US" dirty="0" err="1"/>
              <a:t>é</a:t>
            </a:r>
            <a:r>
              <a:rPr lang="en-US" dirty="0" err="1">
                <a:solidFill>
                  <a:schemeClr val="lt1"/>
                </a:solidFill>
              </a:rPr>
              <a:t>s</a:t>
            </a:r>
            <a:r>
              <a:rPr lang="en-US" dirty="0">
                <a:solidFill>
                  <a:schemeClr val="lt1"/>
                </a:solidFill>
              </a:rPr>
              <a:t> </a:t>
            </a:r>
            <a:r>
              <a:rPr lang="en-US" dirty="0"/>
              <a:t>et</a:t>
            </a:r>
            <a:r>
              <a:rPr lang="en-US" dirty="0">
                <a:solidFill>
                  <a:schemeClr val="lt1"/>
                </a:solidFill>
              </a:rPr>
              <a:t> </a:t>
            </a:r>
            <a:r>
              <a:rPr lang="en-US" dirty="0"/>
              <a:t>travail</a:t>
            </a:r>
            <a:endParaRPr dirty="0"/>
          </a:p>
        </p:txBody>
      </p:sp>
      <p:sp>
        <p:nvSpPr>
          <p:cNvPr id="93" name="Google Shape;93;p17"/>
          <p:cNvSpPr/>
          <p:nvPr/>
        </p:nvSpPr>
        <p:spPr>
          <a:xfrm>
            <a:off x="4562476" y="369800"/>
            <a:ext cx="6791323" cy="995920"/>
          </a:xfrm>
          <a:prstGeom prst="rect">
            <a:avLst/>
          </a:prstGeom>
          <a:gradFill>
            <a:gsLst>
              <a:gs pos="0">
                <a:srgbClr val="A56DD8"/>
              </a:gs>
              <a:gs pos="50000">
                <a:srgbClr val="9B50D8"/>
              </a:gs>
              <a:gs pos="100000">
                <a:srgbClr val="893FC6"/>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7"/>
          <p:cNvSpPr/>
          <p:nvPr/>
        </p:nvSpPr>
        <p:spPr>
          <a:xfrm>
            <a:off x="4863741" y="593882"/>
            <a:ext cx="547756" cy="547756"/>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7"/>
          <p:cNvSpPr/>
          <p:nvPr/>
        </p:nvSpPr>
        <p:spPr>
          <a:xfrm>
            <a:off x="5712764" y="369800"/>
            <a:ext cx="5641034" cy="9959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7"/>
          <p:cNvSpPr txBox="1"/>
          <p:nvPr/>
        </p:nvSpPr>
        <p:spPr>
          <a:xfrm>
            <a:off x="5577298" y="377876"/>
            <a:ext cx="5641034" cy="995920"/>
          </a:xfrm>
          <a:prstGeom prst="rect">
            <a:avLst/>
          </a:prstGeom>
          <a:noFill/>
          <a:ln>
            <a:noFill/>
          </a:ln>
        </p:spPr>
        <p:txBody>
          <a:bodyPr spcFirstLastPara="1" wrap="square" lIns="105400" tIns="105400" rIns="105400" bIns="105400" anchor="ctr" anchorCtr="0">
            <a:noAutofit/>
          </a:bodyPr>
          <a:lstStyle/>
          <a:p>
            <a:pPr marL="152400" lvl="0" indent="0" algn="just" rtl="0">
              <a:spcBef>
                <a:spcPts val="0"/>
              </a:spcBef>
              <a:spcAft>
                <a:spcPts val="500"/>
              </a:spcAft>
              <a:buClr>
                <a:schemeClr val="dk1"/>
              </a:buClr>
              <a:buSzPts val="1100"/>
              <a:buFont typeface="Arial"/>
              <a:buNone/>
            </a:pPr>
            <a:r>
              <a:rPr lang="en-US" dirty="0" err="1">
                <a:solidFill>
                  <a:srgbClr val="FFFFFF"/>
                </a:solidFill>
                <a:uFill>
                  <a:noFill/>
                </a:uFill>
                <a:hlinkClick r:id="rId4">
                  <a:extLst>
                    <a:ext uri="{A12FA001-AC4F-418D-AE19-62706E023703}">
                      <ahyp:hlinkClr xmlns:ahyp="http://schemas.microsoft.com/office/drawing/2018/hyperlinkcolor" val="tx"/>
                    </a:ext>
                  </a:extLst>
                </a:hlinkClick>
              </a:rPr>
              <a:t>Activité</a:t>
            </a:r>
            <a:r>
              <a:rPr lang="en-US" dirty="0">
                <a:solidFill>
                  <a:srgbClr val="FFFFFF"/>
                </a:solidFill>
                <a:uFill>
                  <a:noFill/>
                </a:uFill>
                <a:hlinkClick r:id="rId4">
                  <a:extLst>
                    <a:ext uri="{A12FA001-AC4F-418D-AE19-62706E023703}">
                      <ahyp:hlinkClr xmlns:ahyp="http://schemas.microsoft.com/office/drawing/2018/hyperlinkcolor" val="tx"/>
                    </a:ext>
                  </a:extLst>
                </a:hlinkClick>
              </a:rPr>
              <a:t> 1 – </a:t>
            </a:r>
            <a:r>
              <a:rPr lang="en-US" dirty="0" err="1">
                <a:solidFill>
                  <a:srgbClr val="FFFFFF"/>
                </a:solidFill>
                <a:uFill>
                  <a:noFill/>
                </a:uFill>
                <a:hlinkClick r:id="rId4">
                  <a:extLst>
                    <a:ext uri="{A12FA001-AC4F-418D-AE19-62706E023703}">
                      <ahyp:hlinkClr xmlns:ahyp="http://schemas.microsoft.com/office/drawing/2018/hyperlinkcolor" val="tx"/>
                    </a:ext>
                  </a:extLst>
                </a:hlinkClick>
              </a:rPr>
              <a:t>Explorez</a:t>
            </a:r>
            <a:r>
              <a:rPr lang="en-US" dirty="0">
                <a:solidFill>
                  <a:srgbClr val="FFFFFF"/>
                </a:solidFill>
                <a:uFill>
                  <a:noFill/>
                </a:uFill>
                <a:hlinkClick r:id="rId4">
                  <a:extLst>
                    <a:ext uri="{A12FA001-AC4F-418D-AE19-62706E023703}">
                      <ahyp:hlinkClr xmlns:ahyp="http://schemas.microsoft.com/office/drawing/2018/hyperlinkcolor" val="tx"/>
                    </a:ext>
                  </a:extLst>
                </a:hlinkClick>
              </a:rPr>
              <a:t> </a:t>
            </a:r>
            <a:r>
              <a:rPr lang="en-US" dirty="0" err="1">
                <a:solidFill>
                  <a:srgbClr val="FFFFFF"/>
                </a:solidFill>
                <a:uFill>
                  <a:noFill/>
                </a:uFill>
                <a:hlinkClick r:id="rId4">
                  <a:extLst>
                    <a:ext uri="{A12FA001-AC4F-418D-AE19-62706E023703}">
                      <ahyp:hlinkClr xmlns:ahyp="http://schemas.microsoft.com/office/drawing/2018/hyperlinkcolor" val="tx"/>
                    </a:ext>
                  </a:extLst>
                </a:hlinkClick>
              </a:rPr>
              <a:t>l’histoire</a:t>
            </a:r>
            <a:r>
              <a:rPr lang="en-US" dirty="0">
                <a:solidFill>
                  <a:srgbClr val="FFFFFF"/>
                </a:solidFill>
                <a:uFill>
                  <a:noFill/>
                </a:uFill>
                <a:hlinkClick r:id="rId4">
                  <a:extLst>
                    <a:ext uri="{A12FA001-AC4F-418D-AE19-62706E023703}">
                      <ahyp:hlinkClr xmlns:ahyp="http://schemas.microsoft.com/office/drawing/2018/hyperlinkcolor" val="tx"/>
                    </a:ext>
                  </a:extLst>
                </a:hlinkClick>
              </a:rPr>
              <a:t> de </a:t>
            </a:r>
            <a:r>
              <a:rPr lang="en-US" dirty="0" err="1">
                <a:solidFill>
                  <a:srgbClr val="FFFFFF"/>
                </a:solidFill>
                <a:uFill>
                  <a:noFill/>
                </a:uFill>
                <a:hlinkClick r:id="rId4">
                  <a:extLst>
                    <a:ext uri="{A12FA001-AC4F-418D-AE19-62706E023703}">
                      <ahyp:hlinkClr xmlns:ahyp="http://schemas.microsoft.com/office/drawing/2018/hyperlinkcolor" val="tx"/>
                    </a:ext>
                  </a:extLst>
                </a:hlinkClick>
              </a:rPr>
              <a:t>l’animation</a:t>
            </a:r>
            <a:r>
              <a:rPr lang="en-US" dirty="0">
                <a:solidFill>
                  <a:srgbClr val="FFFFFF"/>
                </a:solidFill>
                <a:uFill>
                  <a:noFill/>
                </a:uFill>
                <a:hlinkClick r:id="rId4">
                  <a:extLst>
                    <a:ext uri="{A12FA001-AC4F-418D-AE19-62706E023703}">
                      <ahyp:hlinkClr xmlns:ahyp="http://schemas.microsoft.com/office/drawing/2018/hyperlinkcolor" val="tx"/>
                    </a:ext>
                  </a:extLst>
                </a:hlinkClick>
              </a:rPr>
              <a:t> et des </a:t>
            </a:r>
            <a:r>
              <a:rPr lang="en-US" dirty="0" err="1">
                <a:solidFill>
                  <a:srgbClr val="FFFFFF"/>
                </a:solidFill>
                <a:uFill>
                  <a:noFill/>
                </a:uFill>
                <a:hlinkClick r:id="rId4">
                  <a:extLst>
                    <a:ext uri="{A12FA001-AC4F-418D-AE19-62706E023703}">
                      <ahyp:hlinkClr xmlns:ahyp="http://schemas.microsoft.com/office/drawing/2018/hyperlinkcolor" val="tx"/>
                    </a:ext>
                  </a:extLst>
                </a:hlinkClick>
              </a:rPr>
              <a:t>opportunités</a:t>
            </a:r>
            <a:r>
              <a:rPr lang="en-US" dirty="0">
                <a:solidFill>
                  <a:srgbClr val="FFFFFF"/>
                </a:solidFill>
                <a:uFill>
                  <a:noFill/>
                </a:uFill>
                <a:hlinkClick r:id="rId4">
                  <a:extLst>
                    <a:ext uri="{A12FA001-AC4F-418D-AE19-62706E023703}">
                      <ahyp:hlinkClr xmlns:ahyp="http://schemas.microsoft.com/office/drawing/2018/hyperlinkcolor" val="tx"/>
                    </a:ext>
                  </a:extLst>
                </a:hlinkClick>
              </a:rPr>
              <a:t> de </a:t>
            </a:r>
            <a:r>
              <a:rPr lang="en-US" dirty="0" err="1">
                <a:solidFill>
                  <a:srgbClr val="FFFFFF"/>
                </a:solidFill>
                <a:uFill>
                  <a:noFill/>
                </a:uFill>
                <a:hlinkClick r:id="rId4">
                  <a:extLst>
                    <a:ext uri="{A12FA001-AC4F-418D-AE19-62706E023703}">
                      <ahyp:hlinkClr xmlns:ahyp="http://schemas.microsoft.com/office/drawing/2018/hyperlinkcolor" val="tx"/>
                    </a:ext>
                  </a:extLst>
                </a:hlinkClick>
              </a:rPr>
              <a:t>carrière</a:t>
            </a:r>
            <a:endParaRPr sz="1600" dirty="0">
              <a:solidFill>
                <a:srgbClr val="FFFFFF"/>
              </a:solidFill>
            </a:endParaRPr>
          </a:p>
        </p:txBody>
      </p:sp>
      <p:sp>
        <p:nvSpPr>
          <p:cNvPr id="97" name="Google Shape;97;p17"/>
          <p:cNvSpPr/>
          <p:nvPr/>
        </p:nvSpPr>
        <p:spPr>
          <a:xfrm>
            <a:off x="4562476" y="1614701"/>
            <a:ext cx="6791323" cy="995920"/>
          </a:xfrm>
          <a:prstGeom prst="rect">
            <a:avLst/>
          </a:prstGeom>
          <a:gradFill>
            <a:gsLst>
              <a:gs pos="0">
                <a:srgbClr val="3F3F3F"/>
              </a:gs>
              <a:gs pos="15929">
                <a:srgbClr val="262626"/>
              </a:gs>
              <a:gs pos="97000">
                <a:srgbClr val="262626"/>
              </a:gs>
              <a:gs pos="100000">
                <a:srgbClr val="11859C"/>
              </a:gs>
            </a:gsLst>
            <a:lin ang="108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7"/>
          <p:cNvSpPr/>
          <p:nvPr/>
        </p:nvSpPr>
        <p:spPr>
          <a:xfrm>
            <a:off x="4863741" y="1838783"/>
            <a:ext cx="547756" cy="547756"/>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7"/>
          <p:cNvSpPr/>
          <p:nvPr/>
        </p:nvSpPr>
        <p:spPr>
          <a:xfrm>
            <a:off x="5712764" y="1614701"/>
            <a:ext cx="5641034" cy="9959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7"/>
          <p:cNvSpPr txBox="1"/>
          <p:nvPr/>
        </p:nvSpPr>
        <p:spPr>
          <a:xfrm>
            <a:off x="5577298" y="1614701"/>
            <a:ext cx="5641034" cy="995920"/>
          </a:xfrm>
          <a:prstGeom prst="rect">
            <a:avLst/>
          </a:prstGeom>
          <a:noFill/>
          <a:ln>
            <a:noFill/>
          </a:ln>
        </p:spPr>
        <p:txBody>
          <a:bodyPr spcFirstLastPara="1" wrap="square" lIns="105400" tIns="105400" rIns="105400" bIns="105400" anchor="ctr" anchorCtr="0">
            <a:noAutofit/>
          </a:bodyPr>
          <a:lstStyle/>
          <a:p>
            <a:pPr marL="152400" lvl="0" indent="0" algn="just" rtl="0">
              <a:spcBef>
                <a:spcPts val="0"/>
              </a:spcBef>
              <a:spcAft>
                <a:spcPts val="500"/>
              </a:spcAft>
              <a:buClr>
                <a:schemeClr val="dk1"/>
              </a:buClr>
              <a:buSzPts val="1100"/>
              <a:buFont typeface="Arial"/>
              <a:buNone/>
            </a:pPr>
            <a:r>
              <a:rPr lang="en-US" sz="1500" dirty="0" err="1">
                <a:solidFill>
                  <a:srgbClr val="FFFFFF"/>
                </a:solidFill>
                <a:uFill>
                  <a:noFill/>
                </a:uFill>
                <a:hlinkClick r:id="rId6">
                  <a:extLst>
                    <a:ext uri="{A12FA001-AC4F-418D-AE19-62706E023703}">
                      <ahyp:hlinkClr xmlns:ahyp="http://schemas.microsoft.com/office/drawing/2018/hyperlinkcolor" val="tx"/>
                    </a:ext>
                  </a:extLst>
                </a:hlinkClick>
              </a:rPr>
              <a:t>Activité</a:t>
            </a:r>
            <a:r>
              <a:rPr lang="en-US" sz="1500" dirty="0">
                <a:solidFill>
                  <a:srgbClr val="FFFFFF"/>
                </a:solidFill>
                <a:uFill>
                  <a:noFill/>
                </a:uFill>
                <a:hlinkClick r:id="rId6">
                  <a:extLst>
                    <a:ext uri="{A12FA001-AC4F-418D-AE19-62706E023703}">
                      <ahyp:hlinkClr xmlns:ahyp="http://schemas.microsoft.com/office/drawing/2018/hyperlinkcolor" val="tx"/>
                    </a:ext>
                  </a:extLst>
                </a:hlinkClick>
              </a:rPr>
              <a:t> 2 – Introduction aux </a:t>
            </a:r>
            <a:r>
              <a:rPr lang="en-US" sz="1500" dirty="0" err="1">
                <a:solidFill>
                  <a:srgbClr val="FFFFFF"/>
                </a:solidFill>
                <a:uFill>
                  <a:noFill/>
                </a:uFill>
                <a:hlinkClick r:id="rId6">
                  <a:extLst>
                    <a:ext uri="{A12FA001-AC4F-418D-AE19-62706E023703}">
                      <ahyp:hlinkClr xmlns:ahyp="http://schemas.microsoft.com/office/drawing/2018/hyperlinkcolor" val="tx"/>
                    </a:ext>
                  </a:extLst>
                </a:hlinkClick>
              </a:rPr>
              <a:t>principes</a:t>
            </a:r>
            <a:r>
              <a:rPr lang="en-US" sz="1500" dirty="0">
                <a:solidFill>
                  <a:srgbClr val="FFFFFF"/>
                </a:solidFill>
                <a:uFill>
                  <a:noFill/>
                </a:uFill>
                <a:hlinkClick r:id="rId6">
                  <a:extLst>
                    <a:ext uri="{A12FA001-AC4F-418D-AE19-62706E023703}">
                      <ahyp:hlinkClr xmlns:ahyp="http://schemas.microsoft.com/office/drawing/2018/hyperlinkcolor" val="tx"/>
                    </a:ext>
                  </a:extLst>
                </a:hlinkClick>
              </a:rPr>
              <a:t> </a:t>
            </a:r>
            <a:r>
              <a:rPr lang="en-US" sz="1500" dirty="0" err="1">
                <a:solidFill>
                  <a:srgbClr val="FFFFFF"/>
                </a:solidFill>
                <a:uFill>
                  <a:noFill/>
                </a:uFill>
                <a:hlinkClick r:id="rId6">
                  <a:extLst>
                    <a:ext uri="{A12FA001-AC4F-418D-AE19-62706E023703}">
                      <ahyp:hlinkClr xmlns:ahyp="http://schemas.microsoft.com/office/drawing/2018/hyperlinkcolor" val="tx"/>
                    </a:ext>
                  </a:extLst>
                </a:hlinkClick>
              </a:rPr>
              <a:t>d’animation</a:t>
            </a:r>
            <a:endParaRPr sz="1700" dirty="0">
              <a:solidFill>
                <a:srgbClr val="FFFFFF"/>
              </a:solidFill>
            </a:endParaRPr>
          </a:p>
        </p:txBody>
      </p:sp>
      <p:sp>
        <p:nvSpPr>
          <p:cNvPr id="101" name="Google Shape;101;p17"/>
          <p:cNvSpPr/>
          <p:nvPr/>
        </p:nvSpPr>
        <p:spPr>
          <a:xfrm>
            <a:off x="4562476" y="2859602"/>
            <a:ext cx="6791323" cy="995920"/>
          </a:xfrm>
          <a:prstGeom prst="rect">
            <a:avLst/>
          </a:prstGeom>
          <a:gradFill>
            <a:gsLst>
              <a:gs pos="0">
                <a:srgbClr val="3F3F3F"/>
              </a:gs>
              <a:gs pos="15929">
                <a:srgbClr val="262626"/>
              </a:gs>
              <a:gs pos="97000">
                <a:srgbClr val="262626"/>
              </a:gs>
              <a:gs pos="100000">
                <a:srgbClr val="11859C"/>
              </a:gs>
            </a:gsLst>
            <a:lin ang="108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7"/>
          <p:cNvSpPr/>
          <p:nvPr/>
        </p:nvSpPr>
        <p:spPr>
          <a:xfrm>
            <a:off x="4863741" y="3083684"/>
            <a:ext cx="547756" cy="547756"/>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7"/>
          <p:cNvSpPr/>
          <p:nvPr/>
        </p:nvSpPr>
        <p:spPr>
          <a:xfrm>
            <a:off x="5712764" y="2859602"/>
            <a:ext cx="5641034" cy="9959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7"/>
          <p:cNvSpPr txBox="1"/>
          <p:nvPr/>
        </p:nvSpPr>
        <p:spPr>
          <a:xfrm>
            <a:off x="5712764" y="2859602"/>
            <a:ext cx="5641034" cy="995920"/>
          </a:xfrm>
          <a:prstGeom prst="rect">
            <a:avLst/>
          </a:prstGeom>
          <a:noFill/>
          <a:ln>
            <a:noFill/>
          </a:ln>
        </p:spPr>
        <p:txBody>
          <a:bodyPr spcFirstLastPara="1" wrap="square" lIns="105400" tIns="105400" rIns="105400" bIns="105400"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en-US" sz="1500">
                <a:solidFill>
                  <a:srgbClr val="FFFFFF"/>
                </a:solidFill>
                <a:uFill>
                  <a:noFill/>
                </a:uFill>
                <a:hlinkClick r:id="rId7">
                  <a:extLst>
                    <a:ext uri="{A12FA001-AC4F-418D-AE19-62706E023703}">
                      <ahyp:hlinkClr xmlns:ahyp="http://schemas.microsoft.com/office/drawing/2018/hyperlinkcolor" val="tx"/>
                    </a:ext>
                  </a:extLst>
                </a:hlinkClick>
              </a:rPr>
              <a:t>Activité 3 – Création de personnages et arrière-plans</a:t>
            </a:r>
            <a:r>
              <a:rPr lang="en-US" sz="2200" b="0" i="0" u="none" strike="noStrike" cap="none">
                <a:solidFill>
                  <a:srgbClr val="FFFFFF"/>
                </a:solidFill>
                <a:latin typeface="Calibri"/>
                <a:ea typeface="Calibri"/>
                <a:cs typeface="Calibri"/>
                <a:sym typeface="Calibri"/>
              </a:rPr>
              <a:t> </a:t>
            </a:r>
            <a:endParaRPr sz="1700">
              <a:solidFill>
                <a:srgbClr val="FFFFFF"/>
              </a:solidFill>
            </a:endParaRPr>
          </a:p>
        </p:txBody>
      </p:sp>
      <p:sp>
        <p:nvSpPr>
          <p:cNvPr id="105" name="Google Shape;105;p17"/>
          <p:cNvSpPr/>
          <p:nvPr/>
        </p:nvSpPr>
        <p:spPr>
          <a:xfrm>
            <a:off x="4562476" y="4104502"/>
            <a:ext cx="6791323" cy="995920"/>
          </a:xfrm>
          <a:prstGeom prst="rect">
            <a:avLst/>
          </a:prstGeom>
          <a:gradFill>
            <a:gsLst>
              <a:gs pos="0">
                <a:srgbClr val="3F3F3F"/>
              </a:gs>
              <a:gs pos="15929">
                <a:srgbClr val="262626"/>
              </a:gs>
              <a:gs pos="97000">
                <a:srgbClr val="262626"/>
              </a:gs>
              <a:gs pos="100000">
                <a:srgbClr val="11859C"/>
              </a:gs>
            </a:gsLst>
            <a:lin ang="108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7"/>
          <p:cNvSpPr/>
          <p:nvPr/>
        </p:nvSpPr>
        <p:spPr>
          <a:xfrm>
            <a:off x="4863741" y="4328585"/>
            <a:ext cx="547756" cy="547756"/>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7"/>
          <p:cNvSpPr/>
          <p:nvPr/>
        </p:nvSpPr>
        <p:spPr>
          <a:xfrm>
            <a:off x="5712764" y="4104502"/>
            <a:ext cx="5641034" cy="9959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7"/>
          <p:cNvSpPr txBox="1"/>
          <p:nvPr/>
        </p:nvSpPr>
        <p:spPr>
          <a:xfrm>
            <a:off x="5712764" y="4104502"/>
            <a:ext cx="5641034" cy="995920"/>
          </a:xfrm>
          <a:prstGeom prst="rect">
            <a:avLst/>
          </a:prstGeom>
          <a:noFill/>
          <a:ln>
            <a:noFill/>
          </a:ln>
        </p:spPr>
        <p:txBody>
          <a:bodyPr spcFirstLastPara="1" wrap="square" lIns="105400" tIns="105400" rIns="105400" bIns="105400"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en-US" sz="1500">
                <a:solidFill>
                  <a:srgbClr val="FFFFFF"/>
                </a:solidFill>
                <a:uFill>
                  <a:noFill/>
                </a:uFill>
                <a:hlinkClick r:id="rId8">
                  <a:extLst>
                    <a:ext uri="{A12FA001-AC4F-418D-AE19-62706E023703}">
                      <ahyp:hlinkClr xmlns:ahyp="http://schemas.microsoft.com/office/drawing/2018/hyperlinkcolor" val="tx"/>
                    </a:ext>
                  </a:extLst>
                </a:hlinkClick>
              </a:rPr>
              <a:t>Activité 4 – Projet d’animation image par image (stop motion)</a:t>
            </a:r>
            <a:r>
              <a:rPr lang="en-US" sz="2200" b="0" i="0" u="none" strike="noStrike" cap="none">
                <a:solidFill>
                  <a:srgbClr val="FFFFFF"/>
                </a:solidFill>
                <a:latin typeface="Calibri"/>
                <a:ea typeface="Calibri"/>
                <a:cs typeface="Calibri"/>
                <a:sym typeface="Calibri"/>
              </a:rPr>
              <a:t> </a:t>
            </a:r>
            <a:endParaRPr sz="1700">
              <a:solidFill>
                <a:srgbClr val="FFFFFF"/>
              </a:solidFill>
            </a:endParaRPr>
          </a:p>
        </p:txBody>
      </p:sp>
      <p:sp>
        <p:nvSpPr>
          <p:cNvPr id="109" name="Google Shape;109;p17"/>
          <p:cNvSpPr/>
          <p:nvPr/>
        </p:nvSpPr>
        <p:spPr>
          <a:xfrm>
            <a:off x="4562476" y="5349403"/>
            <a:ext cx="6791323" cy="995920"/>
          </a:xfrm>
          <a:prstGeom prst="rect">
            <a:avLst/>
          </a:prstGeom>
          <a:gradFill>
            <a:gsLst>
              <a:gs pos="0">
                <a:srgbClr val="3F3F3F"/>
              </a:gs>
              <a:gs pos="15929">
                <a:srgbClr val="262626"/>
              </a:gs>
              <a:gs pos="97000">
                <a:srgbClr val="262626"/>
              </a:gs>
              <a:gs pos="100000">
                <a:srgbClr val="11859C"/>
              </a:gs>
            </a:gsLst>
            <a:lin ang="108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7"/>
          <p:cNvSpPr/>
          <p:nvPr/>
        </p:nvSpPr>
        <p:spPr>
          <a:xfrm>
            <a:off x="4863741" y="5573485"/>
            <a:ext cx="547756" cy="547756"/>
          </a:xfrm>
          <a:prstGeom prst="rect">
            <a:avLst/>
          </a:prstGeom>
          <a:blipFill rotWithShape="1">
            <a:blip r:embed="rId9">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7"/>
          <p:cNvSpPr/>
          <p:nvPr/>
        </p:nvSpPr>
        <p:spPr>
          <a:xfrm>
            <a:off x="5712764" y="5349403"/>
            <a:ext cx="5641034" cy="9959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7"/>
          <p:cNvSpPr txBox="1"/>
          <p:nvPr/>
        </p:nvSpPr>
        <p:spPr>
          <a:xfrm>
            <a:off x="5577298" y="5349403"/>
            <a:ext cx="5641034" cy="995920"/>
          </a:xfrm>
          <a:prstGeom prst="rect">
            <a:avLst/>
          </a:prstGeom>
          <a:noFill/>
          <a:ln>
            <a:noFill/>
          </a:ln>
        </p:spPr>
        <p:txBody>
          <a:bodyPr spcFirstLastPara="1" wrap="square" lIns="105400" tIns="105400" rIns="105400" bIns="105400" anchor="ctr" anchorCtr="0">
            <a:noAutofit/>
          </a:bodyPr>
          <a:lstStyle/>
          <a:p>
            <a:pPr marL="152400" lvl="0" indent="0" algn="just" rtl="0">
              <a:spcBef>
                <a:spcPts val="0"/>
              </a:spcBef>
              <a:spcAft>
                <a:spcPts val="500"/>
              </a:spcAft>
              <a:buClr>
                <a:schemeClr val="dk1"/>
              </a:buClr>
              <a:buSzPts val="1100"/>
              <a:buFont typeface="Arial"/>
              <a:buNone/>
            </a:pPr>
            <a:r>
              <a:rPr lang="en-US" sz="1500" dirty="0">
                <a:solidFill>
                  <a:srgbClr val="FFFFFF"/>
                </a:solidFill>
              </a:rPr>
              <a:t>Travail</a:t>
            </a:r>
            <a:r>
              <a:rPr lang="en-US" sz="1500" dirty="0">
                <a:solidFill>
                  <a:srgbClr val="FFFFFF"/>
                </a:solidFill>
                <a:uFill>
                  <a:noFill/>
                </a:uFill>
                <a:hlinkClick r:id="rId10">
                  <a:extLst>
                    <a:ext uri="{A12FA001-AC4F-418D-AE19-62706E023703}">
                      <ahyp:hlinkClr xmlns:ahyp="http://schemas.microsoft.com/office/drawing/2018/hyperlinkcolor" val="tx"/>
                    </a:ext>
                  </a:extLst>
                </a:hlinkClick>
              </a:rPr>
              <a:t> 1 – </a:t>
            </a:r>
            <a:r>
              <a:rPr lang="en-US" sz="1500" dirty="0" err="1">
                <a:solidFill>
                  <a:srgbClr val="FFFFFF"/>
                </a:solidFill>
                <a:uFill>
                  <a:noFill/>
                </a:uFill>
                <a:hlinkClick r:id="rId10">
                  <a:extLst>
                    <a:ext uri="{A12FA001-AC4F-418D-AE19-62706E023703}">
                      <ahyp:hlinkClr xmlns:ahyp="http://schemas.microsoft.com/office/drawing/2018/hyperlinkcolor" val="tx"/>
                    </a:ext>
                  </a:extLst>
                </a:hlinkClick>
              </a:rPr>
              <a:t>Créer</a:t>
            </a:r>
            <a:r>
              <a:rPr lang="en-US" sz="1500" dirty="0">
                <a:solidFill>
                  <a:srgbClr val="FFFFFF"/>
                </a:solidFill>
                <a:uFill>
                  <a:noFill/>
                </a:uFill>
                <a:hlinkClick r:id="rId10">
                  <a:extLst>
                    <a:ext uri="{A12FA001-AC4F-418D-AE19-62706E023703}">
                      <ahyp:hlinkClr xmlns:ahyp="http://schemas.microsoft.com/office/drawing/2018/hyperlinkcolor" val="tx"/>
                    </a:ext>
                  </a:extLst>
                </a:hlinkClick>
              </a:rPr>
              <a:t> un animation image par image (stop motion)</a:t>
            </a:r>
            <a:endParaRPr sz="1700" dirty="0">
              <a:solidFill>
                <a:srgbClr val="FFFFFF"/>
              </a:solidFill>
            </a:endParaRPr>
          </a:p>
        </p:txBody>
      </p:sp>
      <p:sp>
        <p:nvSpPr>
          <p:cNvPr id="113" name="Google Shape;113;p17"/>
          <p:cNvSpPr txBox="1">
            <a:spLocks noGrp="1"/>
          </p:cNvSpPr>
          <p:nvPr>
            <p:ph type="sldNum" idx="12"/>
          </p:nvPr>
        </p:nvSpPr>
        <p:spPr>
          <a:xfrm>
            <a:off x="11353800" y="6361475"/>
            <a:ext cx="838200" cy="360000"/>
          </a:xfrm>
          <a:prstGeom prst="rect">
            <a:avLst/>
          </a:prstGeom>
          <a:solidFill>
            <a:srgbClr val="262626"/>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PAGE </a:t>
            </a: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8" descr="A picture containing photo, old, different, sitting&#10;&#10;Description automatically generated"/>
          <p:cNvPicPr preferRelativeResize="0">
            <a:picLocks noGrp="1"/>
          </p:cNvPicPr>
          <p:nvPr>
            <p:ph type="pic" idx="2"/>
          </p:nvPr>
        </p:nvPicPr>
        <p:blipFill rotWithShape="1">
          <a:blip r:embed="rId3">
            <a:alphaModFix/>
          </a:blip>
          <a:srcRect l="16916" r="16916"/>
          <a:stretch/>
        </p:blipFill>
        <p:spPr>
          <a:xfrm>
            <a:off x="0" y="0"/>
            <a:ext cx="6249555" cy="6721475"/>
          </a:xfrm>
          <a:prstGeom prst="rect">
            <a:avLst/>
          </a:prstGeom>
          <a:noFill/>
          <a:ln>
            <a:noFill/>
          </a:ln>
        </p:spPr>
      </p:pic>
      <p:sp>
        <p:nvSpPr>
          <p:cNvPr id="119" name="Google Shape;119;p18"/>
          <p:cNvSpPr txBox="1">
            <a:spLocks noGrp="1"/>
          </p:cNvSpPr>
          <p:nvPr>
            <p:ph type="title"/>
          </p:nvPr>
        </p:nvSpPr>
        <p:spPr>
          <a:xfrm>
            <a:off x="6657975" y="380225"/>
            <a:ext cx="4761300" cy="1064400"/>
          </a:xfrm>
          <a:prstGeom prst="rect">
            <a:avLst/>
          </a:prstGeom>
          <a:solidFill>
            <a:srgbClr val="4E1E76"/>
          </a:solidFill>
          <a:ln>
            <a:noFill/>
          </a:ln>
        </p:spPr>
        <p:txBody>
          <a:bodyPr spcFirstLastPara="1" wrap="square" lIns="91425" tIns="108000" rIns="91425" bIns="108000" anchor="ctr" anchorCtr="0">
            <a:noAutofit/>
          </a:bodyPr>
          <a:lstStyle/>
          <a:p>
            <a:pPr marL="0" lvl="0" indent="0" algn="l" rtl="0">
              <a:lnSpc>
                <a:spcPct val="100000"/>
              </a:lnSpc>
              <a:spcBef>
                <a:spcPts val="0"/>
              </a:spcBef>
              <a:spcAft>
                <a:spcPts val="0"/>
              </a:spcAft>
              <a:buClr>
                <a:schemeClr val="lt1"/>
              </a:buClr>
              <a:buSzPts val="4000"/>
              <a:buFont typeface="Calibri"/>
              <a:buNone/>
            </a:pPr>
            <a:r>
              <a:rPr lang="en-US" dirty="0" err="1"/>
              <a:t>L’histoire</a:t>
            </a:r>
            <a:r>
              <a:rPr lang="en-US" dirty="0"/>
              <a:t> de </a:t>
            </a:r>
            <a:r>
              <a:rPr lang="en-US" dirty="0" err="1"/>
              <a:t>l’animation</a:t>
            </a:r>
            <a:endParaRPr dirty="0"/>
          </a:p>
        </p:txBody>
      </p:sp>
      <p:sp>
        <p:nvSpPr>
          <p:cNvPr id="120" name="Google Shape;120;p18"/>
          <p:cNvSpPr txBox="1">
            <a:spLocks noGrp="1"/>
          </p:cNvSpPr>
          <p:nvPr>
            <p:ph type="body" idx="1"/>
          </p:nvPr>
        </p:nvSpPr>
        <p:spPr>
          <a:xfrm>
            <a:off x="6657974" y="1825625"/>
            <a:ext cx="4695826" cy="4351338"/>
          </a:xfrm>
          <a:prstGeom prst="rect">
            <a:avLst/>
          </a:prstGeom>
          <a:noFill/>
          <a:ln>
            <a:noFill/>
          </a:ln>
        </p:spPr>
        <p:txBody>
          <a:bodyPr spcFirstLastPara="1" wrap="square" lIns="91425" tIns="45700" rIns="91425" bIns="45700" anchor="t" anchorCtr="0">
            <a:noAutofit/>
          </a:bodyPr>
          <a:lstStyle/>
          <a:p>
            <a:pPr marL="228600" marR="38100" lvl="0" indent="-209550" algn="l" rtl="0">
              <a:lnSpc>
                <a:spcPct val="128571"/>
              </a:lnSpc>
              <a:spcBef>
                <a:spcPts val="0"/>
              </a:spcBef>
              <a:spcAft>
                <a:spcPts val="0"/>
              </a:spcAft>
              <a:buClr>
                <a:srgbClr val="FFFFFF"/>
              </a:buClr>
              <a:buSzPts val="1700"/>
              <a:buChar char="▪"/>
            </a:pPr>
            <a:r>
              <a:rPr lang="en-US" sz="1800">
                <a:solidFill>
                  <a:srgbClr val="FFFFFF"/>
                </a:solidFill>
                <a:latin typeface="Arial"/>
                <a:ea typeface="Arial"/>
                <a:cs typeface="Arial"/>
                <a:sym typeface="Arial"/>
              </a:rPr>
              <a:t>Lorsque les gens pensent aux premières animations, ils peuvent penser à une animation Disney comme Bambi ou Fantasia. Cependant, de nombreuses animations comme Walt Disney, Hayao Miyazaki, Bob Clampett, Winsor McCay et bien d'autres ont ouvert la voie à ces célèbres créateurs.  Dans la première leçon, vous explorerez les premières animations et découvrirez des opportunités de carrière pour les animateurs d'aujourd'hui.</a:t>
            </a:r>
            <a:endParaRPr sz="1800">
              <a:solidFill>
                <a:srgbClr val="FFFFFF"/>
              </a:solidFill>
              <a:latin typeface="Arial"/>
              <a:ea typeface="Arial"/>
              <a:cs typeface="Arial"/>
              <a:sym typeface="Arial"/>
            </a:endParaRPr>
          </a:p>
          <a:p>
            <a:pPr marL="228600" lvl="0" indent="0" algn="l" rtl="0">
              <a:lnSpc>
                <a:spcPct val="90000"/>
              </a:lnSpc>
              <a:spcBef>
                <a:spcPts val="0"/>
              </a:spcBef>
              <a:spcAft>
                <a:spcPts val="0"/>
              </a:spcAft>
              <a:buNone/>
            </a:pPr>
            <a:endParaRPr sz="1700">
              <a:solidFill>
                <a:srgbClr val="FFFFFF"/>
              </a:solidFill>
            </a:endParaRPr>
          </a:p>
        </p:txBody>
      </p:sp>
      <p:sp>
        <p:nvSpPr>
          <p:cNvPr id="121" name="Google Shape;121;p18"/>
          <p:cNvSpPr txBox="1">
            <a:spLocks noGrp="1"/>
          </p:cNvSpPr>
          <p:nvPr>
            <p:ph type="sldNum" idx="12"/>
          </p:nvPr>
        </p:nvSpPr>
        <p:spPr>
          <a:xfrm>
            <a:off x="11353800" y="6361475"/>
            <a:ext cx="838200" cy="360000"/>
          </a:xfrm>
          <a:prstGeom prst="rect">
            <a:avLst/>
          </a:prstGeom>
          <a:solidFill>
            <a:srgbClr val="262626"/>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PAGE </a:t>
            </a:r>
            <a:fld id="{00000000-1234-1234-1234-123412341234}" type="slidenum">
              <a:rPr lang="en-US"/>
              <a:t>3</a:t>
            </a:fld>
            <a:endParaRPr/>
          </a:p>
        </p:txBody>
      </p:sp>
      <p:sp>
        <p:nvSpPr>
          <p:cNvPr id="122" name="Google Shape;122;p18"/>
          <p:cNvSpPr/>
          <p:nvPr/>
        </p:nvSpPr>
        <p:spPr>
          <a:xfrm>
            <a:off x="1145309" y="6565799"/>
            <a:ext cx="2552100" cy="163500"/>
          </a:xfrm>
          <a:prstGeom prst="rect">
            <a:avLst/>
          </a:prstGeom>
          <a:gradFill>
            <a:gsLst>
              <a:gs pos="0">
                <a:schemeClr val="accent2"/>
              </a:gs>
              <a:gs pos="100000">
                <a:srgbClr val="3F3F3F"/>
              </a:gs>
            </a:gsLst>
            <a:lin ang="0" scaled="0"/>
          </a:gra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sz="1200" dirty="0" err="1">
                <a:solidFill>
                  <a:schemeClr val="lt1"/>
                </a:solidFill>
                <a:latin typeface="Calibri"/>
                <a:ea typeface="Calibri"/>
                <a:cs typeface="Calibri"/>
                <a:sym typeface="Calibri"/>
              </a:rPr>
              <a:t>Histoire</a:t>
            </a:r>
            <a:r>
              <a:rPr lang="en-US" sz="1200" dirty="0">
                <a:solidFill>
                  <a:schemeClr val="lt1"/>
                </a:solidFill>
                <a:latin typeface="Calibri"/>
                <a:ea typeface="Calibri"/>
                <a:cs typeface="Calibri"/>
                <a:sym typeface="Calibri"/>
              </a:rPr>
              <a:t> et </a:t>
            </a:r>
            <a:r>
              <a:rPr lang="en-US" sz="1200" dirty="0" err="1">
                <a:solidFill>
                  <a:schemeClr val="lt1"/>
                </a:solidFill>
                <a:latin typeface="Calibri"/>
                <a:ea typeface="Calibri"/>
                <a:cs typeface="Calibri"/>
                <a:sym typeface="Calibri"/>
              </a:rPr>
              <a:t>carrières</a:t>
            </a:r>
            <a:endParaRPr lang="en-US" sz="1200" b="0" i="0" u="none" strike="noStrike" cap="none" dirty="0">
              <a:solidFill>
                <a:schemeClr val="lt1"/>
              </a:solidFill>
              <a:latin typeface="Calibri"/>
              <a:ea typeface="Calibri"/>
              <a:cs typeface="Calibri"/>
              <a:sym typeface="Calibri"/>
            </a:endParaRPr>
          </a:p>
        </p:txBody>
      </p:sp>
      <p:sp>
        <p:nvSpPr>
          <p:cNvPr id="123" name="Google Shape;123;p18"/>
          <p:cNvSpPr/>
          <p:nvPr/>
        </p:nvSpPr>
        <p:spPr>
          <a:xfrm>
            <a:off x="3697432" y="6565797"/>
            <a:ext cx="2552100" cy="163500"/>
          </a:xfrm>
          <a:prstGeom prst="rect">
            <a:avLst/>
          </a:prstGeom>
          <a:solidFill>
            <a:srgbClr val="3F3F3F"/>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sz="1200">
                <a:solidFill>
                  <a:schemeClr val="lt1"/>
                </a:solidFill>
                <a:latin typeface="Calibri"/>
                <a:ea typeface="Calibri"/>
                <a:cs typeface="Calibri"/>
                <a:sym typeface="Calibri"/>
              </a:rPr>
              <a:t>Principes d’animation</a:t>
            </a:r>
            <a:endParaRPr sz="1200" b="0" i="0" u="none" strike="noStrike" cap="none">
              <a:solidFill>
                <a:schemeClr val="lt1"/>
              </a:solidFill>
              <a:latin typeface="Calibri"/>
              <a:ea typeface="Calibri"/>
              <a:cs typeface="Calibri"/>
              <a:sym typeface="Calibri"/>
            </a:endParaRPr>
          </a:p>
        </p:txBody>
      </p:sp>
      <p:sp>
        <p:nvSpPr>
          <p:cNvPr id="124" name="Google Shape;124;p18"/>
          <p:cNvSpPr/>
          <p:nvPr/>
        </p:nvSpPr>
        <p:spPr>
          <a:xfrm>
            <a:off x="6249555" y="6557845"/>
            <a:ext cx="2552100" cy="1635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alibri"/>
                <a:ea typeface="Calibri"/>
                <a:cs typeface="Calibri"/>
                <a:sym typeface="Calibri"/>
              </a:rPr>
              <a:t>Personnages/Arrière-plans</a:t>
            </a:r>
            <a:endParaRPr sz="1200" b="0" i="0" u="none" strike="noStrike" cap="none">
              <a:solidFill>
                <a:schemeClr val="lt1"/>
              </a:solidFill>
              <a:latin typeface="Calibri"/>
              <a:ea typeface="Calibri"/>
              <a:cs typeface="Calibri"/>
              <a:sym typeface="Calibri"/>
            </a:endParaRPr>
          </a:p>
        </p:txBody>
      </p:sp>
      <p:sp>
        <p:nvSpPr>
          <p:cNvPr id="125" name="Google Shape;125;p18"/>
          <p:cNvSpPr/>
          <p:nvPr/>
        </p:nvSpPr>
        <p:spPr>
          <a:xfrm>
            <a:off x="8801677" y="6562004"/>
            <a:ext cx="2552100" cy="159600"/>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chemeClr val="lt1"/>
                </a:solidFill>
                <a:latin typeface="Calibri"/>
                <a:ea typeface="Calibri"/>
                <a:cs typeface="Calibri"/>
                <a:sym typeface="Calibri"/>
              </a:rPr>
              <a:t>Stop Motion</a:t>
            </a:r>
            <a:endParaRPr/>
          </a:p>
        </p:txBody>
      </p:sp>
      <p:sp>
        <p:nvSpPr>
          <p:cNvPr id="126" name="Google Shape;126;p18"/>
          <p:cNvSpPr/>
          <p:nvPr/>
        </p:nvSpPr>
        <p:spPr>
          <a:xfrm rot="10800000">
            <a:off x="2349946" y="6315691"/>
            <a:ext cx="142847" cy="91567"/>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46;p20">
            <a:extLst>
              <a:ext uri="{FF2B5EF4-FFF2-40B4-BE49-F238E27FC236}">
                <a16:creationId xmlns:a16="http://schemas.microsoft.com/office/drawing/2014/main" id="{FF605FCC-0B4C-4B7D-8598-DCBF61C5888C}"/>
              </a:ext>
            </a:extLst>
          </p:cNvPr>
          <p:cNvSpPr txBox="1">
            <a:spLocks/>
          </p:cNvSpPr>
          <p:nvPr/>
        </p:nvSpPr>
        <p:spPr>
          <a:xfrm>
            <a:off x="6657974" y="380225"/>
            <a:ext cx="5206647" cy="1064575"/>
          </a:xfrm>
          <a:prstGeom prst="rect">
            <a:avLst/>
          </a:prstGeom>
          <a:solidFill>
            <a:srgbClr val="4E1E76"/>
          </a:solidFill>
          <a:ln>
            <a:noFill/>
          </a:ln>
        </p:spPr>
        <p:txBody>
          <a:bodyPr spcFirstLastPara="1" wrap="square" lIns="91425" tIns="108000" rIns="91425" bIns="1080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4000"/>
              <a:buFont typeface="Calibri"/>
              <a:buNone/>
              <a:defRPr sz="4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t>L’histoire de l’animation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19" descr="A picture containing light, drawing&#10;&#10;Description automatically generated"/>
          <p:cNvPicPr preferRelativeResize="0">
            <a:picLocks noGrp="1"/>
          </p:cNvPicPr>
          <p:nvPr>
            <p:ph type="pic" idx="2"/>
          </p:nvPr>
        </p:nvPicPr>
        <p:blipFill rotWithShape="1">
          <a:blip r:embed="rId3">
            <a:alphaModFix/>
          </a:blip>
          <a:srcRect l="12886" r="12879"/>
          <a:stretch/>
        </p:blipFill>
        <p:spPr>
          <a:xfrm>
            <a:off x="0" y="0"/>
            <a:ext cx="6249600" cy="6721500"/>
          </a:xfrm>
          <a:prstGeom prst="rect">
            <a:avLst/>
          </a:prstGeom>
          <a:noFill/>
          <a:ln>
            <a:noFill/>
          </a:ln>
        </p:spPr>
      </p:pic>
      <p:sp>
        <p:nvSpPr>
          <p:cNvPr id="132" name="Google Shape;132;p19"/>
          <p:cNvSpPr txBox="1">
            <a:spLocks noGrp="1"/>
          </p:cNvSpPr>
          <p:nvPr>
            <p:ph type="title"/>
          </p:nvPr>
        </p:nvSpPr>
        <p:spPr>
          <a:xfrm>
            <a:off x="6657975" y="415350"/>
            <a:ext cx="4848900" cy="1029600"/>
          </a:xfrm>
          <a:prstGeom prst="rect">
            <a:avLst/>
          </a:prstGeom>
          <a:solidFill>
            <a:srgbClr val="4E1E76"/>
          </a:solidFill>
          <a:ln>
            <a:noFill/>
          </a:ln>
        </p:spPr>
        <p:txBody>
          <a:bodyPr spcFirstLastPara="1" wrap="square" lIns="91425" tIns="108000" rIns="91425" bIns="108000" anchor="ctr" anchorCtr="0">
            <a:noAutofit/>
          </a:bodyPr>
          <a:lstStyle/>
          <a:p>
            <a:pPr marL="0" lvl="0" indent="0" algn="l" rtl="0">
              <a:spcBef>
                <a:spcPts val="0"/>
              </a:spcBef>
              <a:spcAft>
                <a:spcPts val="0"/>
              </a:spcAft>
              <a:buClr>
                <a:schemeClr val="lt1"/>
              </a:buClr>
              <a:buSzPts val="4000"/>
              <a:buFont typeface="Calibri"/>
              <a:buNone/>
            </a:pPr>
            <a:r>
              <a:rPr lang="en-US" dirty="0" err="1"/>
              <a:t>L’histoire</a:t>
            </a:r>
            <a:r>
              <a:rPr lang="en-US" dirty="0"/>
              <a:t> de </a:t>
            </a:r>
            <a:r>
              <a:rPr lang="en-US" dirty="0" err="1"/>
              <a:t>l’animation</a:t>
            </a:r>
            <a:endParaRPr dirty="0"/>
          </a:p>
        </p:txBody>
      </p:sp>
      <p:sp>
        <p:nvSpPr>
          <p:cNvPr id="133" name="Google Shape;133;p19"/>
          <p:cNvSpPr txBox="1">
            <a:spLocks noGrp="1"/>
          </p:cNvSpPr>
          <p:nvPr>
            <p:ph type="body" idx="1"/>
          </p:nvPr>
        </p:nvSpPr>
        <p:spPr>
          <a:xfrm>
            <a:off x="6657974" y="1825625"/>
            <a:ext cx="4695826"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000"/>
              <a:buNone/>
            </a:pPr>
            <a:r>
              <a:rPr lang="en-US" sz="1900" dirty="0">
                <a:solidFill>
                  <a:srgbClr val="FFFFFF"/>
                </a:solidFill>
                <a:latin typeface="Arial"/>
                <a:ea typeface="Arial"/>
                <a:cs typeface="Arial"/>
                <a:sym typeface="Arial"/>
              </a:rPr>
              <a:t>Question: </a:t>
            </a:r>
            <a:r>
              <a:rPr lang="fr-CA" sz="1900" dirty="0">
                <a:solidFill>
                  <a:srgbClr val="FFFFFF"/>
                </a:solidFill>
                <a:latin typeface="Arial"/>
                <a:ea typeface="Arial"/>
                <a:cs typeface="Arial"/>
                <a:sym typeface="Arial"/>
              </a:rPr>
              <a:t>Quelles</a:t>
            </a:r>
            <a:r>
              <a:rPr lang="en-US" sz="1900" dirty="0">
                <a:solidFill>
                  <a:srgbClr val="FFFFFF"/>
                </a:solidFill>
                <a:latin typeface="Arial"/>
                <a:ea typeface="Arial"/>
                <a:cs typeface="Arial"/>
                <a:sym typeface="Arial"/>
              </a:rPr>
              <a:t> </a:t>
            </a:r>
            <a:r>
              <a:rPr lang="en-US" sz="1900" dirty="0" err="1">
                <a:solidFill>
                  <a:srgbClr val="FFFFFF"/>
                </a:solidFill>
                <a:latin typeface="Arial"/>
                <a:ea typeface="Arial"/>
                <a:cs typeface="Arial"/>
                <a:sym typeface="Arial"/>
              </a:rPr>
              <a:t>sont</a:t>
            </a:r>
            <a:r>
              <a:rPr lang="en-US" sz="1900" dirty="0">
                <a:solidFill>
                  <a:srgbClr val="FFFFFF"/>
                </a:solidFill>
                <a:latin typeface="Arial"/>
                <a:ea typeface="Arial"/>
                <a:cs typeface="Arial"/>
                <a:sym typeface="Arial"/>
              </a:rPr>
              <a:t> </a:t>
            </a:r>
            <a:r>
              <a:rPr lang="en-US" sz="1900" dirty="0" err="1">
                <a:solidFill>
                  <a:srgbClr val="FFFFFF"/>
                </a:solidFill>
                <a:latin typeface="Arial"/>
                <a:ea typeface="Arial"/>
                <a:cs typeface="Arial"/>
                <a:sym typeface="Arial"/>
              </a:rPr>
              <a:t>certaines</a:t>
            </a:r>
            <a:r>
              <a:rPr lang="en-US" sz="1900" dirty="0">
                <a:solidFill>
                  <a:srgbClr val="FFFFFF"/>
                </a:solidFill>
                <a:latin typeface="Arial"/>
                <a:ea typeface="Arial"/>
                <a:cs typeface="Arial"/>
                <a:sym typeface="Arial"/>
              </a:rPr>
              <a:t> des premières animations </a:t>
            </a:r>
            <a:r>
              <a:rPr lang="en-US" sz="1900" dirty="0" err="1">
                <a:solidFill>
                  <a:srgbClr val="FFFFFF"/>
                </a:solidFill>
                <a:latin typeface="Arial"/>
                <a:ea typeface="Arial"/>
                <a:cs typeface="Arial"/>
                <a:sym typeface="Arial"/>
              </a:rPr>
              <a:t>créées</a:t>
            </a:r>
            <a:r>
              <a:rPr lang="en-US" sz="1900" dirty="0">
                <a:solidFill>
                  <a:srgbClr val="FFFFFF"/>
                </a:solidFill>
                <a:latin typeface="Arial"/>
                <a:ea typeface="Arial"/>
                <a:cs typeface="Arial"/>
                <a:sym typeface="Arial"/>
              </a:rPr>
              <a:t>?</a:t>
            </a:r>
            <a:endParaRPr sz="1900" dirty="0">
              <a:solidFill>
                <a:srgbClr val="FFFFFF"/>
              </a:solidFill>
              <a:latin typeface="Arial"/>
              <a:ea typeface="Arial"/>
              <a:cs typeface="Arial"/>
              <a:sym typeface="Arial"/>
            </a:endParaRPr>
          </a:p>
          <a:p>
            <a:pPr marL="0" lvl="0" indent="0" algn="l" rtl="0">
              <a:lnSpc>
                <a:spcPct val="90000"/>
              </a:lnSpc>
              <a:spcBef>
                <a:spcPts val="1000"/>
              </a:spcBef>
              <a:spcAft>
                <a:spcPts val="0"/>
              </a:spcAft>
              <a:buSzPts val="2000"/>
              <a:buNone/>
            </a:pPr>
            <a:r>
              <a:rPr lang="en-US" sz="1900" dirty="0" err="1">
                <a:solidFill>
                  <a:srgbClr val="FFFFFF"/>
                </a:solidFill>
                <a:latin typeface="Arial"/>
                <a:ea typeface="Arial"/>
                <a:cs typeface="Arial"/>
                <a:sym typeface="Arial"/>
              </a:rPr>
              <a:t>Réponse</a:t>
            </a:r>
            <a:r>
              <a:rPr lang="en-US" sz="1900" dirty="0">
                <a:solidFill>
                  <a:srgbClr val="FFFFFF"/>
                </a:solidFill>
                <a:latin typeface="Arial"/>
                <a:ea typeface="Arial"/>
                <a:cs typeface="Arial"/>
                <a:sym typeface="Arial"/>
              </a:rPr>
              <a:t>: J. Stuart </a:t>
            </a:r>
            <a:r>
              <a:rPr lang="en-US" sz="1900" dirty="0" err="1">
                <a:solidFill>
                  <a:srgbClr val="FFFFFF"/>
                </a:solidFill>
                <a:latin typeface="Arial"/>
                <a:ea typeface="Arial"/>
                <a:cs typeface="Arial"/>
                <a:sym typeface="Arial"/>
              </a:rPr>
              <a:t>Blackton</a:t>
            </a:r>
            <a:r>
              <a:rPr lang="en-US" sz="1900" dirty="0">
                <a:solidFill>
                  <a:srgbClr val="FFFFFF"/>
                </a:solidFill>
                <a:latin typeface="Arial"/>
                <a:ea typeface="Arial"/>
                <a:cs typeface="Arial"/>
                <a:sym typeface="Arial"/>
              </a:rPr>
              <a:t> a </a:t>
            </a:r>
            <a:r>
              <a:rPr lang="en-US" sz="1900" dirty="0" err="1">
                <a:solidFill>
                  <a:srgbClr val="FFFFFF"/>
                </a:solidFill>
                <a:latin typeface="Arial"/>
                <a:ea typeface="Arial"/>
                <a:cs typeface="Arial"/>
                <a:sym typeface="Arial"/>
              </a:rPr>
              <a:t>créé</a:t>
            </a:r>
            <a:r>
              <a:rPr lang="en-US" sz="1900" dirty="0">
                <a:solidFill>
                  <a:srgbClr val="FFFFFF"/>
                </a:solidFill>
                <a:latin typeface="Arial"/>
                <a:ea typeface="Arial"/>
                <a:cs typeface="Arial"/>
                <a:sym typeface="Arial"/>
              </a:rPr>
              <a:t> "The Enchanted Drawing" </a:t>
            </a:r>
            <a:r>
              <a:rPr lang="en-US" sz="1900" dirty="0" err="1">
                <a:solidFill>
                  <a:srgbClr val="FFFFFF"/>
                </a:solidFill>
                <a:latin typeface="Arial"/>
                <a:ea typeface="Arial"/>
                <a:cs typeface="Arial"/>
                <a:sym typeface="Arial"/>
              </a:rPr>
              <a:t>en</a:t>
            </a:r>
            <a:r>
              <a:rPr lang="en-US" sz="1900" dirty="0">
                <a:solidFill>
                  <a:srgbClr val="FFFFFF"/>
                </a:solidFill>
                <a:latin typeface="Arial"/>
                <a:ea typeface="Arial"/>
                <a:cs typeface="Arial"/>
                <a:sym typeface="Arial"/>
              </a:rPr>
              <a:t> 1900 </a:t>
            </a:r>
            <a:r>
              <a:rPr lang="en-US" sz="1900" dirty="0" err="1">
                <a:solidFill>
                  <a:srgbClr val="FFFFFF"/>
                </a:solidFill>
                <a:latin typeface="Arial"/>
                <a:ea typeface="Arial"/>
                <a:cs typeface="Arial"/>
                <a:sym typeface="Arial"/>
              </a:rPr>
              <a:t>cette</a:t>
            </a:r>
            <a:r>
              <a:rPr lang="en-US" sz="1900" dirty="0">
                <a:solidFill>
                  <a:srgbClr val="FFFFFF"/>
                </a:solidFill>
                <a:latin typeface="Arial"/>
                <a:ea typeface="Arial"/>
                <a:cs typeface="Arial"/>
                <a:sym typeface="Arial"/>
              </a:rPr>
              <a:t> animation </a:t>
            </a:r>
            <a:r>
              <a:rPr lang="en-US" sz="1900" dirty="0" err="1">
                <a:solidFill>
                  <a:srgbClr val="FFFFFF"/>
                </a:solidFill>
                <a:latin typeface="Arial"/>
                <a:ea typeface="Arial"/>
                <a:cs typeface="Arial"/>
                <a:sym typeface="Arial"/>
              </a:rPr>
              <a:t>est</a:t>
            </a:r>
            <a:r>
              <a:rPr lang="en-US" sz="1900" dirty="0">
                <a:solidFill>
                  <a:srgbClr val="FFFFFF"/>
                </a:solidFill>
                <a:latin typeface="Arial"/>
                <a:ea typeface="Arial"/>
                <a:cs typeface="Arial"/>
                <a:sym typeface="Arial"/>
              </a:rPr>
              <a:t> la première </a:t>
            </a:r>
            <a:r>
              <a:rPr lang="en-US" sz="1900" dirty="0" err="1">
                <a:solidFill>
                  <a:srgbClr val="FFFFFF"/>
                </a:solidFill>
                <a:latin typeface="Arial"/>
                <a:ea typeface="Arial"/>
                <a:cs typeface="Arial"/>
                <a:sym typeface="Arial"/>
              </a:rPr>
              <a:t>séquence</a:t>
            </a:r>
            <a:r>
              <a:rPr lang="en-US" sz="1900" dirty="0">
                <a:solidFill>
                  <a:srgbClr val="FFFFFF"/>
                </a:solidFill>
                <a:latin typeface="Arial"/>
                <a:ea typeface="Arial"/>
                <a:cs typeface="Arial"/>
                <a:sym typeface="Arial"/>
              </a:rPr>
              <a:t> </a:t>
            </a:r>
            <a:r>
              <a:rPr lang="en-US" sz="1900" dirty="0" err="1">
                <a:solidFill>
                  <a:srgbClr val="FFFFFF"/>
                </a:solidFill>
                <a:latin typeface="Arial"/>
                <a:ea typeface="Arial"/>
                <a:cs typeface="Arial"/>
                <a:sym typeface="Arial"/>
              </a:rPr>
              <a:t>animée</a:t>
            </a:r>
            <a:r>
              <a:rPr lang="en-US" sz="1900" dirty="0">
                <a:solidFill>
                  <a:srgbClr val="FFFFFF"/>
                </a:solidFill>
                <a:latin typeface="Arial"/>
                <a:ea typeface="Arial"/>
                <a:cs typeface="Arial"/>
                <a:sym typeface="Arial"/>
              </a:rPr>
              <a:t> </a:t>
            </a:r>
            <a:r>
              <a:rPr lang="en-US" sz="1900" dirty="0" err="1">
                <a:solidFill>
                  <a:srgbClr val="FFFFFF"/>
                </a:solidFill>
                <a:latin typeface="Arial"/>
                <a:ea typeface="Arial"/>
                <a:cs typeface="Arial"/>
                <a:sym typeface="Arial"/>
              </a:rPr>
              <a:t>connue</a:t>
            </a:r>
            <a:r>
              <a:rPr lang="en-US" sz="1900" dirty="0">
                <a:solidFill>
                  <a:srgbClr val="FFFFFF"/>
                </a:solidFill>
                <a:latin typeface="Arial"/>
                <a:ea typeface="Arial"/>
                <a:cs typeface="Arial"/>
                <a:sym typeface="Arial"/>
              </a:rPr>
              <a:t>.</a:t>
            </a:r>
            <a:endParaRPr sz="1900" dirty="0">
              <a:solidFill>
                <a:srgbClr val="FFFFFF"/>
              </a:solidFill>
              <a:latin typeface="Arial"/>
              <a:ea typeface="Arial"/>
              <a:cs typeface="Arial"/>
              <a:sym typeface="Arial"/>
            </a:endParaRPr>
          </a:p>
          <a:p>
            <a:pPr marL="0" marR="38100" lvl="0" indent="0" algn="l" rtl="0">
              <a:lnSpc>
                <a:spcPct val="128571"/>
              </a:lnSpc>
              <a:spcBef>
                <a:spcPts val="0"/>
              </a:spcBef>
              <a:spcAft>
                <a:spcPts val="0"/>
              </a:spcAft>
              <a:buSzPts val="1100"/>
              <a:buNone/>
            </a:pPr>
            <a:r>
              <a:rPr lang="en-US" sz="1900" dirty="0">
                <a:solidFill>
                  <a:srgbClr val="FFFFFF"/>
                </a:solidFill>
                <a:latin typeface="Arial"/>
                <a:ea typeface="Arial"/>
                <a:cs typeface="Arial"/>
                <a:sym typeface="Arial"/>
              </a:rPr>
              <a:t>            </a:t>
            </a:r>
            <a:endParaRPr sz="1900" dirty="0">
              <a:solidFill>
                <a:srgbClr val="FFFFFF"/>
              </a:solidFill>
              <a:latin typeface="Arial"/>
              <a:ea typeface="Arial"/>
              <a:cs typeface="Arial"/>
              <a:sym typeface="Arial"/>
            </a:endParaRPr>
          </a:p>
          <a:p>
            <a:pPr marL="457200" marR="38100" lvl="0" indent="457200" algn="l" rtl="0">
              <a:lnSpc>
                <a:spcPct val="128571"/>
              </a:lnSpc>
              <a:spcBef>
                <a:spcPts val="0"/>
              </a:spcBef>
              <a:spcAft>
                <a:spcPts val="0"/>
              </a:spcAft>
              <a:buClr>
                <a:schemeClr val="dk1"/>
              </a:buClr>
              <a:buSzPts val="1100"/>
              <a:buFont typeface="Arial"/>
              <a:buNone/>
            </a:pPr>
            <a:r>
              <a:rPr lang="en-US" sz="1900" dirty="0" err="1">
                <a:solidFill>
                  <a:srgbClr val="FFFFFF"/>
                </a:solidFill>
                <a:latin typeface="Arial"/>
                <a:ea typeface="Arial"/>
                <a:cs typeface="Arial"/>
                <a:sym typeface="Arial"/>
              </a:rPr>
              <a:t>Pensez</a:t>
            </a:r>
            <a:r>
              <a:rPr lang="en-US" sz="1900" dirty="0">
                <a:solidFill>
                  <a:srgbClr val="FFFFFF"/>
                </a:solidFill>
                <a:latin typeface="Arial"/>
                <a:ea typeface="Arial"/>
                <a:cs typeface="Arial"/>
                <a:sym typeface="Arial"/>
              </a:rPr>
              <a:t>-y: </a:t>
            </a:r>
            <a:r>
              <a:rPr lang="en-US" sz="1900" dirty="0" err="1">
                <a:solidFill>
                  <a:srgbClr val="FFFFFF"/>
                </a:solidFill>
                <a:latin typeface="Arial"/>
                <a:ea typeface="Arial"/>
                <a:cs typeface="Arial"/>
                <a:sym typeface="Arial"/>
              </a:rPr>
              <a:t>Quelles</a:t>
            </a:r>
            <a:r>
              <a:rPr lang="en-US" sz="1900" dirty="0">
                <a:solidFill>
                  <a:srgbClr val="FFFFFF"/>
                </a:solidFill>
                <a:latin typeface="Arial"/>
                <a:ea typeface="Arial"/>
                <a:cs typeface="Arial"/>
                <a:sym typeface="Arial"/>
              </a:rPr>
              <a:t> </a:t>
            </a:r>
            <a:r>
              <a:rPr lang="en-US" sz="1900" dirty="0" err="1">
                <a:solidFill>
                  <a:srgbClr val="FFFFFF"/>
                </a:solidFill>
                <a:latin typeface="Arial"/>
                <a:ea typeface="Arial"/>
                <a:cs typeface="Arial"/>
                <a:sym typeface="Arial"/>
              </a:rPr>
              <a:t>sont</a:t>
            </a:r>
            <a:r>
              <a:rPr lang="en-US" sz="1900" dirty="0">
                <a:solidFill>
                  <a:srgbClr val="FFFFFF"/>
                </a:solidFill>
                <a:latin typeface="Arial"/>
                <a:ea typeface="Arial"/>
                <a:cs typeface="Arial"/>
                <a:sym typeface="Arial"/>
              </a:rPr>
              <a:t> les </a:t>
            </a:r>
            <a:r>
              <a:rPr lang="en-US" sz="1900" dirty="0" err="1">
                <a:solidFill>
                  <a:srgbClr val="FFFFFF"/>
                </a:solidFill>
                <a:latin typeface="Arial"/>
                <a:ea typeface="Arial"/>
                <a:cs typeface="Arial"/>
                <a:sym typeface="Arial"/>
              </a:rPr>
              <a:t>autres</a:t>
            </a:r>
            <a:r>
              <a:rPr lang="en-US" sz="1900" dirty="0">
                <a:solidFill>
                  <a:srgbClr val="FFFFFF"/>
                </a:solidFill>
                <a:latin typeface="Arial"/>
                <a:ea typeface="Arial"/>
                <a:cs typeface="Arial"/>
                <a:sym typeface="Arial"/>
              </a:rPr>
              <a:t> animations qui </a:t>
            </a:r>
            <a:r>
              <a:rPr lang="en-US" sz="1900" dirty="0" err="1">
                <a:solidFill>
                  <a:srgbClr val="FFFFFF"/>
                </a:solidFill>
                <a:latin typeface="Arial"/>
                <a:ea typeface="Arial"/>
                <a:cs typeface="Arial"/>
                <a:sym typeface="Arial"/>
              </a:rPr>
              <a:t>ont</a:t>
            </a:r>
            <a:r>
              <a:rPr lang="en-US" sz="1900" dirty="0">
                <a:solidFill>
                  <a:srgbClr val="FFFFFF"/>
                </a:solidFill>
                <a:latin typeface="Arial"/>
                <a:ea typeface="Arial"/>
                <a:cs typeface="Arial"/>
                <a:sym typeface="Arial"/>
              </a:rPr>
              <a:t> </a:t>
            </a:r>
            <a:r>
              <a:rPr lang="en-US" sz="1900" dirty="0" err="1">
                <a:solidFill>
                  <a:srgbClr val="FFFFFF"/>
                </a:solidFill>
                <a:latin typeface="Arial"/>
                <a:ea typeface="Arial"/>
                <a:cs typeface="Arial"/>
                <a:sym typeface="Arial"/>
              </a:rPr>
              <a:t>été</a:t>
            </a:r>
            <a:r>
              <a:rPr lang="en-US" sz="1900" dirty="0">
                <a:solidFill>
                  <a:srgbClr val="FFFFFF"/>
                </a:solidFill>
                <a:latin typeface="Arial"/>
                <a:ea typeface="Arial"/>
                <a:cs typeface="Arial"/>
                <a:sym typeface="Arial"/>
              </a:rPr>
              <a:t> </a:t>
            </a:r>
            <a:r>
              <a:rPr lang="en-US" sz="1900" dirty="0" err="1">
                <a:solidFill>
                  <a:srgbClr val="FFFFFF"/>
                </a:solidFill>
                <a:latin typeface="Arial"/>
                <a:ea typeface="Arial"/>
                <a:cs typeface="Arial"/>
                <a:sym typeface="Arial"/>
              </a:rPr>
              <a:t>produites</a:t>
            </a:r>
            <a:r>
              <a:rPr lang="en-US" sz="1900" dirty="0">
                <a:solidFill>
                  <a:srgbClr val="FFFFFF"/>
                </a:solidFill>
                <a:latin typeface="Arial"/>
                <a:ea typeface="Arial"/>
                <a:cs typeface="Arial"/>
                <a:sym typeface="Arial"/>
              </a:rPr>
              <a:t> entre 1906 et 1915 (Q1.1)</a:t>
            </a:r>
            <a:endParaRPr sz="1900" dirty="0">
              <a:solidFill>
                <a:srgbClr val="FFFFFF"/>
              </a:solidFill>
              <a:latin typeface="Arial"/>
              <a:ea typeface="Arial"/>
              <a:cs typeface="Arial"/>
              <a:sym typeface="Arial"/>
            </a:endParaRPr>
          </a:p>
          <a:p>
            <a:pPr marL="0" lvl="0" indent="0" algn="l" rtl="0">
              <a:lnSpc>
                <a:spcPct val="90000"/>
              </a:lnSpc>
              <a:spcBef>
                <a:spcPts val="1000"/>
              </a:spcBef>
              <a:spcAft>
                <a:spcPts val="0"/>
              </a:spcAft>
              <a:buSzPts val="1400"/>
              <a:buNone/>
            </a:pPr>
            <a:r>
              <a:rPr lang="en-US" dirty="0"/>
              <a:t>Observe et </a:t>
            </a:r>
            <a:r>
              <a:rPr lang="en-US" dirty="0" err="1"/>
              <a:t>apprends</a:t>
            </a:r>
            <a:r>
              <a:rPr lang="en-US" dirty="0"/>
              <a:t> – Les grands animateurs</a:t>
            </a:r>
            <a:endParaRPr dirty="0"/>
          </a:p>
          <a:p>
            <a:pPr marL="228600" lvl="0" indent="-228600" algn="l" rtl="0">
              <a:lnSpc>
                <a:spcPct val="90000"/>
              </a:lnSpc>
              <a:spcBef>
                <a:spcPts val="1000"/>
              </a:spcBef>
              <a:spcAft>
                <a:spcPts val="0"/>
              </a:spcAft>
              <a:buSzPts val="2000"/>
              <a:buChar char="▪"/>
            </a:pPr>
            <a:r>
              <a:rPr lang="en-US" u="sng" dirty="0">
                <a:solidFill>
                  <a:schemeClr val="hlink"/>
                </a:solidFill>
                <a:hlinkClick r:id="rId4"/>
              </a:rPr>
              <a:t>Top 10 Greatest Animators of All Time</a:t>
            </a:r>
            <a:endParaRPr dirty="0"/>
          </a:p>
        </p:txBody>
      </p:sp>
      <p:sp>
        <p:nvSpPr>
          <p:cNvPr id="134" name="Google Shape;134;p19"/>
          <p:cNvSpPr txBox="1">
            <a:spLocks noGrp="1"/>
          </p:cNvSpPr>
          <p:nvPr>
            <p:ph type="sldNum" idx="12"/>
          </p:nvPr>
        </p:nvSpPr>
        <p:spPr>
          <a:xfrm>
            <a:off x="11353800" y="6361475"/>
            <a:ext cx="838200" cy="360000"/>
          </a:xfrm>
          <a:prstGeom prst="rect">
            <a:avLst/>
          </a:prstGeom>
          <a:solidFill>
            <a:srgbClr val="262626"/>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PAGE </a:t>
            </a:r>
            <a:fld id="{00000000-1234-1234-1234-123412341234}" type="slidenum">
              <a:rPr lang="en-US"/>
              <a:t>4</a:t>
            </a:fld>
            <a:endParaRPr/>
          </a:p>
        </p:txBody>
      </p:sp>
      <p:sp>
        <p:nvSpPr>
          <p:cNvPr id="135" name="Google Shape;135;p19"/>
          <p:cNvSpPr/>
          <p:nvPr/>
        </p:nvSpPr>
        <p:spPr>
          <a:xfrm>
            <a:off x="1264559" y="6565799"/>
            <a:ext cx="2552100" cy="163500"/>
          </a:xfrm>
          <a:prstGeom prst="rect">
            <a:avLst/>
          </a:prstGeom>
          <a:gradFill>
            <a:gsLst>
              <a:gs pos="0">
                <a:schemeClr val="accent2"/>
              </a:gs>
              <a:gs pos="100000">
                <a:srgbClr val="3F3F3F"/>
              </a:gs>
            </a:gsLst>
            <a:lin ang="0" scaled="0"/>
          </a:gra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sz="1200" dirty="0" err="1">
                <a:solidFill>
                  <a:schemeClr val="lt1"/>
                </a:solidFill>
                <a:latin typeface="Calibri"/>
                <a:ea typeface="Calibri"/>
                <a:cs typeface="Calibri"/>
                <a:sym typeface="Calibri"/>
              </a:rPr>
              <a:t>Histoire</a:t>
            </a:r>
            <a:r>
              <a:rPr lang="en-US" sz="1200" dirty="0">
                <a:solidFill>
                  <a:schemeClr val="lt1"/>
                </a:solidFill>
                <a:latin typeface="Calibri"/>
                <a:ea typeface="Calibri"/>
                <a:cs typeface="Calibri"/>
                <a:sym typeface="Calibri"/>
              </a:rPr>
              <a:t> et </a:t>
            </a:r>
            <a:r>
              <a:rPr lang="en-US" sz="1200" dirty="0" err="1">
                <a:solidFill>
                  <a:schemeClr val="lt1"/>
                </a:solidFill>
                <a:latin typeface="Calibri"/>
                <a:ea typeface="Calibri"/>
                <a:cs typeface="Calibri"/>
                <a:sym typeface="Calibri"/>
              </a:rPr>
              <a:t>carrières</a:t>
            </a:r>
            <a:endParaRPr lang="en-US" sz="1200" b="0" i="0" u="none" strike="noStrike" cap="none" dirty="0">
              <a:solidFill>
                <a:schemeClr val="lt1"/>
              </a:solidFill>
              <a:latin typeface="Calibri"/>
              <a:ea typeface="Calibri"/>
              <a:cs typeface="Calibri"/>
              <a:sym typeface="Calibri"/>
            </a:endParaRPr>
          </a:p>
        </p:txBody>
      </p:sp>
      <p:sp>
        <p:nvSpPr>
          <p:cNvPr id="136" name="Google Shape;136;p19"/>
          <p:cNvSpPr/>
          <p:nvPr/>
        </p:nvSpPr>
        <p:spPr>
          <a:xfrm>
            <a:off x="3697432" y="6565797"/>
            <a:ext cx="2552100" cy="163500"/>
          </a:xfrm>
          <a:prstGeom prst="rect">
            <a:avLst/>
          </a:prstGeom>
          <a:solidFill>
            <a:srgbClr val="3F3F3F"/>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sz="1200">
                <a:solidFill>
                  <a:schemeClr val="lt1"/>
                </a:solidFill>
                <a:latin typeface="Calibri"/>
                <a:ea typeface="Calibri"/>
                <a:cs typeface="Calibri"/>
                <a:sym typeface="Calibri"/>
              </a:rPr>
              <a:t>Principes d’animation</a:t>
            </a:r>
            <a:endParaRPr sz="1200" b="0" i="0" u="none" strike="noStrike" cap="none">
              <a:solidFill>
                <a:schemeClr val="lt1"/>
              </a:solidFill>
              <a:latin typeface="Calibri"/>
              <a:ea typeface="Calibri"/>
              <a:cs typeface="Calibri"/>
              <a:sym typeface="Calibri"/>
            </a:endParaRPr>
          </a:p>
        </p:txBody>
      </p:sp>
      <p:sp>
        <p:nvSpPr>
          <p:cNvPr id="137" name="Google Shape;137;p19"/>
          <p:cNvSpPr/>
          <p:nvPr/>
        </p:nvSpPr>
        <p:spPr>
          <a:xfrm>
            <a:off x="6249555" y="6557845"/>
            <a:ext cx="2552100" cy="163500"/>
          </a:xfrm>
          <a:prstGeom prst="rect">
            <a:avLst/>
          </a:prstGeom>
          <a:solidFill>
            <a:srgbClr val="262626"/>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sz="1200">
                <a:solidFill>
                  <a:schemeClr val="lt1"/>
                </a:solidFill>
                <a:latin typeface="Calibri"/>
                <a:ea typeface="Calibri"/>
                <a:cs typeface="Calibri"/>
                <a:sym typeface="Calibri"/>
              </a:rPr>
              <a:t>Personnages/Arrière-plans</a:t>
            </a:r>
            <a:endParaRPr sz="1200" b="0" i="0" u="none" strike="noStrike" cap="none">
              <a:solidFill>
                <a:schemeClr val="lt1"/>
              </a:solidFill>
              <a:latin typeface="Calibri"/>
              <a:ea typeface="Calibri"/>
              <a:cs typeface="Calibri"/>
              <a:sym typeface="Calibri"/>
            </a:endParaRPr>
          </a:p>
        </p:txBody>
      </p:sp>
      <p:sp>
        <p:nvSpPr>
          <p:cNvPr id="138" name="Google Shape;138;p19"/>
          <p:cNvSpPr/>
          <p:nvPr/>
        </p:nvSpPr>
        <p:spPr>
          <a:xfrm>
            <a:off x="8801677" y="6562004"/>
            <a:ext cx="2552100" cy="159600"/>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chemeClr val="lt1"/>
                </a:solidFill>
                <a:latin typeface="Calibri"/>
                <a:ea typeface="Calibri"/>
                <a:cs typeface="Calibri"/>
                <a:sym typeface="Calibri"/>
              </a:rPr>
              <a:t>Stop Motion</a:t>
            </a:r>
            <a:endParaRPr/>
          </a:p>
        </p:txBody>
      </p:sp>
      <p:sp>
        <p:nvSpPr>
          <p:cNvPr id="139" name="Google Shape;139;p19"/>
          <p:cNvSpPr/>
          <p:nvPr/>
        </p:nvSpPr>
        <p:spPr>
          <a:xfrm rot="10800000">
            <a:off x="2349946" y="6315691"/>
            <a:ext cx="142847" cy="91567"/>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0" name="Google Shape;140;p19" descr="Idea"/>
          <p:cNvPicPr preferRelativeResize="0"/>
          <p:nvPr/>
        </p:nvPicPr>
        <p:blipFill rotWithShape="1">
          <a:blip r:embed="rId5">
            <a:alphaModFix/>
          </a:blip>
          <a:srcRect/>
          <a:stretch/>
        </p:blipFill>
        <p:spPr>
          <a:xfrm flipH="1">
            <a:off x="7338677" y="4080178"/>
            <a:ext cx="254544" cy="266991"/>
          </a:xfrm>
          <a:prstGeom prst="rect">
            <a:avLst/>
          </a:prstGeom>
          <a:noFill/>
          <a:ln>
            <a:noFill/>
          </a:ln>
        </p:spPr>
      </p:pic>
      <p:sp>
        <p:nvSpPr>
          <p:cNvPr id="12" name="Google Shape;146;p20">
            <a:extLst>
              <a:ext uri="{FF2B5EF4-FFF2-40B4-BE49-F238E27FC236}">
                <a16:creationId xmlns:a16="http://schemas.microsoft.com/office/drawing/2014/main" id="{38E03F87-8904-4B42-BF1C-9C96AB3C9392}"/>
              </a:ext>
            </a:extLst>
          </p:cNvPr>
          <p:cNvSpPr txBox="1">
            <a:spLocks/>
          </p:cNvSpPr>
          <p:nvPr/>
        </p:nvSpPr>
        <p:spPr>
          <a:xfrm>
            <a:off x="6657974" y="439200"/>
            <a:ext cx="5206647" cy="1005600"/>
          </a:xfrm>
          <a:prstGeom prst="rect">
            <a:avLst/>
          </a:prstGeom>
          <a:solidFill>
            <a:srgbClr val="4E1E76"/>
          </a:solidFill>
          <a:ln>
            <a:noFill/>
          </a:ln>
        </p:spPr>
        <p:txBody>
          <a:bodyPr spcFirstLastPara="1" wrap="square" lIns="91425" tIns="108000" rIns="91425" bIns="1080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4000"/>
              <a:buFont typeface="Calibri"/>
              <a:buNone/>
              <a:defRPr sz="4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t>L’histoire de l’animation</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20" descr="A screenshot of a cell phone&#10;&#10;Description automatically generated"/>
          <p:cNvPicPr preferRelativeResize="0">
            <a:picLocks noGrp="1"/>
          </p:cNvPicPr>
          <p:nvPr>
            <p:ph type="pic" idx="2"/>
          </p:nvPr>
        </p:nvPicPr>
        <p:blipFill rotWithShape="1">
          <a:blip r:embed="rId3">
            <a:alphaModFix/>
          </a:blip>
          <a:srcRect/>
          <a:stretch/>
        </p:blipFill>
        <p:spPr>
          <a:xfrm>
            <a:off x="0" y="-1"/>
            <a:ext cx="6249556" cy="6721475"/>
          </a:xfrm>
          <a:prstGeom prst="rect">
            <a:avLst/>
          </a:prstGeom>
          <a:noFill/>
          <a:ln>
            <a:noFill/>
          </a:ln>
        </p:spPr>
      </p:pic>
      <p:sp>
        <p:nvSpPr>
          <p:cNvPr id="146" name="Google Shape;146;p20"/>
          <p:cNvSpPr txBox="1">
            <a:spLocks noGrp="1"/>
          </p:cNvSpPr>
          <p:nvPr>
            <p:ph type="title"/>
          </p:nvPr>
        </p:nvSpPr>
        <p:spPr>
          <a:xfrm>
            <a:off x="6657974" y="439200"/>
            <a:ext cx="5206647" cy="1005600"/>
          </a:xfrm>
          <a:prstGeom prst="rect">
            <a:avLst/>
          </a:prstGeom>
          <a:solidFill>
            <a:srgbClr val="4E1E76"/>
          </a:solidFill>
          <a:ln>
            <a:noFill/>
          </a:ln>
        </p:spPr>
        <p:txBody>
          <a:bodyPr spcFirstLastPara="1" wrap="square" lIns="91425" tIns="108000" rIns="91425" bIns="108000" anchor="ctr" anchorCtr="0">
            <a:noAutofit/>
          </a:bodyPr>
          <a:lstStyle/>
          <a:p>
            <a:pPr marL="0" lvl="0" indent="0" algn="l" rtl="0">
              <a:spcBef>
                <a:spcPts val="0"/>
              </a:spcBef>
              <a:spcAft>
                <a:spcPts val="0"/>
              </a:spcAft>
              <a:buClr>
                <a:schemeClr val="lt1"/>
              </a:buClr>
              <a:buSzPts val="4000"/>
              <a:buFont typeface="Calibri"/>
              <a:buNone/>
            </a:pPr>
            <a:r>
              <a:rPr lang="en-US" dirty="0" err="1"/>
              <a:t>L’histoire</a:t>
            </a:r>
            <a:r>
              <a:rPr lang="en-US" dirty="0"/>
              <a:t> de </a:t>
            </a:r>
            <a:r>
              <a:rPr lang="en-US" dirty="0" err="1"/>
              <a:t>l’animation</a:t>
            </a:r>
            <a:endParaRPr dirty="0"/>
          </a:p>
        </p:txBody>
      </p:sp>
      <p:sp>
        <p:nvSpPr>
          <p:cNvPr id="147" name="Google Shape;147;p20"/>
          <p:cNvSpPr txBox="1">
            <a:spLocks noGrp="1"/>
          </p:cNvSpPr>
          <p:nvPr>
            <p:ph type="body" idx="1"/>
          </p:nvPr>
        </p:nvSpPr>
        <p:spPr>
          <a:xfrm>
            <a:off x="6657974" y="1825625"/>
            <a:ext cx="4695826" cy="4351338"/>
          </a:xfrm>
          <a:prstGeom prst="rect">
            <a:avLst/>
          </a:prstGeom>
          <a:noFill/>
          <a:ln>
            <a:noFill/>
          </a:ln>
        </p:spPr>
        <p:txBody>
          <a:bodyPr spcFirstLastPara="1" wrap="square" lIns="91425" tIns="45700" rIns="91425" bIns="45700" anchor="t" anchorCtr="0">
            <a:noAutofit/>
          </a:bodyPr>
          <a:lstStyle/>
          <a:p>
            <a:pPr marL="228600" marR="38100" lvl="0" indent="-196850" algn="l" rtl="0">
              <a:lnSpc>
                <a:spcPct val="128571"/>
              </a:lnSpc>
              <a:spcBef>
                <a:spcPts val="0"/>
              </a:spcBef>
              <a:spcAft>
                <a:spcPts val="0"/>
              </a:spcAft>
              <a:buSzPts val="1500"/>
              <a:buChar char="▪"/>
            </a:pPr>
            <a:r>
              <a:rPr lang="en-US" sz="1600" dirty="0">
                <a:solidFill>
                  <a:srgbClr val="FFFFFF"/>
                </a:solidFill>
                <a:latin typeface="Arial"/>
                <a:ea typeface="Arial"/>
                <a:cs typeface="Arial"/>
                <a:sym typeface="Arial"/>
              </a:rPr>
              <a:t>Les </a:t>
            </a:r>
            <a:r>
              <a:rPr lang="en-US" sz="1600" dirty="0" err="1">
                <a:solidFill>
                  <a:srgbClr val="FFFFFF"/>
                </a:solidFill>
                <a:latin typeface="Arial"/>
                <a:ea typeface="Arial"/>
                <a:cs typeface="Arial"/>
                <a:sym typeface="Arial"/>
              </a:rPr>
              <a:t>créateurs</a:t>
            </a:r>
            <a:r>
              <a:rPr lang="en-US" sz="1600" dirty="0">
                <a:solidFill>
                  <a:srgbClr val="FFFFFF"/>
                </a:solidFill>
                <a:latin typeface="Arial"/>
                <a:ea typeface="Arial"/>
                <a:cs typeface="Arial"/>
                <a:sym typeface="Arial"/>
              </a:rPr>
              <a:t> </a:t>
            </a:r>
            <a:r>
              <a:rPr lang="en-US" sz="1600" dirty="0" err="1">
                <a:solidFill>
                  <a:srgbClr val="FFFFFF"/>
                </a:solidFill>
                <a:latin typeface="Arial"/>
                <a:ea typeface="Arial"/>
                <a:cs typeface="Arial"/>
                <a:sym typeface="Arial"/>
              </a:rPr>
              <a:t>canadiens</a:t>
            </a:r>
            <a:r>
              <a:rPr lang="en-US" sz="1600" dirty="0">
                <a:solidFill>
                  <a:srgbClr val="FFFFFF"/>
                </a:solidFill>
                <a:latin typeface="Arial"/>
                <a:ea typeface="Arial"/>
                <a:cs typeface="Arial"/>
                <a:sym typeface="Arial"/>
              </a:rPr>
              <a:t> </a:t>
            </a:r>
            <a:r>
              <a:rPr lang="en-US" sz="1600" dirty="0" err="1">
                <a:solidFill>
                  <a:srgbClr val="FFFFFF"/>
                </a:solidFill>
                <a:latin typeface="Arial"/>
                <a:ea typeface="Arial"/>
                <a:cs typeface="Arial"/>
                <a:sym typeface="Arial"/>
              </a:rPr>
              <a:t>sont</a:t>
            </a:r>
            <a:r>
              <a:rPr lang="en-US" sz="1600" dirty="0">
                <a:solidFill>
                  <a:srgbClr val="FFFFFF"/>
                </a:solidFill>
                <a:latin typeface="Arial"/>
                <a:ea typeface="Arial"/>
                <a:cs typeface="Arial"/>
                <a:sym typeface="Arial"/>
              </a:rPr>
              <a:t> </a:t>
            </a:r>
            <a:r>
              <a:rPr lang="en-US" sz="1600" dirty="0" err="1">
                <a:solidFill>
                  <a:srgbClr val="FFFFFF"/>
                </a:solidFill>
                <a:latin typeface="Arial"/>
                <a:ea typeface="Arial"/>
                <a:cs typeface="Arial"/>
                <a:sym typeface="Arial"/>
              </a:rPr>
              <a:t>connus</a:t>
            </a:r>
            <a:r>
              <a:rPr lang="en-US" sz="1600" dirty="0">
                <a:solidFill>
                  <a:srgbClr val="FFFFFF"/>
                </a:solidFill>
                <a:latin typeface="Arial"/>
                <a:ea typeface="Arial"/>
                <a:cs typeface="Arial"/>
                <a:sym typeface="Arial"/>
              </a:rPr>
              <a:t> dans le monde </a:t>
            </a:r>
            <a:r>
              <a:rPr lang="en-US" sz="1600" dirty="0" err="1">
                <a:solidFill>
                  <a:srgbClr val="FFFFFF"/>
                </a:solidFill>
                <a:latin typeface="Arial"/>
                <a:ea typeface="Arial"/>
                <a:cs typeface="Arial"/>
                <a:sym typeface="Arial"/>
              </a:rPr>
              <a:t>entier</a:t>
            </a:r>
            <a:r>
              <a:rPr lang="en-US" sz="1600" dirty="0">
                <a:solidFill>
                  <a:srgbClr val="FFFFFF"/>
                </a:solidFill>
                <a:latin typeface="Arial"/>
                <a:ea typeface="Arial"/>
                <a:cs typeface="Arial"/>
                <a:sym typeface="Arial"/>
              </a:rPr>
              <a:t> pour </a:t>
            </a:r>
            <a:r>
              <a:rPr lang="en-US" sz="1600" dirty="0" err="1">
                <a:solidFill>
                  <a:srgbClr val="FFFFFF"/>
                </a:solidFill>
                <a:latin typeface="Arial"/>
                <a:ea typeface="Arial"/>
                <a:cs typeface="Arial"/>
                <a:sym typeface="Arial"/>
              </a:rPr>
              <a:t>leurs</a:t>
            </a:r>
            <a:r>
              <a:rPr lang="en-US" sz="1600" dirty="0">
                <a:solidFill>
                  <a:srgbClr val="FFFFFF"/>
                </a:solidFill>
                <a:latin typeface="Arial"/>
                <a:ea typeface="Arial"/>
                <a:cs typeface="Arial"/>
                <a:sym typeface="Arial"/>
              </a:rPr>
              <a:t> contributions à </a:t>
            </a:r>
            <a:r>
              <a:rPr lang="en-US" sz="1600" dirty="0" err="1">
                <a:solidFill>
                  <a:srgbClr val="FFFFFF"/>
                </a:solidFill>
                <a:latin typeface="Arial"/>
                <a:ea typeface="Arial"/>
                <a:cs typeface="Arial"/>
                <a:sym typeface="Arial"/>
              </a:rPr>
              <a:t>l'art</a:t>
            </a:r>
            <a:r>
              <a:rPr lang="en-US" sz="1600" dirty="0">
                <a:solidFill>
                  <a:srgbClr val="FFFFFF"/>
                </a:solidFill>
                <a:latin typeface="Arial"/>
                <a:ea typeface="Arial"/>
                <a:cs typeface="Arial"/>
                <a:sym typeface="Arial"/>
              </a:rPr>
              <a:t> de </a:t>
            </a:r>
            <a:r>
              <a:rPr lang="en-US" sz="1600" dirty="0" err="1">
                <a:solidFill>
                  <a:srgbClr val="FFFFFF"/>
                </a:solidFill>
                <a:latin typeface="Arial"/>
                <a:ea typeface="Arial"/>
                <a:cs typeface="Arial"/>
                <a:sym typeface="Arial"/>
              </a:rPr>
              <a:t>l'animation</a:t>
            </a:r>
            <a:r>
              <a:rPr lang="en-US" sz="1600" dirty="0">
                <a:solidFill>
                  <a:srgbClr val="FFFFFF"/>
                </a:solidFill>
                <a:latin typeface="Arial"/>
                <a:ea typeface="Arial"/>
                <a:cs typeface="Arial"/>
                <a:sym typeface="Arial"/>
              </a:rPr>
              <a:t>.  Beaucoup de </a:t>
            </a:r>
            <a:r>
              <a:rPr lang="en-US" sz="1600" dirty="0" err="1">
                <a:solidFill>
                  <a:srgbClr val="FFFFFF"/>
                </a:solidFill>
                <a:latin typeface="Arial"/>
                <a:ea typeface="Arial"/>
                <a:cs typeface="Arial"/>
                <a:sym typeface="Arial"/>
              </a:rPr>
              <a:t>ces</a:t>
            </a:r>
            <a:r>
              <a:rPr lang="en-US" sz="1600" dirty="0">
                <a:solidFill>
                  <a:srgbClr val="FFFFFF"/>
                </a:solidFill>
                <a:latin typeface="Arial"/>
                <a:ea typeface="Arial"/>
                <a:cs typeface="Arial"/>
                <a:sym typeface="Arial"/>
              </a:rPr>
              <a:t> </a:t>
            </a:r>
            <a:r>
              <a:rPr lang="en-US" sz="1600" dirty="0" err="1">
                <a:solidFill>
                  <a:srgbClr val="FFFFFF"/>
                </a:solidFill>
                <a:latin typeface="Arial"/>
                <a:ea typeface="Arial"/>
                <a:cs typeface="Arial"/>
                <a:sym typeface="Arial"/>
              </a:rPr>
              <a:t>histoires</a:t>
            </a:r>
            <a:r>
              <a:rPr lang="en-US" sz="1600" dirty="0">
                <a:solidFill>
                  <a:srgbClr val="FFFFFF"/>
                </a:solidFill>
                <a:latin typeface="Arial"/>
                <a:ea typeface="Arial"/>
                <a:cs typeface="Arial"/>
                <a:sym typeface="Arial"/>
              </a:rPr>
              <a:t> </a:t>
            </a:r>
            <a:r>
              <a:rPr lang="en-US" sz="1600" dirty="0" err="1">
                <a:solidFill>
                  <a:srgbClr val="FFFFFF"/>
                </a:solidFill>
                <a:latin typeface="Arial"/>
                <a:ea typeface="Arial"/>
                <a:cs typeface="Arial"/>
                <a:sym typeface="Arial"/>
              </a:rPr>
              <a:t>captivantes</a:t>
            </a:r>
            <a:r>
              <a:rPr lang="en-US" sz="1600" dirty="0">
                <a:solidFill>
                  <a:srgbClr val="FFFFFF"/>
                </a:solidFill>
                <a:latin typeface="Arial"/>
                <a:ea typeface="Arial"/>
                <a:cs typeface="Arial"/>
                <a:sym typeface="Arial"/>
              </a:rPr>
              <a:t> </a:t>
            </a:r>
            <a:r>
              <a:rPr lang="en-US" sz="1600" dirty="0" err="1">
                <a:solidFill>
                  <a:srgbClr val="FFFFFF"/>
                </a:solidFill>
                <a:latin typeface="Arial"/>
                <a:ea typeface="Arial"/>
                <a:cs typeface="Arial"/>
                <a:sym typeface="Arial"/>
              </a:rPr>
              <a:t>ont</a:t>
            </a:r>
            <a:r>
              <a:rPr lang="en-US" sz="1600" dirty="0">
                <a:solidFill>
                  <a:srgbClr val="FFFFFF"/>
                </a:solidFill>
                <a:latin typeface="Arial"/>
                <a:ea typeface="Arial"/>
                <a:cs typeface="Arial"/>
                <a:sym typeface="Arial"/>
              </a:rPr>
              <a:t> </a:t>
            </a:r>
            <a:r>
              <a:rPr lang="en-US" sz="1600" dirty="0" err="1">
                <a:solidFill>
                  <a:srgbClr val="FFFFFF"/>
                </a:solidFill>
                <a:latin typeface="Arial"/>
                <a:ea typeface="Arial"/>
                <a:cs typeface="Arial"/>
                <a:sym typeface="Arial"/>
              </a:rPr>
              <a:t>été</a:t>
            </a:r>
            <a:r>
              <a:rPr lang="en-US" sz="1600" dirty="0">
                <a:solidFill>
                  <a:srgbClr val="FFFFFF"/>
                </a:solidFill>
                <a:latin typeface="Arial"/>
                <a:ea typeface="Arial"/>
                <a:cs typeface="Arial"/>
                <a:sym typeface="Arial"/>
              </a:rPr>
              <a:t> </a:t>
            </a:r>
            <a:r>
              <a:rPr lang="en-US" sz="1600" dirty="0" err="1">
                <a:solidFill>
                  <a:srgbClr val="FFFFFF"/>
                </a:solidFill>
                <a:latin typeface="Arial"/>
                <a:ea typeface="Arial"/>
                <a:cs typeface="Arial"/>
                <a:sym typeface="Arial"/>
              </a:rPr>
              <a:t>archivées</a:t>
            </a:r>
            <a:r>
              <a:rPr lang="en-US" sz="1600" dirty="0">
                <a:solidFill>
                  <a:srgbClr val="FFFFFF"/>
                </a:solidFill>
                <a:latin typeface="Arial"/>
                <a:ea typeface="Arial"/>
                <a:cs typeface="Arial"/>
                <a:sym typeface="Arial"/>
              </a:rPr>
              <a:t> par le</a:t>
            </a:r>
            <a:endParaRPr sz="1600" dirty="0">
              <a:solidFill>
                <a:srgbClr val="FFFFFF"/>
              </a:solidFill>
              <a:latin typeface="Arial"/>
              <a:ea typeface="Arial"/>
              <a:cs typeface="Arial"/>
              <a:sym typeface="Arial"/>
            </a:endParaRPr>
          </a:p>
          <a:p>
            <a:pPr marL="228600" lvl="0" indent="0" algn="l" rtl="0">
              <a:lnSpc>
                <a:spcPct val="80000"/>
              </a:lnSpc>
              <a:spcBef>
                <a:spcPts val="0"/>
              </a:spcBef>
              <a:spcAft>
                <a:spcPts val="0"/>
              </a:spcAft>
              <a:buNone/>
            </a:pPr>
            <a:r>
              <a:rPr lang="en-US" dirty="0">
                <a:hlinkClick r:id="rId4"/>
              </a:rPr>
              <a:t> </a:t>
            </a:r>
            <a:r>
              <a:rPr lang="en-US" u="sng" dirty="0">
                <a:solidFill>
                  <a:schemeClr val="hlink"/>
                </a:solidFill>
                <a:hlinkClick r:id="rId4"/>
              </a:rPr>
              <a:t>Office national du film du Canada.</a:t>
            </a:r>
            <a:endParaRPr dirty="0"/>
          </a:p>
          <a:p>
            <a:pPr marL="228600" lvl="0" indent="-101600" algn="l" rtl="0">
              <a:lnSpc>
                <a:spcPct val="80000"/>
              </a:lnSpc>
              <a:spcBef>
                <a:spcPts val="1000"/>
              </a:spcBef>
              <a:spcAft>
                <a:spcPts val="0"/>
              </a:spcAft>
              <a:buSzPts val="2000"/>
              <a:buNone/>
            </a:pPr>
            <a:endParaRPr dirty="0"/>
          </a:p>
          <a:p>
            <a:pPr marL="0" lvl="0" indent="0" algn="l" rtl="0">
              <a:lnSpc>
                <a:spcPct val="80000"/>
              </a:lnSpc>
              <a:spcBef>
                <a:spcPts val="1000"/>
              </a:spcBef>
              <a:spcAft>
                <a:spcPts val="0"/>
              </a:spcAft>
              <a:buSzPts val="2000"/>
              <a:buNone/>
            </a:pPr>
            <a:r>
              <a:rPr lang="en-US" dirty="0"/>
              <a:t>	</a:t>
            </a:r>
            <a:endParaRPr dirty="0"/>
          </a:p>
          <a:p>
            <a:pPr marL="0" lvl="0" indent="457200" algn="l" rtl="0">
              <a:lnSpc>
                <a:spcPct val="80000"/>
              </a:lnSpc>
              <a:spcBef>
                <a:spcPts val="1000"/>
              </a:spcBef>
              <a:spcAft>
                <a:spcPts val="0"/>
              </a:spcAft>
              <a:buSzPts val="2000"/>
              <a:buNone/>
            </a:pPr>
            <a:r>
              <a:rPr lang="en-US" sz="1900" dirty="0" err="1">
                <a:solidFill>
                  <a:srgbClr val="FFFFFF"/>
                </a:solidFill>
                <a:latin typeface="Arial"/>
                <a:ea typeface="Arial"/>
                <a:cs typeface="Arial"/>
                <a:sym typeface="Arial"/>
              </a:rPr>
              <a:t>Pensez</a:t>
            </a:r>
            <a:r>
              <a:rPr lang="en-US" sz="1900" dirty="0">
                <a:solidFill>
                  <a:srgbClr val="FFFFFF"/>
                </a:solidFill>
                <a:latin typeface="Arial"/>
                <a:ea typeface="Arial"/>
                <a:cs typeface="Arial"/>
                <a:sym typeface="Arial"/>
              </a:rPr>
              <a:t>-y: </a:t>
            </a:r>
            <a:r>
              <a:rPr lang="en-US" sz="1900" dirty="0" err="1">
                <a:solidFill>
                  <a:srgbClr val="FFFFFF"/>
                </a:solidFill>
                <a:latin typeface="Arial"/>
                <a:ea typeface="Arial"/>
                <a:cs typeface="Arial"/>
                <a:sym typeface="Arial"/>
              </a:rPr>
              <a:t>combien</a:t>
            </a:r>
            <a:r>
              <a:rPr lang="en-US" sz="1900" dirty="0">
                <a:solidFill>
                  <a:srgbClr val="FFFFFF"/>
                </a:solidFill>
                <a:latin typeface="Arial"/>
                <a:ea typeface="Arial"/>
                <a:cs typeface="Arial"/>
                <a:sym typeface="Arial"/>
              </a:rPr>
              <a:t> de types </a:t>
            </a:r>
            <a:r>
              <a:rPr lang="en-US" sz="1900" dirty="0" err="1">
                <a:solidFill>
                  <a:srgbClr val="FFFFFF"/>
                </a:solidFill>
                <a:latin typeface="Arial"/>
                <a:ea typeface="Arial"/>
                <a:cs typeface="Arial"/>
                <a:sym typeface="Arial"/>
              </a:rPr>
              <a:t>d'animations</a:t>
            </a:r>
            <a:r>
              <a:rPr lang="en-US" sz="1900" dirty="0">
                <a:solidFill>
                  <a:srgbClr val="FFFFFF"/>
                </a:solidFill>
                <a:latin typeface="Arial"/>
                <a:ea typeface="Arial"/>
                <a:cs typeface="Arial"/>
                <a:sym typeface="Arial"/>
              </a:rPr>
              <a:t> </a:t>
            </a:r>
            <a:r>
              <a:rPr lang="en-US" sz="1900" dirty="0" err="1">
                <a:solidFill>
                  <a:srgbClr val="FFFFFF"/>
                </a:solidFill>
                <a:latin typeface="Arial"/>
                <a:ea typeface="Arial"/>
                <a:cs typeface="Arial"/>
                <a:sym typeface="Arial"/>
              </a:rPr>
              <a:t>différents</a:t>
            </a:r>
            <a:r>
              <a:rPr lang="en-US" sz="1900" dirty="0">
                <a:solidFill>
                  <a:srgbClr val="FFFFFF"/>
                </a:solidFill>
                <a:latin typeface="Arial"/>
                <a:ea typeface="Arial"/>
                <a:cs typeface="Arial"/>
                <a:sym typeface="Arial"/>
              </a:rPr>
              <a:t> </a:t>
            </a:r>
            <a:r>
              <a:rPr lang="en-US" sz="1900" dirty="0" err="1">
                <a:solidFill>
                  <a:srgbClr val="FFFFFF"/>
                </a:solidFill>
                <a:latin typeface="Arial"/>
                <a:ea typeface="Arial"/>
                <a:cs typeface="Arial"/>
                <a:sym typeface="Arial"/>
              </a:rPr>
              <a:t>existe</a:t>
            </a:r>
            <a:r>
              <a:rPr lang="en-US" sz="1900" dirty="0">
                <a:solidFill>
                  <a:srgbClr val="FFFFFF"/>
                </a:solidFill>
                <a:latin typeface="Arial"/>
                <a:ea typeface="Arial"/>
                <a:cs typeface="Arial"/>
                <a:sym typeface="Arial"/>
              </a:rPr>
              <a:t>-t-il? (Q1.2)</a:t>
            </a:r>
            <a:endParaRPr sz="1900" dirty="0">
              <a:solidFill>
                <a:srgbClr val="FFFFFF"/>
              </a:solidFill>
              <a:latin typeface="Arial"/>
              <a:ea typeface="Arial"/>
              <a:cs typeface="Arial"/>
              <a:sym typeface="Arial"/>
            </a:endParaRPr>
          </a:p>
          <a:p>
            <a:pPr marL="0" lvl="0" indent="0" algn="l" rtl="0">
              <a:lnSpc>
                <a:spcPct val="80000"/>
              </a:lnSpc>
              <a:spcBef>
                <a:spcPts val="1000"/>
              </a:spcBef>
              <a:spcAft>
                <a:spcPts val="0"/>
              </a:spcAft>
              <a:buSzPts val="2000"/>
              <a:buNone/>
            </a:pPr>
            <a:endParaRPr lang="fr-CA" dirty="0"/>
          </a:p>
          <a:p>
            <a:pPr marL="0" lvl="0" indent="0" algn="l" rtl="0">
              <a:lnSpc>
                <a:spcPct val="80000"/>
              </a:lnSpc>
              <a:spcBef>
                <a:spcPts val="1000"/>
              </a:spcBef>
              <a:spcAft>
                <a:spcPts val="0"/>
              </a:spcAft>
              <a:buSzPts val="2000"/>
              <a:buNone/>
            </a:pPr>
            <a:r>
              <a:rPr lang="en-US" sz="2000" dirty="0">
                <a:solidFill>
                  <a:srgbClr val="FFFFFF"/>
                </a:solidFill>
                <a:latin typeface="Arial"/>
                <a:ea typeface="Arial"/>
                <a:cs typeface="Arial"/>
                <a:sym typeface="Arial"/>
              </a:rPr>
              <a:t>       </a:t>
            </a:r>
            <a:r>
              <a:rPr lang="en-US" sz="1900" dirty="0" err="1">
                <a:solidFill>
                  <a:srgbClr val="FFFFFF"/>
                </a:solidFill>
                <a:latin typeface="Arial"/>
                <a:ea typeface="Arial"/>
                <a:cs typeface="Arial"/>
                <a:sym typeface="Arial"/>
              </a:rPr>
              <a:t>Pensez</a:t>
            </a:r>
            <a:r>
              <a:rPr lang="en-US" sz="1900" dirty="0">
                <a:solidFill>
                  <a:srgbClr val="FFFFFF"/>
                </a:solidFill>
                <a:latin typeface="Arial"/>
                <a:ea typeface="Arial"/>
                <a:cs typeface="Arial"/>
                <a:sym typeface="Arial"/>
              </a:rPr>
              <a:t>-y: </a:t>
            </a:r>
            <a:r>
              <a:rPr lang="en-US" sz="1900" dirty="0" err="1">
                <a:solidFill>
                  <a:srgbClr val="FFFFFF"/>
                </a:solidFill>
                <a:latin typeface="Arial"/>
                <a:ea typeface="Arial"/>
                <a:cs typeface="Arial"/>
                <a:sym typeface="Arial"/>
              </a:rPr>
              <a:t>quelles</a:t>
            </a:r>
            <a:r>
              <a:rPr lang="en-US" sz="1900" dirty="0">
                <a:solidFill>
                  <a:srgbClr val="FFFFFF"/>
                </a:solidFill>
                <a:latin typeface="Arial"/>
                <a:ea typeface="Arial"/>
                <a:cs typeface="Arial"/>
                <a:sym typeface="Arial"/>
              </a:rPr>
              <a:t> contributions les Canadiens </a:t>
            </a:r>
            <a:r>
              <a:rPr lang="en-US" sz="1900" dirty="0" err="1">
                <a:solidFill>
                  <a:srgbClr val="FFFFFF"/>
                </a:solidFill>
                <a:latin typeface="Arial"/>
                <a:ea typeface="Arial"/>
                <a:cs typeface="Arial"/>
                <a:sym typeface="Arial"/>
              </a:rPr>
              <a:t>ont-ils</a:t>
            </a:r>
            <a:r>
              <a:rPr lang="en-US" sz="1900" dirty="0">
                <a:solidFill>
                  <a:srgbClr val="FFFFFF"/>
                </a:solidFill>
                <a:latin typeface="Arial"/>
                <a:ea typeface="Arial"/>
                <a:cs typeface="Arial"/>
                <a:sym typeface="Arial"/>
              </a:rPr>
              <a:t> </a:t>
            </a:r>
            <a:r>
              <a:rPr lang="en-US" sz="1900" dirty="0" err="1">
                <a:solidFill>
                  <a:srgbClr val="FFFFFF"/>
                </a:solidFill>
                <a:latin typeface="Arial"/>
                <a:ea typeface="Arial"/>
                <a:cs typeface="Arial"/>
                <a:sym typeface="Arial"/>
              </a:rPr>
              <a:t>apportées</a:t>
            </a:r>
            <a:r>
              <a:rPr lang="en-US" sz="1900" dirty="0">
                <a:solidFill>
                  <a:srgbClr val="FFFFFF"/>
                </a:solidFill>
                <a:latin typeface="Arial"/>
                <a:ea typeface="Arial"/>
                <a:cs typeface="Arial"/>
                <a:sym typeface="Arial"/>
              </a:rPr>
              <a:t> dans le </a:t>
            </a:r>
            <a:r>
              <a:rPr lang="en-US" sz="1900" dirty="0" err="1">
                <a:solidFill>
                  <a:srgbClr val="FFFFFF"/>
                </a:solidFill>
                <a:latin typeface="Arial"/>
                <a:ea typeface="Arial"/>
                <a:cs typeface="Arial"/>
                <a:sym typeface="Arial"/>
              </a:rPr>
              <a:t>domaine</a:t>
            </a:r>
            <a:r>
              <a:rPr lang="en-US" sz="1900" dirty="0">
                <a:solidFill>
                  <a:srgbClr val="FFFFFF"/>
                </a:solidFill>
                <a:latin typeface="Arial"/>
                <a:ea typeface="Arial"/>
                <a:cs typeface="Arial"/>
                <a:sym typeface="Arial"/>
              </a:rPr>
              <a:t> de </a:t>
            </a:r>
            <a:r>
              <a:rPr lang="en-US" sz="1900" dirty="0" err="1">
                <a:solidFill>
                  <a:srgbClr val="FFFFFF"/>
                </a:solidFill>
                <a:latin typeface="Arial"/>
                <a:ea typeface="Arial"/>
                <a:cs typeface="Arial"/>
                <a:sym typeface="Arial"/>
              </a:rPr>
              <a:t>l'animation</a:t>
            </a:r>
            <a:r>
              <a:rPr lang="en-US" sz="1900" dirty="0">
                <a:solidFill>
                  <a:srgbClr val="FFFFFF"/>
                </a:solidFill>
                <a:latin typeface="Arial"/>
                <a:ea typeface="Arial"/>
                <a:cs typeface="Arial"/>
                <a:sym typeface="Arial"/>
              </a:rPr>
              <a:t> (Q1.3)</a:t>
            </a:r>
            <a:endParaRPr sz="1900" dirty="0"/>
          </a:p>
        </p:txBody>
      </p:sp>
      <p:sp>
        <p:nvSpPr>
          <p:cNvPr id="148" name="Google Shape;148;p20"/>
          <p:cNvSpPr txBox="1">
            <a:spLocks noGrp="1"/>
          </p:cNvSpPr>
          <p:nvPr>
            <p:ph type="sldNum" idx="12"/>
          </p:nvPr>
        </p:nvSpPr>
        <p:spPr>
          <a:xfrm>
            <a:off x="11353800" y="6361475"/>
            <a:ext cx="838200" cy="360000"/>
          </a:xfrm>
          <a:prstGeom prst="rect">
            <a:avLst/>
          </a:prstGeom>
          <a:solidFill>
            <a:srgbClr val="262626"/>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PAGE </a:t>
            </a:r>
            <a:fld id="{00000000-1234-1234-1234-123412341234}" type="slidenum">
              <a:rPr lang="en-US"/>
              <a:t>5</a:t>
            </a:fld>
            <a:endParaRPr/>
          </a:p>
        </p:txBody>
      </p:sp>
      <p:sp>
        <p:nvSpPr>
          <p:cNvPr id="149" name="Google Shape;149;p20"/>
          <p:cNvSpPr/>
          <p:nvPr/>
        </p:nvSpPr>
        <p:spPr>
          <a:xfrm>
            <a:off x="1145309" y="6565799"/>
            <a:ext cx="2552100" cy="163500"/>
          </a:xfrm>
          <a:prstGeom prst="rect">
            <a:avLst/>
          </a:prstGeom>
          <a:gradFill>
            <a:gsLst>
              <a:gs pos="0">
                <a:schemeClr val="accent2"/>
              </a:gs>
              <a:gs pos="100000">
                <a:srgbClr val="3F3F3F"/>
              </a:gs>
            </a:gsLst>
            <a:lin ang="0" scaled="0"/>
          </a:gra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sz="1200" dirty="0" err="1">
                <a:solidFill>
                  <a:schemeClr val="lt1"/>
                </a:solidFill>
                <a:latin typeface="Calibri"/>
                <a:ea typeface="Calibri"/>
                <a:cs typeface="Calibri"/>
                <a:sym typeface="Calibri"/>
              </a:rPr>
              <a:t>Histoire</a:t>
            </a:r>
            <a:r>
              <a:rPr lang="en-US" sz="1200" dirty="0">
                <a:solidFill>
                  <a:schemeClr val="lt1"/>
                </a:solidFill>
                <a:latin typeface="Calibri"/>
                <a:ea typeface="Calibri"/>
                <a:cs typeface="Calibri"/>
                <a:sym typeface="Calibri"/>
              </a:rPr>
              <a:t> et </a:t>
            </a:r>
            <a:r>
              <a:rPr lang="en-US" sz="1200" dirty="0" err="1">
                <a:solidFill>
                  <a:schemeClr val="lt1"/>
                </a:solidFill>
                <a:latin typeface="Calibri"/>
                <a:ea typeface="Calibri"/>
                <a:cs typeface="Calibri"/>
                <a:sym typeface="Calibri"/>
              </a:rPr>
              <a:t>carrières</a:t>
            </a:r>
            <a:endParaRPr lang="en-US" sz="1200" b="0" i="0" u="none" strike="noStrike" cap="none" dirty="0">
              <a:solidFill>
                <a:schemeClr val="lt1"/>
              </a:solidFill>
              <a:latin typeface="Calibri"/>
              <a:ea typeface="Calibri"/>
              <a:cs typeface="Calibri"/>
              <a:sym typeface="Calibri"/>
            </a:endParaRPr>
          </a:p>
        </p:txBody>
      </p:sp>
      <p:sp>
        <p:nvSpPr>
          <p:cNvPr id="150" name="Google Shape;150;p20"/>
          <p:cNvSpPr/>
          <p:nvPr/>
        </p:nvSpPr>
        <p:spPr>
          <a:xfrm>
            <a:off x="3697432" y="6565797"/>
            <a:ext cx="2552100" cy="163500"/>
          </a:xfrm>
          <a:prstGeom prst="rect">
            <a:avLst/>
          </a:prstGeom>
          <a:solidFill>
            <a:srgbClr val="3F3F3F"/>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sz="1200">
                <a:solidFill>
                  <a:schemeClr val="lt1"/>
                </a:solidFill>
                <a:latin typeface="Calibri"/>
                <a:ea typeface="Calibri"/>
                <a:cs typeface="Calibri"/>
                <a:sym typeface="Calibri"/>
              </a:rPr>
              <a:t>Principes d’animation</a:t>
            </a:r>
            <a:endParaRPr sz="1200" b="0" i="0" u="none" strike="noStrike" cap="none">
              <a:solidFill>
                <a:schemeClr val="lt1"/>
              </a:solidFill>
              <a:latin typeface="Calibri"/>
              <a:ea typeface="Calibri"/>
              <a:cs typeface="Calibri"/>
              <a:sym typeface="Calibri"/>
            </a:endParaRPr>
          </a:p>
        </p:txBody>
      </p:sp>
      <p:sp>
        <p:nvSpPr>
          <p:cNvPr id="151" name="Google Shape;151;p20"/>
          <p:cNvSpPr/>
          <p:nvPr/>
        </p:nvSpPr>
        <p:spPr>
          <a:xfrm>
            <a:off x="6249555" y="6557845"/>
            <a:ext cx="2552100" cy="163500"/>
          </a:xfrm>
          <a:prstGeom prst="rect">
            <a:avLst/>
          </a:prstGeom>
          <a:solidFill>
            <a:srgbClr val="262626"/>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sz="1200" dirty="0" err="1">
                <a:solidFill>
                  <a:schemeClr val="lt1"/>
                </a:solidFill>
                <a:latin typeface="Calibri"/>
                <a:ea typeface="Calibri"/>
                <a:cs typeface="Calibri"/>
                <a:sym typeface="Calibri"/>
              </a:rPr>
              <a:t>Personnages</a:t>
            </a:r>
            <a:r>
              <a:rPr lang="en-US" sz="1200" dirty="0">
                <a:solidFill>
                  <a:schemeClr val="lt1"/>
                </a:solidFill>
                <a:latin typeface="Calibri"/>
                <a:ea typeface="Calibri"/>
                <a:cs typeface="Calibri"/>
                <a:sym typeface="Calibri"/>
              </a:rPr>
              <a:t>/</a:t>
            </a:r>
            <a:r>
              <a:rPr lang="en-US" sz="1200" dirty="0" err="1">
                <a:solidFill>
                  <a:schemeClr val="lt1"/>
                </a:solidFill>
                <a:latin typeface="Calibri"/>
                <a:ea typeface="Calibri"/>
                <a:cs typeface="Calibri"/>
                <a:sym typeface="Calibri"/>
              </a:rPr>
              <a:t>Arrière</a:t>
            </a:r>
            <a:r>
              <a:rPr lang="en-US" sz="1200" dirty="0">
                <a:solidFill>
                  <a:schemeClr val="lt1"/>
                </a:solidFill>
                <a:latin typeface="Calibri"/>
                <a:ea typeface="Calibri"/>
                <a:cs typeface="Calibri"/>
                <a:sym typeface="Calibri"/>
              </a:rPr>
              <a:t>-plans</a:t>
            </a:r>
            <a:endParaRPr lang="en-US" sz="1200" b="0" i="0" u="none" strike="noStrike" cap="none" dirty="0">
              <a:solidFill>
                <a:schemeClr val="lt1"/>
              </a:solidFill>
              <a:latin typeface="Calibri"/>
              <a:ea typeface="Calibri"/>
              <a:cs typeface="Calibri"/>
              <a:sym typeface="Calibri"/>
            </a:endParaRPr>
          </a:p>
        </p:txBody>
      </p:sp>
      <p:sp>
        <p:nvSpPr>
          <p:cNvPr id="152" name="Google Shape;152;p20"/>
          <p:cNvSpPr/>
          <p:nvPr/>
        </p:nvSpPr>
        <p:spPr>
          <a:xfrm>
            <a:off x="8801677" y="6562004"/>
            <a:ext cx="2552100" cy="159600"/>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chemeClr val="lt1"/>
                </a:solidFill>
                <a:latin typeface="Calibri"/>
                <a:ea typeface="Calibri"/>
                <a:cs typeface="Calibri"/>
                <a:sym typeface="Calibri"/>
              </a:rPr>
              <a:t>Stop Motion</a:t>
            </a:r>
            <a:endParaRPr/>
          </a:p>
        </p:txBody>
      </p:sp>
      <p:sp>
        <p:nvSpPr>
          <p:cNvPr id="153" name="Google Shape;153;p20"/>
          <p:cNvSpPr/>
          <p:nvPr/>
        </p:nvSpPr>
        <p:spPr>
          <a:xfrm rot="10800000">
            <a:off x="2349946" y="6315691"/>
            <a:ext cx="142847" cy="91567"/>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4" name="Google Shape;154;p20" descr="Idea"/>
          <p:cNvPicPr preferRelativeResize="0"/>
          <p:nvPr/>
        </p:nvPicPr>
        <p:blipFill rotWithShape="1">
          <a:blip r:embed="rId5">
            <a:alphaModFix/>
          </a:blip>
          <a:srcRect/>
          <a:stretch/>
        </p:blipFill>
        <p:spPr>
          <a:xfrm flipH="1">
            <a:off x="6861227" y="4151253"/>
            <a:ext cx="254544" cy="266991"/>
          </a:xfrm>
          <a:prstGeom prst="rect">
            <a:avLst/>
          </a:prstGeom>
          <a:noFill/>
          <a:ln>
            <a:noFill/>
          </a:ln>
        </p:spPr>
      </p:pic>
      <p:pic>
        <p:nvPicPr>
          <p:cNvPr id="155" name="Google Shape;155;p20" descr="Idea"/>
          <p:cNvPicPr preferRelativeResize="0"/>
          <p:nvPr/>
        </p:nvPicPr>
        <p:blipFill rotWithShape="1">
          <a:blip r:embed="rId5">
            <a:alphaModFix/>
          </a:blip>
          <a:srcRect/>
          <a:stretch/>
        </p:blipFill>
        <p:spPr>
          <a:xfrm flipH="1">
            <a:off x="6861227" y="5114720"/>
            <a:ext cx="254544" cy="26699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21" descr="A group of people standing in a room&#10;&#10;Description automatically generated"/>
          <p:cNvPicPr preferRelativeResize="0">
            <a:picLocks noGrp="1"/>
          </p:cNvPicPr>
          <p:nvPr>
            <p:ph type="pic" idx="2"/>
          </p:nvPr>
        </p:nvPicPr>
        <p:blipFill rotWithShape="1">
          <a:blip r:embed="rId3">
            <a:alphaModFix/>
          </a:blip>
          <a:srcRect l="19866" r="19866"/>
          <a:stretch/>
        </p:blipFill>
        <p:spPr>
          <a:xfrm>
            <a:off x="0" y="0"/>
            <a:ext cx="6249555" cy="6721475"/>
          </a:xfrm>
          <a:prstGeom prst="rect">
            <a:avLst/>
          </a:prstGeom>
          <a:noFill/>
          <a:ln>
            <a:noFill/>
          </a:ln>
        </p:spPr>
      </p:pic>
      <p:sp>
        <p:nvSpPr>
          <p:cNvPr id="161" name="Google Shape;161;p21"/>
          <p:cNvSpPr txBox="1">
            <a:spLocks noGrp="1"/>
          </p:cNvSpPr>
          <p:nvPr>
            <p:ph type="title"/>
          </p:nvPr>
        </p:nvSpPr>
        <p:spPr>
          <a:xfrm>
            <a:off x="6657974" y="611078"/>
            <a:ext cx="4695825" cy="833663"/>
          </a:xfrm>
          <a:prstGeom prst="rect">
            <a:avLst/>
          </a:prstGeom>
          <a:solidFill>
            <a:srgbClr val="4E1E76"/>
          </a:solidFill>
          <a:ln>
            <a:noFill/>
          </a:ln>
        </p:spPr>
        <p:txBody>
          <a:bodyPr spcFirstLastPara="1" wrap="square" lIns="91425" tIns="108000" rIns="91425" bIns="108000" anchor="ctr" anchorCtr="0">
            <a:noAutofit/>
          </a:bodyPr>
          <a:lstStyle/>
          <a:p>
            <a:pPr marL="0" lvl="0" indent="0" algn="ctr" rtl="0">
              <a:lnSpc>
                <a:spcPct val="100000"/>
              </a:lnSpc>
              <a:spcBef>
                <a:spcPts val="0"/>
              </a:spcBef>
              <a:spcAft>
                <a:spcPts val="0"/>
              </a:spcAft>
              <a:buClr>
                <a:schemeClr val="lt1"/>
              </a:buClr>
              <a:buSzPts val="4000"/>
              <a:buFont typeface="Calibri"/>
              <a:buNone/>
            </a:pPr>
            <a:r>
              <a:rPr lang="en-US" dirty="0"/>
              <a:t>Après le </a:t>
            </a:r>
            <a:r>
              <a:rPr lang="en-US" dirty="0" err="1"/>
              <a:t>secondaire</a:t>
            </a:r>
            <a:endParaRPr dirty="0"/>
          </a:p>
        </p:txBody>
      </p:sp>
      <p:sp>
        <p:nvSpPr>
          <p:cNvPr id="162" name="Google Shape;162;p21"/>
          <p:cNvSpPr txBox="1">
            <a:spLocks noGrp="1"/>
          </p:cNvSpPr>
          <p:nvPr>
            <p:ph type="body" idx="1"/>
          </p:nvPr>
        </p:nvSpPr>
        <p:spPr>
          <a:xfrm>
            <a:off x="6657974" y="1825625"/>
            <a:ext cx="4695826" cy="4351338"/>
          </a:xfrm>
          <a:prstGeom prst="rect">
            <a:avLst/>
          </a:prstGeom>
          <a:noFill/>
          <a:ln>
            <a:noFill/>
          </a:ln>
        </p:spPr>
        <p:txBody>
          <a:bodyPr spcFirstLastPara="1" wrap="square" lIns="91425" tIns="45700" rIns="91425" bIns="45700" anchor="t" anchorCtr="0">
            <a:noAutofit/>
          </a:bodyPr>
          <a:lstStyle/>
          <a:p>
            <a:pPr marL="228600" marR="38100" lvl="0" indent="-184150" algn="l" rtl="0">
              <a:lnSpc>
                <a:spcPct val="128571"/>
              </a:lnSpc>
              <a:spcBef>
                <a:spcPts val="0"/>
              </a:spcBef>
              <a:spcAft>
                <a:spcPts val="0"/>
              </a:spcAft>
              <a:buClr>
                <a:srgbClr val="FFFFFF"/>
              </a:buClr>
              <a:buSzPts val="1300"/>
              <a:buChar char="▪"/>
            </a:pPr>
            <a:r>
              <a:rPr lang="en-US" sz="1400" dirty="0" err="1">
                <a:solidFill>
                  <a:srgbClr val="FFFFFF"/>
                </a:solidFill>
                <a:latin typeface="Arial"/>
                <a:ea typeface="Arial"/>
                <a:cs typeface="Arial"/>
                <a:sym typeface="Arial"/>
              </a:rPr>
              <a:t>En</a:t>
            </a:r>
            <a:r>
              <a:rPr lang="en-US" sz="1400" dirty="0">
                <a:solidFill>
                  <a:srgbClr val="FFFFFF"/>
                </a:solidFill>
                <a:latin typeface="Arial"/>
                <a:ea typeface="Arial"/>
                <a:cs typeface="Arial"/>
                <a:sym typeface="Arial"/>
              </a:rPr>
              <a:t> Ontario, les </a:t>
            </a:r>
            <a:r>
              <a:rPr lang="en-US" sz="1400" dirty="0" err="1">
                <a:solidFill>
                  <a:srgbClr val="FFFFFF"/>
                </a:solidFill>
                <a:latin typeface="Arial"/>
                <a:ea typeface="Arial"/>
                <a:cs typeface="Arial"/>
                <a:sym typeface="Arial"/>
              </a:rPr>
              <a:t>étudiants</a:t>
            </a:r>
            <a:r>
              <a:rPr lang="en-US" sz="1400" dirty="0">
                <a:solidFill>
                  <a:srgbClr val="FFFFFF"/>
                </a:solidFill>
                <a:latin typeface="Arial"/>
                <a:ea typeface="Arial"/>
                <a:cs typeface="Arial"/>
                <a:sym typeface="Arial"/>
              </a:rPr>
              <a:t> </a:t>
            </a:r>
            <a:r>
              <a:rPr lang="en-US" sz="1400" dirty="0" err="1">
                <a:solidFill>
                  <a:srgbClr val="FFFFFF"/>
                </a:solidFill>
                <a:latin typeface="Arial"/>
                <a:ea typeface="Arial"/>
                <a:cs typeface="Arial"/>
                <a:sym typeface="Arial"/>
              </a:rPr>
              <a:t>ont</a:t>
            </a:r>
            <a:r>
              <a:rPr lang="en-US" sz="1400" dirty="0">
                <a:solidFill>
                  <a:srgbClr val="FFFFFF"/>
                </a:solidFill>
                <a:latin typeface="Arial"/>
                <a:ea typeface="Arial"/>
                <a:cs typeface="Arial"/>
                <a:sym typeface="Arial"/>
              </a:rPr>
              <a:t> </a:t>
            </a:r>
            <a:r>
              <a:rPr lang="en-US" sz="1400" dirty="0" err="1">
                <a:solidFill>
                  <a:srgbClr val="FFFFFF"/>
                </a:solidFill>
                <a:latin typeface="Arial"/>
                <a:ea typeface="Arial"/>
                <a:cs typeface="Arial"/>
                <a:sym typeface="Arial"/>
              </a:rPr>
              <a:t>une</a:t>
            </a:r>
            <a:r>
              <a:rPr lang="en-US" sz="1400" dirty="0">
                <a:solidFill>
                  <a:srgbClr val="FFFFFF"/>
                </a:solidFill>
                <a:latin typeface="Arial"/>
                <a:ea typeface="Arial"/>
                <a:cs typeface="Arial"/>
                <a:sym typeface="Arial"/>
              </a:rPr>
              <a:t> </a:t>
            </a:r>
            <a:r>
              <a:rPr lang="en-US" sz="1400" dirty="0" err="1">
                <a:solidFill>
                  <a:srgbClr val="FFFFFF"/>
                </a:solidFill>
                <a:latin typeface="Arial"/>
                <a:ea typeface="Arial"/>
                <a:cs typeface="Arial"/>
                <a:sym typeface="Arial"/>
              </a:rPr>
              <a:t>grande</a:t>
            </a:r>
            <a:r>
              <a:rPr lang="en-US" sz="1400" dirty="0">
                <a:solidFill>
                  <a:srgbClr val="FFFFFF"/>
                </a:solidFill>
                <a:latin typeface="Arial"/>
                <a:ea typeface="Arial"/>
                <a:cs typeface="Arial"/>
                <a:sym typeface="Arial"/>
              </a:rPr>
              <a:t> </a:t>
            </a:r>
            <a:r>
              <a:rPr lang="en-US" sz="1400" dirty="0" err="1">
                <a:solidFill>
                  <a:srgbClr val="FFFFFF"/>
                </a:solidFill>
                <a:latin typeface="Arial"/>
                <a:ea typeface="Arial"/>
                <a:cs typeface="Arial"/>
                <a:sym typeface="Arial"/>
              </a:rPr>
              <a:t>variété</a:t>
            </a:r>
            <a:r>
              <a:rPr lang="en-US" sz="1400" dirty="0">
                <a:solidFill>
                  <a:srgbClr val="FFFFFF"/>
                </a:solidFill>
                <a:latin typeface="Arial"/>
                <a:ea typeface="Arial"/>
                <a:cs typeface="Arial"/>
                <a:sym typeface="Arial"/>
              </a:rPr>
              <a:t> </a:t>
            </a:r>
            <a:r>
              <a:rPr lang="en-US" sz="1400" dirty="0" err="1">
                <a:solidFill>
                  <a:srgbClr val="FFFFFF"/>
                </a:solidFill>
                <a:latin typeface="Arial"/>
                <a:ea typeface="Arial"/>
                <a:cs typeface="Arial"/>
                <a:sym typeface="Arial"/>
              </a:rPr>
              <a:t>d'options</a:t>
            </a:r>
            <a:r>
              <a:rPr lang="en-US" sz="1400" dirty="0">
                <a:solidFill>
                  <a:srgbClr val="FFFFFF"/>
                </a:solidFill>
                <a:latin typeface="Arial"/>
                <a:ea typeface="Arial"/>
                <a:cs typeface="Arial"/>
                <a:sym typeface="Arial"/>
              </a:rPr>
              <a:t> </a:t>
            </a:r>
            <a:r>
              <a:rPr lang="en-US" sz="1400" dirty="0" err="1">
                <a:solidFill>
                  <a:srgbClr val="FFFFFF"/>
                </a:solidFill>
                <a:latin typeface="Arial"/>
                <a:ea typeface="Arial"/>
                <a:cs typeface="Arial"/>
                <a:sym typeface="Arial"/>
              </a:rPr>
              <a:t>postsecondaires</a:t>
            </a:r>
            <a:r>
              <a:rPr lang="en-US" sz="1400" dirty="0">
                <a:solidFill>
                  <a:srgbClr val="FFFFFF"/>
                </a:solidFill>
                <a:latin typeface="Arial"/>
                <a:ea typeface="Arial"/>
                <a:cs typeface="Arial"/>
                <a:sym typeface="Arial"/>
              </a:rPr>
              <a:t>. Pour </a:t>
            </a:r>
            <a:r>
              <a:rPr lang="en-US" sz="1400" dirty="0" err="1">
                <a:solidFill>
                  <a:srgbClr val="FFFFFF"/>
                </a:solidFill>
                <a:latin typeface="Arial"/>
                <a:ea typeface="Arial"/>
                <a:cs typeface="Arial"/>
                <a:sym typeface="Arial"/>
              </a:rPr>
              <a:t>certains</a:t>
            </a:r>
            <a:r>
              <a:rPr lang="en-US" sz="1400" dirty="0">
                <a:solidFill>
                  <a:srgbClr val="FFFFFF"/>
                </a:solidFill>
                <a:latin typeface="Arial"/>
                <a:ea typeface="Arial"/>
                <a:cs typeface="Arial"/>
                <a:sym typeface="Arial"/>
              </a:rPr>
              <a:t>, un </a:t>
            </a:r>
            <a:r>
              <a:rPr lang="en-US" sz="1400" dirty="0" err="1">
                <a:solidFill>
                  <a:srgbClr val="FFFFFF"/>
                </a:solidFill>
                <a:latin typeface="Arial"/>
                <a:ea typeface="Arial"/>
                <a:cs typeface="Arial"/>
                <a:sym typeface="Arial"/>
              </a:rPr>
              <a:t>programme</a:t>
            </a:r>
            <a:r>
              <a:rPr lang="en-US" sz="1400" dirty="0">
                <a:solidFill>
                  <a:srgbClr val="FFFFFF"/>
                </a:solidFill>
                <a:latin typeface="Arial"/>
                <a:ea typeface="Arial"/>
                <a:cs typeface="Arial"/>
                <a:sym typeface="Arial"/>
              </a:rPr>
              <a:t> </a:t>
            </a:r>
            <a:r>
              <a:rPr lang="en-US" sz="1400" dirty="0" err="1">
                <a:solidFill>
                  <a:srgbClr val="FFFFFF"/>
                </a:solidFill>
                <a:latin typeface="Arial"/>
                <a:ea typeface="Arial"/>
                <a:cs typeface="Arial"/>
                <a:sym typeface="Arial"/>
              </a:rPr>
              <a:t>d'animation</a:t>
            </a:r>
            <a:r>
              <a:rPr lang="en-US" sz="1400" dirty="0">
                <a:solidFill>
                  <a:srgbClr val="FFFFFF"/>
                </a:solidFill>
                <a:latin typeface="Arial"/>
                <a:ea typeface="Arial"/>
                <a:cs typeface="Arial"/>
                <a:sym typeface="Arial"/>
              </a:rPr>
              <a:t> </a:t>
            </a:r>
            <a:r>
              <a:rPr lang="en-US" sz="1400" dirty="0" err="1">
                <a:solidFill>
                  <a:srgbClr val="FFFFFF"/>
                </a:solidFill>
                <a:latin typeface="Arial"/>
                <a:ea typeface="Arial"/>
                <a:cs typeface="Arial"/>
                <a:sym typeface="Arial"/>
              </a:rPr>
              <a:t>est</a:t>
            </a:r>
            <a:r>
              <a:rPr lang="en-US" sz="1400" dirty="0">
                <a:solidFill>
                  <a:srgbClr val="FFFFFF"/>
                </a:solidFill>
                <a:latin typeface="Arial"/>
                <a:ea typeface="Arial"/>
                <a:cs typeface="Arial"/>
                <a:sym typeface="Arial"/>
              </a:rPr>
              <a:t> </a:t>
            </a:r>
            <a:r>
              <a:rPr lang="en-US" sz="1400" dirty="0" err="1">
                <a:solidFill>
                  <a:srgbClr val="FFFFFF"/>
                </a:solidFill>
                <a:latin typeface="Arial"/>
                <a:ea typeface="Arial"/>
                <a:cs typeface="Arial"/>
                <a:sym typeface="Arial"/>
              </a:rPr>
              <a:t>l'un</a:t>
            </a:r>
            <a:r>
              <a:rPr lang="en-US" sz="1400" dirty="0">
                <a:solidFill>
                  <a:srgbClr val="FFFFFF"/>
                </a:solidFill>
                <a:latin typeface="Arial"/>
                <a:ea typeface="Arial"/>
                <a:cs typeface="Arial"/>
                <a:sym typeface="Arial"/>
              </a:rPr>
              <a:t> des </a:t>
            </a:r>
            <a:r>
              <a:rPr lang="en-US" sz="1400" dirty="0" err="1">
                <a:solidFill>
                  <a:srgbClr val="FFFFFF"/>
                </a:solidFill>
                <a:latin typeface="Arial"/>
                <a:ea typeface="Arial"/>
                <a:cs typeface="Arial"/>
                <a:sym typeface="Arial"/>
              </a:rPr>
              <a:t>programmes</a:t>
            </a:r>
            <a:r>
              <a:rPr lang="en-US" sz="1400" dirty="0">
                <a:solidFill>
                  <a:srgbClr val="FFFFFF"/>
                </a:solidFill>
                <a:latin typeface="Arial"/>
                <a:ea typeface="Arial"/>
                <a:cs typeface="Arial"/>
                <a:sym typeface="Arial"/>
              </a:rPr>
              <a:t> les plus excitants pour </a:t>
            </a:r>
            <a:r>
              <a:rPr lang="en-US" sz="1400" dirty="0" err="1">
                <a:solidFill>
                  <a:srgbClr val="FFFFFF"/>
                </a:solidFill>
                <a:latin typeface="Arial"/>
                <a:ea typeface="Arial"/>
                <a:cs typeface="Arial"/>
                <a:sym typeface="Arial"/>
              </a:rPr>
              <a:t>mettre</a:t>
            </a:r>
            <a:r>
              <a:rPr lang="en-US" sz="1400" dirty="0">
                <a:solidFill>
                  <a:srgbClr val="FFFFFF"/>
                </a:solidFill>
                <a:latin typeface="Arial"/>
                <a:ea typeface="Arial"/>
                <a:cs typeface="Arial"/>
                <a:sym typeface="Arial"/>
              </a:rPr>
              <a:t> </a:t>
            </a:r>
            <a:r>
              <a:rPr lang="en-US" sz="1400" dirty="0" err="1">
                <a:solidFill>
                  <a:srgbClr val="FFFFFF"/>
                </a:solidFill>
                <a:latin typeface="Arial"/>
                <a:ea typeface="Arial"/>
                <a:cs typeface="Arial"/>
                <a:sym typeface="Arial"/>
              </a:rPr>
              <a:t>en</a:t>
            </a:r>
            <a:r>
              <a:rPr lang="en-US" sz="1400" dirty="0">
                <a:solidFill>
                  <a:srgbClr val="FFFFFF"/>
                </a:solidFill>
                <a:latin typeface="Arial"/>
                <a:ea typeface="Arial"/>
                <a:cs typeface="Arial"/>
                <a:sym typeface="Arial"/>
              </a:rPr>
              <a:t> </a:t>
            </a:r>
            <a:r>
              <a:rPr lang="en-US" sz="1400" dirty="0" err="1">
                <a:solidFill>
                  <a:srgbClr val="FFFFFF"/>
                </a:solidFill>
                <a:latin typeface="Arial"/>
                <a:ea typeface="Arial"/>
                <a:cs typeface="Arial"/>
                <a:sym typeface="Arial"/>
              </a:rPr>
              <a:t>valeur</a:t>
            </a:r>
            <a:r>
              <a:rPr lang="en-US" sz="1400" dirty="0">
                <a:solidFill>
                  <a:srgbClr val="FFFFFF"/>
                </a:solidFill>
                <a:latin typeface="Arial"/>
                <a:ea typeface="Arial"/>
                <a:cs typeface="Arial"/>
                <a:sym typeface="Arial"/>
              </a:rPr>
              <a:t> </a:t>
            </a:r>
            <a:r>
              <a:rPr lang="en-US" sz="1400" dirty="0" err="1">
                <a:solidFill>
                  <a:srgbClr val="FFFFFF"/>
                </a:solidFill>
                <a:latin typeface="Arial"/>
                <a:ea typeface="Arial"/>
                <a:cs typeface="Arial"/>
                <a:sym typeface="Arial"/>
              </a:rPr>
              <a:t>leur</a:t>
            </a:r>
            <a:r>
              <a:rPr lang="en-US" sz="1400" dirty="0">
                <a:solidFill>
                  <a:srgbClr val="FFFFFF"/>
                </a:solidFill>
                <a:latin typeface="Arial"/>
                <a:ea typeface="Arial"/>
                <a:cs typeface="Arial"/>
                <a:sym typeface="Arial"/>
              </a:rPr>
              <a:t> </a:t>
            </a:r>
            <a:r>
              <a:rPr lang="en-US" sz="1400" dirty="0" err="1">
                <a:solidFill>
                  <a:srgbClr val="FFFFFF"/>
                </a:solidFill>
                <a:latin typeface="Arial"/>
                <a:ea typeface="Arial"/>
                <a:cs typeface="Arial"/>
                <a:sym typeface="Arial"/>
              </a:rPr>
              <a:t>créativité</a:t>
            </a:r>
            <a:r>
              <a:rPr lang="en-US" sz="1400" dirty="0">
                <a:solidFill>
                  <a:srgbClr val="FFFFFF"/>
                </a:solidFill>
                <a:latin typeface="Arial"/>
                <a:ea typeface="Arial"/>
                <a:cs typeface="Arial"/>
                <a:sym typeface="Arial"/>
              </a:rPr>
              <a:t>. Bien </a:t>
            </a:r>
            <a:r>
              <a:rPr lang="en-US" sz="1400" dirty="0" err="1">
                <a:solidFill>
                  <a:srgbClr val="FFFFFF"/>
                </a:solidFill>
                <a:latin typeface="Arial"/>
                <a:ea typeface="Arial"/>
                <a:cs typeface="Arial"/>
                <a:sym typeface="Arial"/>
              </a:rPr>
              <a:t>qu'il</a:t>
            </a:r>
            <a:r>
              <a:rPr lang="en-US" sz="1400" dirty="0">
                <a:solidFill>
                  <a:srgbClr val="FFFFFF"/>
                </a:solidFill>
                <a:latin typeface="Arial"/>
                <a:ea typeface="Arial"/>
                <a:cs typeface="Arial"/>
                <a:sym typeface="Arial"/>
              </a:rPr>
              <a:t> </a:t>
            </a:r>
            <a:r>
              <a:rPr lang="en-US" sz="1400" dirty="0" err="1">
                <a:solidFill>
                  <a:srgbClr val="FFFFFF"/>
                </a:solidFill>
                <a:latin typeface="Arial"/>
                <a:ea typeface="Arial"/>
                <a:cs typeface="Arial"/>
                <a:sym typeface="Arial"/>
              </a:rPr>
              <a:t>soit</a:t>
            </a:r>
            <a:r>
              <a:rPr lang="en-US" sz="1400" dirty="0">
                <a:solidFill>
                  <a:srgbClr val="FFFFFF"/>
                </a:solidFill>
                <a:latin typeface="Arial"/>
                <a:ea typeface="Arial"/>
                <a:cs typeface="Arial"/>
                <a:sym typeface="Arial"/>
              </a:rPr>
              <a:t> possible de </a:t>
            </a:r>
            <a:r>
              <a:rPr lang="en-US" sz="1400" dirty="0" err="1">
                <a:solidFill>
                  <a:srgbClr val="FFFFFF"/>
                </a:solidFill>
                <a:latin typeface="Arial"/>
                <a:ea typeface="Arial"/>
                <a:cs typeface="Arial"/>
                <a:sym typeface="Arial"/>
              </a:rPr>
              <a:t>développer</a:t>
            </a:r>
            <a:r>
              <a:rPr lang="en-US" sz="1400" dirty="0">
                <a:solidFill>
                  <a:srgbClr val="FFFFFF"/>
                </a:solidFill>
                <a:latin typeface="Arial"/>
                <a:ea typeface="Arial"/>
                <a:cs typeface="Arial"/>
                <a:sym typeface="Arial"/>
              </a:rPr>
              <a:t> des </a:t>
            </a:r>
            <a:r>
              <a:rPr lang="en-US" sz="1400" dirty="0" err="1">
                <a:solidFill>
                  <a:srgbClr val="FFFFFF"/>
                </a:solidFill>
                <a:latin typeface="Arial"/>
                <a:ea typeface="Arial"/>
                <a:cs typeface="Arial"/>
                <a:sym typeface="Arial"/>
              </a:rPr>
              <a:t>compétences</a:t>
            </a:r>
            <a:r>
              <a:rPr lang="en-US" sz="1400" dirty="0">
                <a:solidFill>
                  <a:srgbClr val="FFFFFF"/>
                </a:solidFill>
                <a:latin typeface="Arial"/>
                <a:ea typeface="Arial"/>
                <a:cs typeface="Arial"/>
                <a:sym typeface="Arial"/>
              </a:rPr>
              <a:t> </a:t>
            </a:r>
            <a:r>
              <a:rPr lang="en-US" sz="1400" dirty="0" err="1">
                <a:solidFill>
                  <a:srgbClr val="FFFFFF"/>
                </a:solidFill>
                <a:latin typeface="Arial"/>
                <a:ea typeface="Arial"/>
                <a:cs typeface="Arial"/>
                <a:sym typeface="Arial"/>
              </a:rPr>
              <a:t>en</a:t>
            </a:r>
            <a:r>
              <a:rPr lang="en-US" sz="1400" dirty="0">
                <a:solidFill>
                  <a:srgbClr val="FFFFFF"/>
                </a:solidFill>
                <a:latin typeface="Arial"/>
                <a:ea typeface="Arial"/>
                <a:cs typeface="Arial"/>
                <a:sym typeface="Arial"/>
              </a:rPr>
              <a:t> animation par </a:t>
            </a:r>
            <a:r>
              <a:rPr lang="en-US" sz="1400" dirty="0" err="1">
                <a:solidFill>
                  <a:srgbClr val="FFFFFF"/>
                </a:solidFill>
                <a:latin typeface="Arial"/>
                <a:ea typeface="Arial"/>
                <a:cs typeface="Arial"/>
                <a:sym typeface="Arial"/>
              </a:rPr>
              <a:t>d'autres</a:t>
            </a:r>
            <a:r>
              <a:rPr lang="en-US" sz="1400" dirty="0">
                <a:solidFill>
                  <a:srgbClr val="FFFFFF"/>
                </a:solidFill>
                <a:latin typeface="Arial"/>
                <a:ea typeface="Arial"/>
                <a:cs typeface="Arial"/>
                <a:sym typeface="Arial"/>
              </a:rPr>
              <a:t> </a:t>
            </a:r>
            <a:r>
              <a:rPr lang="en-US" sz="1400" dirty="0" err="1">
                <a:solidFill>
                  <a:srgbClr val="FFFFFF"/>
                </a:solidFill>
                <a:latin typeface="Arial"/>
                <a:ea typeface="Arial"/>
                <a:cs typeface="Arial"/>
                <a:sym typeface="Arial"/>
              </a:rPr>
              <a:t>moyens</a:t>
            </a:r>
            <a:r>
              <a:rPr lang="en-US" sz="1400" dirty="0">
                <a:solidFill>
                  <a:srgbClr val="FFFFFF"/>
                </a:solidFill>
                <a:latin typeface="Arial"/>
                <a:ea typeface="Arial"/>
                <a:cs typeface="Arial"/>
                <a:sym typeface="Arial"/>
              </a:rPr>
              <a:t>, </a:t>
            </a:r>
            <a:r>
              <a:rPr lang="en-US" sz="1400" dirty="0" err="1">
                <a:solidFill>
                  <a:srgbClr val="FFFFFF"/>
                </a:solidFill>
                <a:latin typeface="Arial"/>
                <a:ea typeface="Arial"/>
                <a:cs typeface="Arial"/>
                <a:sym typeface="Arial"/>
              </a:rPr>
              <a:t>l'option</a:t>
            </a:r>
            <a:r>
              <a:rPr lang="en-US" sz="1400" dirty="0">
                <a:solidFill>
                  <a:srgbClr val="FFFFFF"/>
                </a:solidFill>
                <a:latin typeface="Arial"/>
                <a:ea typeface="Arial"/>
                <a:cs typeface="Arial"/>
                <a:sym typeface="Arial"/>
              </a:rPr>
              <a:t> </a:t>
            </a:r>
            <a:r>
              <a:rPr lang="en-US" sz="1400" dirty="0" err="1">
                <a:solidFill>
                  <a:srgbClr val="FFFFFF"/>
                </a:solidFill>
                <a:latin typeface="Arial"/>
                <a:ea typeface="Arial"/>
                <a:cs typeface="Arial"/>
                <a:sym typeface="Arial"/>
              </a:rPr>
              <a:t>postsecondaire</a:t>
            </a:r>
            <a:r>
              <a:rPr lang="en-US" sz="1400" dirty="0">
                <a:solidFill>
                  <a:srgbClr val="FFFFFF"/>
                </a:solidFill>
                <a:latin typeface="Arial"/>
                <a:ea typeface="Arial"/>
                <a:cs typeface="Arial"/>
                <a:sym typeface="Arial"/>
              </a:rPr>
              <a:t> </a:t>
            </a:r>
            <a:r>
              <a:rPr lang="en-US" sz="1400" dirty="0" err="1">
                <a:solidFill>
                  <a:srgbClr val="FFFFFF"/>
                </a:solidFill>
                <a:latin typeface="Arial"/>
                <a:ea typeface="Arial"/>
                <a:cs typeface="Arial"/>
                <a:sym typeface="Arial"/>
              </a:rPr>
              <a:t>offre</a:t>
            </a:r>
            <a:r>
              <a:rPr lang="en-US" sz="1400" dirty="0">
                <a:solidFill>
                  <a:srgbClr val="FFFFFF"/>
                </a:solidFill>
                <a:latin typeface="Arial"/>
                <a:ea typeface="Arial"/>
                <a:cs typeface="Arial"/>
                <a:sym typeface="Arial"/>
              </a:rPr>
              <a:t> aux </a:t>
            </a:r>
            <a:r>
              <a:rPr lang="en-US" sz="1400" dirty="0" err="1">
                <a:solidFill>
                  <a:srgbClr val="FFFFFF"/>
                </a:solidFill>
                <a:latin typeface="Arial"/>
                <a:ea typeface="Arial"/>
                <a:cs typeface="Arial"/>
                <a:sym typeface="Arial"/>
              </a:rPr>
              <a:t>étudiants</a:t>
            </a:r>
            <a:r>
              <a:rPr lang="en-US" sz="1400" dirty="0">
                <a:solidFill>
                  <a:srgbClr val="FFFFFF"/>
                </a:solidFill>
                <a:latin typeface="Arial"/>
                <a:ea typeface="Arial"/>
                <a:cs typeface="Arial"/>
                <a:sym typeface="Arial"/>
              </a:rPr>
              <a:t> un </a:t>
            </a:r>
            <a:r>
              <a:rPr lang="en-US" sz="1400" dirty="0" err="1">
                <a:solidFill>
                  <a:srgbClr val="FFFFFF"/>
                </a:solidFill>
                <a:latin typeface="Arial"/>
                <a:ea typeface="Arial"/>
                <a:cs typeface="Arial"/>
                <a:sym typeface="Arial"/>
              </a:rPr>
              <a:t>accès</a:t>
            </a:r>
            <a:r>
              <a:rPr lang="en-US" sz="1400" dirty="0">
                <a:solidFill>
                  <a:srgbClr val="FFFFFF"/>
                </a:solidFill>
                <a:latin typeface="Arial"/>
                <a:ea typeface="Arial"/>
                <a:cs typeface="Arial"/>
                <a:sym typeface="Arial"/>
              </a:rPr>
              <a:t> direct aux </a:t>
            </a:r>
            <a:r>
              <a:rPr lang="en-US" sz="1400" dirty="0" err="1">
                <a:solidFill>
                  <a:srgbClr val="FFFFFF"/>
                </a:solidFill>
                <a:latin typeface="Arial"/>
                <a:ea typeface="Arial"/>
                <a:cs typeface="Arial"/>
                <a:sym typeface="Arial"/>
              </a:rPr>
              <a:t>employeurs</a:t>
            </a:r>
            <a:r>
              <a:rPr lang="en-US" sz="1400" dirty="0">
                <a:solidFill>
                  <a:srgbClr val="FFFFFF"/>
                </a:solidFill>
                <a:latin typeface="Arial"/>
                <a:ea typeface="Arial"/>
                <a:cs typeface="Arial"/>
                <a:sym typeface="Arial"/>
              </a:rPr>
              <a:t> et </a:t>
            </a:r>
            <a:r>
              <a:rPr lang="en-US" sz="1400" dirty="0" err="1">
                <a:solidFill>
                  <a:srgbClr val="FFFFFF"/>
                </a:solidFill>
                <a:latin typeface="Arial"/>
                <a:ea typeface="Arial"/>
                <a:cs typeface="Arial"/>
                <a:sym typeface="Arial"/>
              </a:rPr>
              <a:t>une</a:t>
            </a:r>
            <a:r>
              <a:rPr lang="en-US" sz="1400" dirty="0">
                <a:solidFill>
                  <a:srgbClr val="FFFFFF"/>
                </a:solidFill>
                <a:latin typeface="Arial"/>
                <a:ea typeface="Arial"/>
                <a:cs typeface="Arial"/>
                <a:sym typeface="Arial"/>
              </a:rPr>
              <a:t> </a:t>
            </a:r>
            <a:r>
              <a:rPr lang="en-US" sz="1400" dirty="0" err="1">
                <a:solidFill>
                  <a:srgbClr val="FFFFFF"/>
                </a:solidFill>
                <a:latin typeface="Arial"/>
                <a:ea typeface="Arial"/>
                <a:cs typeface="Arial"/>
                <a:sym typeface="Arial"/>
              </a:rPr>
              <a:t>grande</a:t>
            </a:r>
            <a:r>
              <a:rPr lang="en-US" sz="1400" dirty="0">
                <a:solidFill>
                  <a:srgbClr val="FFFFFF"/>
                </a:solidFill>
                <a:latin typeface="Arial"/>
                <a:ea typeface="Arial"/>
                <a:cs typeface="Arial"/>
                <a:sym typeface="Arial"/>
              </a:rPr>
              <a:t> </a:t>
            </a:r>
            <a:r>
              <a:rPr lang="en-US" sz="1400" dirty="0" err="1">
                <a:solidFill>
                  <a:srgbClr val="FFFFFF"/>
                </a:solidFill>
                <a:latin typeface="Arial"/>
                <a:ea typeface="Arial"/>
                <a:cs typeface="Arial"/>
                <a:sym typeface="Arial"/>
              </a:rPr>
              <a:t>variété</a:t>
            </a:r>
            <a:r>
              <a:rPr lang="en-US" sz="1400" dirty="0">
                <a:solidFill>
                  <a:srgbClr val="FFFFFF"/>
                </a:solidFill>
                <a:latin typeface="Arial"/>
                <a:ea typeface="Arial"/>
                <a:cs typeface="Arial"/>
                <a:sym typeface="Arial"/>
              </a:rPr>
              <a:t> de </a:t>
            </a:r>
            <a:r>
              <a:rPr lang="en-US" sz="1400" dirty="0" err="1">
                <a:solidFill>
                  <a:srgbClr val="FFFFFF"/>
                </a:solidFill>
                <a:latin typeface="Arial"/>
                <a:ea typeface="Arial"/>
                <a:cs typeface="Arial"/>
                <a:sym typeface="Arial"/>
              </a:rPr>
              <a:t>possibilités</a:t>
            </a:r>
            <a:r>
              <a:rPr lang="en-US" sz="1400" dirty="0">
                <a:solidFill>
                  <a:srgbClr val="FFFFFF"/>
                </a:solidFill>
                <a:latin typeface="Arial"/>
                <a:ea typeface="Arial"/>
                <a:cs typeface="Arial"/>
                <a:sym typeface="Arial"/>
              </a:rPr>
              <a:t> de </a:t>
            </a:r>
            <a:r>
              <a:rPr lang="en-US" sz="1400" dirty="0" err="1">
                <a:solidFill>
                  <a:srgbClr val="FFFFFF"/>
                </a:solidFill>
                <a:latin typeface="Arial"/>
                <a:ea typeface="Arial"/>
                <a:cs typeface="Arial"/>
                <a:sym typeface="Arial"/>
              </a:rPr>
              <a:t>réseautage</a:t>
            </a:r>
            <a:r>
              <a:rPr lang="en-US" sz="1400" dirty="0">
                <a:solidFill>
                  <a:srgbClr val="FFFFFF"/>
                </a:solidFill>
                <a:latin typeface="Arial"/>
                <a:ea typeface="Arial"/>
                <a:cs typeface="Arial"/>
                <a:sym typeface="Arial"/>
              </a:rPr>
              <a:t>.</a:t>
            </a:r>
            <a:endParaRPr sz="1400" dirty="0">
              <a:solidFill>
                <a:srgbClr val="FFFFFF"/>
              </a:solidFill>
              <a:latin typeface="Arial"/>
              <a:ea typeface="Arial"/>
              <a:cs typeface="Arial"/>
              <a:sym typeface="Arial"/>
            </a:endParaRPr>
          </a:p>
          <a:p>
            <a:pPr marL="228600" lvl="0" indent="0" algn="l" rtl="0">
              <a:lnSpc>
                <a:spcPct val="80000"/>
              </a:lnSpc>
              <a:spcBef>
                <a:spcPts val="0"/>
              </a:spcBef>
              <a:spcAft>
                <a:spcPts val="0"/>
              </a:spcAft>
              <a:buNone/>
            </a:pPr>
            <a:endParaRPr lang="fr-CA" dirty="0"/>
          </a:p>
          <a:p>
            <a:pPr marL="0" lvl="0" indent="0" algn="l" rtl="0">
              <a:lnSpc>
                <a:spcPct val="80000"/>
              </a:lnSpc>
              <a:spcBef>
                <a:spcPts val="1000"/>
              </a:spcBef>
              <a:spcAft>
                <a:spcPts val="0"/>
              </a:spcAft>
              <a:buSzPts val="2000"/>
              <a:buNone/>
            </a:pPr>
            <a:r>
              <a:rPr lang="en-US" dirty="0"/>
              <a:t>Observe et </a:t>
            </a:r>
            <a:r>
              <a:rPr lang="en-US" dirty="0" err="1"/>
              <a:t>apprends</a:t>
            </a:r>
            <a:r>
              <a:rPr lang="en-US" dirty="0"/>
              <a:t>: Collège de </a:t>
            </a:r>
            <a:r>
              <a:rPr lang="en-US" dirty="0" err="1"/>
              <a:t>l’Ontario</a:t>
            </a:r>
            <a:r>
              <a:rPr lang="en-US" dirty="0"/>
              <a:t> </a:t>
            </a:r>
            <a:r>
              <a:rPr lang="en-US" u="sng" dirty="0">
                <a:solidFill>
                  <a:schemeClr val="hlink"/>
                </a:solidFill>
                <a:hlinkClick r:id="rId4"/>
              </a:rPr>
              <a:t>Ontariocolleges.ca</a:t>
            </a:r>
            <a:endParaRPr lang="en-US" u="sng" dirty="0">
              <a:solidFill>
                <a:schemeClr val="hlink"/>
              </a:solidFill>
            </a:endParaRPr>
          </a:p>
          <a:p>
            <a:pPr marL="0" lvl="0" indent="0" algn="l" rtl="0">
              <a:lnSpc>
                <a:spcPct val="80000"/>
              </a:lnSpc>
              <a:spcBef>
                <a:spcPts val="1000"/>
              </a:spcBef>
              <a:spcAft>
                <a:spcPts val="0"/>
              </a:spcAft>
              <a:buSzPts val="2000"/>
              <a:buNone/>
            </a:pPr>
            <a:endParaRPr dirty="0"/>
          </a:p>
          <a:p>
            <a:pPr marL="0" lvl="0" indent="0" algn="l" rtl="0">
              <a:lnSpc>
                <a:spcPct val="100000"/>
              </a:lnSpc>
              <a:spcBef>
                <a:spcPts val="0"/>
              </a:spcBef>
              <a:spcAft>
                <a:spcPts val="0"/>
              </a:spcAft>
              <a:buSzPts val="1400"/>
              <a:buNone/>
            </a:pPr>
            <a:r>
              <a:rPr lang="en-US" dirty="0"/>
              <a:t>Observe et </a:t>
            </a:r>
            <a:r>
              <a:rPr lang="en-US" dirty="0" err="1"/>
              <a:t>apprends</a:t>
            </a:r>
            <a:r>
              <a:rPr lang="en-US" dirty="0"/>
              <a:t>: Collège </a:t>
            </a:r>
            <a:r>
              <a:rPr lang="en-US" dirty="0" err="1"/>
              <a:t>d’animation</a:t>
            </a:r>
            <a:r>
              <a:rPr lang="en-US" dirty="0"/>
              <a:t> </a:t>
            </a:r>
            <a:endParaRPr dirty="0"/>
          </a:p>
          <a:p>
            <a:pPr marL="0" lvl="0" indent="0" algn="l" rtl="0">
              <a:lnSpc>
                <a:spcPct val="100000"/>
              </a:lnSpc>
              <a:spcBef>
                <a:spcPts val="0"/>
              </a:spcBef>
              <a:spcAft>
                <a:spcPts val="0"/>
              </a:spcAft>
              <a:buSzPts val="2000"/>
              <a:buNone/>
            </a:pPr>
            <a:r>
              <a:rPr lang="en-US" u="sng" dirty="0">
                <a:solidFill>
                  <a:schemeClr val="hlink"/>
                </a:solidFill>
                <a:hlinkClick r:id="rId5"/>
              </a:rPr>
              <a:t>Student Showcase Algonquin</a:t>
            </a:r>
            <a:endParaRPr dirty="0">
              <a:solidFill>
                <a:srgbClr val="0070C0"/>
              </a:solidFill>
            </a:endParaRPr>
          </a:p>
          <a:p>
            <a:pPr marL="0" lvl="0" indent="0" algn="l" rtl="0">
              <a:lnSpc>
                <a:spcPct val="80000"/>
              </a:lnSpc>
              <a:spcBef>
                <a:spcPts val="1000"/>
              </a:spcBef>
              <a:spcAft>
                <a:spcPts val="0"/>
              </a:spcAft>
              <a:buSzPts val="1400"/>
              <a:buNone/>
            </a:pPr>
            <a:r>
              <a:rPr lang="en-US" sz="1400" dirty="0"/>
              <a:t>	</a:t>
            </a:r>
            <a:endParaRPr dirty="0"/>
          </a:p>
        </p:txBody>
      </p:sp>
      <p:sp>
        <p:nvSpPr>
          <p:cNvPr id="163" name="Google Shape;163;p21"/>
          <p:cNvSpPr txBox="1">
            <a:spLocks noGrp="1"/>
          </p:cNvSpPr>
          <p:nvPr>
            <p:ph type="sldNum" idx="12"/>
          </p:nvPr>
        </p:nvSpPr>
        <p:spPr>
          <a:xfrm>
            <a:off x="11353800" y="6361475"/>
            <a:ext cx="838200" cy="360000"/>
          </a:xfrm>
          <a:prstGeom prst="rect">
            <a:avLst/>
          </a:prstGeom>
          <a:solidFill>
            <a:srgbClr val="262626"/>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PAGE </a:t>
            </a:r>
            <a:fld id="{00000000-1234-1234-1234-123412341234}" type="slidenum">
              <a:rPr lang="en-US"/>
              <a:t>6</a:t>
            </a:fld>
            <a:endParaRPr/>
          </a:p>
        </p:txBody>
      </p:sp>
      <p:sp>
        <p:nvSpPr>
          <p:cNvPr id="164" name="Google Shape;164;p21"/>
          <p:cNvSpPr/>
          <p:nvPr/>
        </p:nvSpPr>
        <p:spPr>
          <a:xfrm>
            <a:off x="1145309" y="6565799"/>
            <a:ext cx="2552100" cy="163500"/>
          </a:xfrm>
          <a:prstGeom prst="rect">
            <a:avLst/>
          </a:prstGeom>
          <a:gradFill>
            <a:gsLst>
              <a:gs pos="0">
                <a:schemeClr val="accent2"/>
              </a:gs>
              <a:gs pos="100000">
                <a:srgbClr val="3F3F3F"/>
              </a:gs>
            </a:gsLst>
            <a:lin ang="0" scaled="0"/>
          </a:gra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sz="1200" dirty="0" err="1">
                <a:solidFill>
                  <a:schemeClr val="lt1"/>
                </a:solidFill>
                <a:latin typeface="Calibri"/>
                <a:ea typeface="Calibri"/>
                <a:cs typeface="Calibri"/>
                <a:sym typeface="Calibri"/>
              </a:rPr>
              <a:t>Histoire</a:t>
            </a:r>
            <a:r>
              <a:rPr lang="en-US" sz="1200" dirty="0">
                <a:solidFill>
                  <a:schemeClr val="lt1"/>
                </a:solidFill>
                <a:latin typeface="Calibri"/>
                <a:ea typeface="Calibri"/>
                <a:cs typeface="Calibri"/>
                <a:sym typeface="Calibri"/>
              </a:rPr>
              <a:t> et </a:t>
            </a:r>
            <a:r>
              <a:rPr lang="en-US" sz="1200" dirty="0" err="1">
                <a:solidFill>
                  <a:schemeClr val="lt1"/>
                </a:solidFill>
                <a:latin typeface="Calibri"/>
                <a:ea typeface="Calibri"/>
                <a:cs typeface="Calibri"/>
                <a:sym typeface="Calibri"/>
              </a:rPr>
              <a:t>carrières</a:t>
            </a:r>
            <a:endParaRPr lang="en-US" sz="1200" b="0" i="0" u="none" strike="noStrike" cap="none" dirty="0">
              <a:solidFill>
                <a:schemeClr val="lt1"/>
              </a:solidFill>
              <a:latin typeface="Calibri"/>
              <a:ea typeface="Calibri"/>
              <a:cs typeface="Calibri"/>
              <a:sym typeface="Calibri"/>
            </a:endParaRPr>
          </a:p>
        </p:txBody>
      </p:sp>
      <p:sp>
        <p:nvSpPr>
          <p:cNvPr id="165" name="Google Shape;165;p21"/>
          <p:cNvSpPr/>
          <p:nvPr/>
        </p:nvSpPr>
        <p:spPr>
          <a:xfrm>
            <a:off x="3697432" y="6565797"/>
            <a:ext cx="2552100" cy="163500"/>
          </a:xfrm>
          <a:prstGeom prst="rect">
            <a:avLst/>
          </a:prstGeom>
          <a:solidFill>
            <a:srgbClr val="3F3F3F"/>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sz="1200">
                <a:solidFill>
                  <a:schemeClr val="lt1"/>
                </a:solidFill>
                <a:latin typeface="Calibri"/>
                <a:ea typeface="Calibri"/>
                <a:cs typeface="Calibri"/>
                <a:sym typeface="Calibri"/>
              </a:rPr>
              <a:t>Principes d’animation</a:t>
            </a:r>
            <a:endParaRPr sz="1200" b="0" i="0" u="none" strike="noStrike" cap="none">
              <a:solidFill>
                <a:schemeClr val="lt1"/>
              </a:solidFill>
              <a:latin typeface="Calibri"/>
              <a:ea typeface="Calibri"/>
              <a:cs typeface="Calibri"/>
              <a:sym typeface="Calibri"/>
            </a:endParaRPr>
          </a:p>
        </p:txBody>
      </p:sp>
      <p:sp>
        <p:nvSpPr>
          <p:cNvPr id="166" name="Google Shape;166;p21"/>
          <p:cNvSpPr/>
          <p:nvPr/>
        </p:nvSpPr>
        <p:spPr>
          <a:xfrm>
            <a:off x="6249555" y="6557845"/>
            <a:ext cx="2552100" cy="163500"/>
          </a:xfrm>
          <a:prstGeom prst="rect">
            <a:avLst/>
          </a:prstGeom>
          <a:solidFill>
            <a:srgbClr val="262626"/>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sz="1200">
                <a:solidFill>
                  <a:schemeClr val="lt1"/>
                </a:solidFill>
                <a:latin typeface="Calibri"/>
                <a:ea typeface="Calibri"/>
                <a:cs typeface="Calibri"/>
                <a:sym typeface="Calibri"/>
              </a:rPr>
              <a:t>Personnages/Arrière-plans</a:t>
            </a:r>
            <a:endParaRPr sz="1200" b="0" i="0" u="none" strike="noStrike" cap="none">
              <a:solidFill>
                <a:schemeClr val="lt1"/>
              </a:solidFill>
              <a:latin typeface="Calibri"/>
              <a:ea typeface="Calibri"/>
              <a:cs typeface="Calibri"/>
              <a:sym typeface="Calibri"/>
            </a:endParaRPr>
          </a:p>
        </p:txBody>
      </p:sp>
      <p:sp>
        <p:nvSpPr>
          <p:cNvPr id="167" name="Google Shape;167;p21"/>
          <p:cNvSpPr/>
          <p:nvPr/>
        </p:nvSpPr>
        <p:spPr>
          <a:xfrm>
            <a:off x="8801677" y="6562004"/>
            <a:ext cx="2552100" cy="159600"/>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chemeClr val="lt1"/>
                </a:solidFill>
                <a:latin typeface="Calibri"/>
                <a:ea typeface="Calibri"/>
                <a:cs typeface="Calibri"/>
                <a:sym typeface="Calibri"/>
              </a:rPr>
              <a:t>Stop Motion</a:t>
            </a:r>
            <a:endParaRPr/>
          </a:p>
        </p:txBody>
      </p:sp>
      <p:sp>
        <p:nvSpPr>
          <p:cNvPr id="168" name="Google Shape;168;p21"/>
          <p:cNvSpPr/>
          <p:nvPr/>
        </p:nvSpPr>
        <p:spPr>
          <a:xfrm rot="10800000">
            <a:off x="2349946" y="6315691"/>
            <a:ext cx="142847" cy="91567"/>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22" descr="A person sitting at a table looking at a computer&#10;&#10;Description automatically generated"/>
          <p:cNvPicPr preferRelativeResize="0">
            <a:picLocks noGrp="1"/>
          </p:cNvPicPr>
          <p:nvPr>
            <p:ph type="pic" idx="2"/>
          </p:nvPr>
        </p:nvPicPr>
        <p:blipFill rotWithShape="1">
          <a:blip r:embed="rId3">
            <a:alphaModFix/>
          </a:blip>
          <a:srcRect l="18729" r="18729"/>
          <a:stretch/>
        </p:blipFill>
        <p:spPr>
          <a:xfrm>
            <a:off x="0" y="0"/>
            <a:ext cx="6297379" cy="6712693"/>
          </a:xfrm>
          <a:prstGeom prst="rect">
            <a:avLst/>
          </a:prstGeom>
          <a:noFill/>
          <a:ln>
            <a:noFill/>
          </a:ln>
        </p:spPr>
      </p:pic>
      <p:sp>
        <p:nvSpPr>
          <p:cNvPr id="174" name="Google Shape;174;p22"/>
          <p:cNvSpPr txBox="1">
            <a:spLocks noGrp="1"/>
          </p:cNvSpPr>
          <p:nvPr>
            <p:ph type="title"/>
          </p:nvPr>
        </p:nvSpPr>
        <p:spPr>
          <a:xfrm>
            <a:off x="6657974" y="611078"/>
            <a:ext cx="4695825" cy="833663"/>
          </a:xfrm>
          <a:prstGeom prst="rect">
            <a:avLst/>
          </a:prstGeom>
          <a:solidFill>
            <a:srgbClr val="4E1E76"/>
          </a:solidFill>
          <a:ln>
            <a:noFill/>
          </a:ln>
        </p:spPr>
        <p:txBody>
          <a:bodyPr spcFirstLastPara="1" wrap="square" lIns="91425" tIns="108000" rIns="91425" bIns="108000" anchor="ctr" anchorCtr="0">
            <a:noAutofit/>
          </a:bodyPr>
          <a:lstStyle/>
          <a:p>
            <a:pPr marL="0" lvl="0" indent="0" algn="ctr" rtl="0">
              <a:spcBef>
                <a:spcPts val="0"/>
              </a:spcBef>
              <a:spcAft>
                <a:spcPts val="0"/>
              </a:spcAft>
              <a:buClr>
                <a:schemeClr val="lt1"/>
              </a:buClr>
              <a:buSzPts val="4000"/>
              <a:buFont typeface="Calibri"/>
              <a:buNone/>
            </a:pPr>
            <a:r>
              <a:rPr lang="en-US" dirty="0"/>
              <a:t>Après le </a:t>
            </a:r>
            <a:r>
              <a:rPr lang="en-US" dirty="0" err="1"/>
              <a:t>secondaire</a:t>
            </a:r>
            <a:endParaRPr dirty="0"/>
          </a:p>
        </p:txBody>
      </p:sp>
      <p:sp>
        <p:nvSpPr>
          <p:cNvPr id="175" name="Google Shape;175;p22"/>
          <p:cNvSpPr txBox="1">
            <a:spLocks noGrp="1"/>
          </p:cNvSpPr>
          <p:nvPr>
            <p:ph type="body" idx="1"/>
          </p:nvPr>
        </p:nvSpPr>
        <p:spPr>
          <a:xfrm>
            <a:off x="6657974" y="1825625"/>
            <a:ext cx="4695826" cy="4351338"/>
          </a:xfrm>
          <a:prstGeom prst="rect">
            <a:avLst/>
          </a:prstGeom>
          <a:noFill/>
          <a:ln>
            <a:noFill/>
          </a:ln>
        </p:spPr>
        <p:txBody>
          <a:bodyPr spcFirstLastPara="1" wrap="square" lIns="91425" tIns="45700" rIns="91425" bIns="45700" anchor="t" anchorCtr="0">
            <a:noAutofit/>
          </a:bodyPr>
          <a:lstStyle/>
          <a:p>
            <a:pPr marL="228600" marR="38100" lvl="0" indent="-184150" algn="l" rtl="0">
              <a:lnSpc>
                <a:spcPct val="128571"/>
              </a:lnSpc>
              <a:spcBef>
                <a:spcPts val="0"/>
              </a:spcBef>
              <a:spcAft>
                <a:spcPts val="0"/>
              </a:spcAft>
              <a:buClr>
                <a:srgbClr val="FFFFFF"/>
              </a:buClr>
              <a:buSzPts val="1300"/>
              <a:buChar char="▪"/>
            </a:pPr>
            <a:r>
              <a:rPr lang="en-US" sz="1400">
                <a:solidFill>
                  <a:srgbClr val="FFFFFF"/>
                </a:solidFill>
                <a:latin typeface="Arial"/>
                <a:ea typeface="Arial"/>
                <a:cs typeface="Arial"/>
                <a:sym typeface="Arial"/>
              </a:rPr>
              <a:t>Comme vous l'avez appris, il existe une grande variété de possibilités d'apprentissage pour ceux qui s'intéressent au domaine de l'animation.</a:t>
            </a:r>
            <a:endParaRPr sz="1400">
              <a:solidFill>
                <a:srgbClr val="FFFFFF"/>
              </a:solidFill>
              <a:latin typeface="Arial"/>
              <a:ea typeface="Arial"/>
              <a:cs typeface="Arial"/>
              <a:sym typeface="Arial"/>
            </a:endParaRPr>
          </a:p>
          <a:p>
            <a:pPr marL="228600" lvl="0" indent="0" algn="l" rtl="0">
              <a:lnSpc>
                <a:spcPct val="90000"/>
              </a:lnSpc>
              <a:spcBef>
                <a:spcPts val="0"/>
              </a:spcBef>
              <a:spcAft>
                <a:spcPts val="0"/>
              </a:spcAft>
              <a:buNone/>
            </a:pPr>
            <a:r>
              <a:rPr lang="en-US"/>
              <a:t>          </a:t>
            </a:r>
            <a:r>
              <a:rPr lang="en-US" sz="1500">
                <a:solidFill>
                  <a:srgbClr val="FFFFFF"/>
                </a:solidFill>
                <a:latin typeface="Arial"/>
                <a:ea typeface="Arial"/>
                <a:cs typeface="Arial"/>
                <a:sym typeface="Arial"/>
              </a:rPr>
              <a:t>Pensez-y: Quels sont certains des cours que vous avez vus et qui pourraient vous intéresser? (Q 1.4)</a:t>
            </a:r>
            <a:endParaRPr sz="1500">
              <a:solidFill>
                <a:srgbClr val="FFFFFF"/>
              </a:solidFill>
              <a:latin typeface="Arial"/>
              <a:ea typeface="Arial"/>
              <a:cs typeface="Arial"/>
              <a:sym typeface="Arial"/>
            </a:endParaRPr>
          </a:p>
          <a:p>
            <a:pPr marL="457200" lvl="1" indent="0" algn="l" rtl="0">
              <a:lnSpc>
                <a:spcPct val="90000"/>
              </a:lnSpc>
              <a:spcBef>
                <a:spcPts val="500"/>
              </a:spcBef>
              <a:spcAft>
                <a:spcPts val="0"/>
              </a:spcAft>
              <a:buClr>
                <a:schemeClr val="lt1"/>
              </a:buClr>
              <a:buSzPts val="1800"/>
              <a:buNone/>
            </a:pPr>
            <a:endParaRPr/>
          </a:p>
          <a:p>
            <a:pPr marL="457200" lvl="1" indent="0" algn="l" rtl="0">
              <a:lnSpc>
                <a:spcPct val="90000"/>
              </a:lnSpc>
              <a:spcBef>
                <a:spcPts val="500"/>
              </a:spcBef>
              <a:spcAft>
                <a:spcPts val="0"/>
              </a:spcAft>
              <a:buClr>
                <a:schemeClr val="lt1"/>
              </a:buClr>
              <a:buSzPts val="1400"/>
              <a:buNone/>
            </a:pPr>
            <a:endParaRPr sz="1400"/>
          </a:p>
          <a:p>
            <a:pPr marL="457200" lvl="0" indent="-336550" algn="l" rtl="0">
              <a:lnSpc>
                <a:spcPct val="90000"/>
              </a:lnSpc>
              <a:spcBef>
                <a:spcPts val="500"/>
              </a:spcBef>
              <a:spcAft>
                <a:spcPts val="0"/>
              </a:spcAft>
              <a:buClr>
                <a:srgbClr val="FFFFFF"/>
              </a:buClr>
              <a:buSzPts val="1700"/>
              <a:buFont typeface="Arial"/>
              <a:buChar char="▪"/>
            </a:pPr>
            <a:r>
              <a:rPr lang="en-US" sz="1700">
                <a:solidFill>
                  <a:srgbClr val="FFFFFF"/>
                </a:solidFill>
                <a:latin typeface="Arial"/>
                <a:ea typeface="Arial"/>
                <a:cs typeface="Arial"/>
                <a:sym typeface="Arial"/>
              </a:rPr>
              <a:t>Les établissements postsecondaires ont des exigences pour accéder à des programmes spécifiques, et les connaître à l'avance peut vous donner une longueur d'avance.</a:t>
            </a:r>
            <a:endParaRPr sz="1700">
              <a:solidFill>
                <a:srgbClr val="FFFFFF"/>
              </a:solidFill>
              <a:latin typeface="Arial"/>
              <a:ea typeface="Arial"/>
              <a:cs typeface="Arial"/>
              <a:sym typeface="Arial"/>
            </a:endParaRPr>
          </a:p>
          <a:p>
            <a:pPr marL="457200" lvl="0" indent="0" algn="l" rtl="0">
              <a:lnSpc>
                <a:spcPct val="90000"/>
              </a:lnSpc>
              <a:spcBef>
                <a:spcPts val="500"/>
              </a:spcBef>
              <a:spcAft>
                <a:spcPts val="0"/>
              </a:spcAft>
              <a:buClr>
                <a:schemeClr val="dk1"/>
              </a:buClr>
              <a:buSzPts val="1100"/>
              <a:buFont typeface="Arial"/>
              <a:buNone/>
            </a:pPr>
            <a:r>
              <a:rPr lang="en-US" sz="1700">
                <a:solidFill>
                  <a:srgbClr val="FFFFFF"/>
                </a:solidFill>
                <a:latin typeface="Arial"/>
                <a:ea typeface="Arial"/>
                <a:cs typeface="Arial"/>
                <a:sym typeface="Arial"/>
              </a:rPr>
              <a:t>    Pensez-y: De quelles connaissances et compétences avez-vous besoin pour faire des études postsecondaires? (Q 1.5)</a:t>
            </a:r>
            <a:endParaRPr sz="1700">
              <a:solidFill>
                <a:srgbClr val="FFFFFF"/>
              </a:solidFill>
              <a:latin typeface="Arial"/>
              <a:ea typeface="Arial"/>
              <a:cs typeface="Arial"/>
              <a:sym typeface="Arial"/>
            </a:endParaRPr>
          </a:p>
          <a:p>
            <a:pPr marL="457200" lvl="1" indent="0" algn="l" rtl="0">
              <a:lnSpc>
                <a:spcPct val="90000"/>
              </a:lnSpc>
              <a:spcBef>
                <a:spcPts val="500"/>
              </a:spcBef>
              <a:spcAft>
                <a:spcPts val="0"/>
              </a:spcAft>
              <a:buClr>
                <a:schemeClr val="lt1"/>
              </a:buClr>
              <a:buSzPts val="1800"/>
              <a:buNone/>
            </a:pPr>
            <a:endParaRPr sz="1600">
              <a:solidFill>
                <a:srgbClr val="FFFFFF"/>
              </a:solidFill>
            </a:endParaRPr>
          </a:p>
          <a:p>
            <a:pPr marL="457200" lvl="1" indent="0" algn="l" rtl="0">
              <a:lnSpc>
                <a:spcPct val="90000"/>
              </a:lnSpc>
              <a:spcBef>
                <a:spcPts val="500"/>
              </a:spcBef>
              <a:spcAft>
                <a:spcPts val="0"/>
              </a:spcAft>
              <a:buClr>
                <a:schemeClr val="lt1"/>
              </a:buClr>
              <a:buSzPts val="1400"/>
              <a:buNone/>
            </a:pPr>
            <a:endParaRPr sz="1400"/>
          </a:p>
        </p:txBody>
      </p:sp>
      <p:sp>
        <p:nvSpPr>
          <p:cNvPr id="176" name="Google Shape;176;p22"/>
          <p:cNvSpPr txBox="1">
            <a:spLocks noGrp="1"/>
          </p:cNvSpPr>
          <p:nvPr>
            <p:ph type="sldNum" idx="12"/>
          </p:nvPr>
        </p:nvSpPr>
        <p:spPr>
          <a:xfrm>
            <a:off x="11353800" y="6361475"/>
            <a:ext cx="838200" cy="360000"/>
          </a:xfrm>
          <a:prstGeom prst="rect">
            <a:avLst/>
          </a:prstGeom>
          <a:solidFill>
            <a:srgbClr val="262626"/>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PAGE </a:t>
            </a:r>
            <a:fld id="{00000000-1234-1234-1234-123412341234}" type="slidenum">
              <a:rPr lang="en-US"/>
              <a:t>7</a:t>
            </a:fld>
            <a:endParaRPr/>
          </a:p>
        </p:txBody>
      </p:sp>
      <p:sp>
        <p:nvSpPr>
          <p:cNvPr id="177" name="Google Shape;177;p22"/>
          <p:cNvSpPr/>
          <p:nvPr/>
        </p:nvSpPr>
        <p:spPr>
          <a:xfrm>
            <a:off x="1145309" y="6565799"/>
            <a:ext cx="2552100" cy="163500"/>
          </a:xfrm>
          <a:prstGeom prst="rect">
            <a:avLst/>
          </a:prstGeom>
          <a:gradFill>
            <a:gsLst>
              <a:gs pos="0">
                <a:schemeClr val="accent2"/>
              </a:gs>
              <a:gs pos="100000">
                <a:srgbClr val="3F3F3F"/>
              </a:gs>
            </a:gsLst>
            <a:lin ang="0" scaled="0"/>
          </a:gra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sz="1200" dirty="0" err="1">
                <a:solidFill>
                  <a:schemeClr val="lt1"/>
                </a:solidFill>
                <a:latin typeface="Calibri"/>
                <a:ea typeface="Calibri"/>
                <a:cs typeface="Calibri"/>
                <a:sym typeface="Calibri"/>
              </a:rPr>
              <a:t>Histoire</a:t>
            </a:r>
            <a:r>
              <a:rPr lang="en-US" sz="1200" dirty="0">
                <a:solidFill>
                  <a:schemeClr val="lt1"/>
                </a:solidFill>
                <a:latin typeface="Calibri"/>
                <a:ea typeface="Calibri"/>
                <a:cs typeface="Calibri"/>
                <a:sym typeface="Calibri"/>
              </a:rPr>
              <a:t> et </a:t>
            </a:r>
            <a:r>
              <a:rPr lang="en-US" sz="1200" dirty="0" err="1">
                <a:solidFill>
                  <a:schemeClr val="lt1"/>
                </a:solidFill>
                <a:latin typeface="Calibri"/>
                <a:ea typeface="Calibri"/>
                <a:cs typeface="Calibri"/>
                <a:sym typeface="Calibri"/>
              </a:rPr>
              <a:t>carrières</a:t>
            </a:r>
            <a:endParaRPr lang="en-US" sz="1200" b="0" i="0" u="none" strike="noStrike" cap="none" dirty="0">
              <a:solidFill>
                <a:schemeClr val="lt1"/>
              </a:solidFill>
              <a:latin typeface="Calibri"/>
              <a:ea typeface="Calibri"/>
              <a:cs typeface="Calibri"/>
              <a:sym typeface="Calibri"/>
            </a:endParaRPr>
          </a:p>
        </p:txBody>
      </p:sp>
      <p:sp>
        <p:nvSpPr>
          <p:cNvPr id="178" name="Google Shape;178;p22"/>
          <p:cNvSpPr/>
          <p:nvPr/>
        </p:nvSpPr>
        <p:spPr>
          <a:xfrm>
            <a:off x="3697432" y="6565797"/>
            <a:ext cx="2552100" cy="163500"/>
          </a:xfrm>
          <a:prstGeom prst="rect">
            <a:avLst/>
          </a:prstGeom>
          <a:solidFill>
            <a:srgbClr val="3F3F3F"/>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sz="1200">
                <a:solidFill>
                  <a:schemeClr val="lt1"/>
                </a:solidFill>
                <a:latin typeface="Calibri"/>
                <a:ea typeface="Calibri"/>
                <a:cs typeface="Calibri"/>
                <a:sym typeface="Calibri"/>
              </a:rPr>
              <a:t>Principes d’animation</a:t>
            </a:r>
            <a:endParaRPr sz="1200" b="0" i="0" u="none" strike="noStrike" cap="none">
              <a:solidFill>
                <a:schemeClr val="lt1"/>
              </a:solidFill>
              <a:latin typeface="Calibri"/>
              <a:ea typeface="Calibri"/>
              <a:cs typeface="Calibri"/>
              <a:sym typeface="Calibri"/>
            </a:endParaRPr>
          </a:p>
        </p:txBody>
      </p:sp>
      <p:sp>
        <p:nvSpPr>
          <p:cNvPr id="179" name="Google Shape;179;p22"/>
          <p:cNvSpPr/>
          <p:nvPr/>
        </p:nvSpPr>
        <p:spPr>
          <a:xfrm>
            <a:off x="6249555" y="6557845"/>
            <a:ext cx="2552100" cy="163500"/>
          </a:xfrm>
          <a:prstGeom prst="rect">
            <a:avLst/>
          </a:prstGeom>
          <a:solidFill>
            <a:srgbClr val="262626"/>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sz="1200">
                <a:solidFill>
                  <a:schemeClr val="lt1"/>
                </a:solidFill>
                <a:latin typeface="Calibri"/>
                <a:ea typeface="Calibri"/>
                <a:cs typeface="Calibri"/>
                <a:sym typeface="Calibri"/>
              </a:rPr>
              <a:t>Personnages/Arrière-plans</a:t>
            </a:r>
            <a:endParaRPr sz="1200" b="0" i="0" u="none" strike="noStrike" cap="none">
              <a:solidFill>
                <a:schemeClr val="lt1"/>
              </a:solidFill>
              <a:latin typeface="Calibri"/>
              <a:ea typeface="Calibri"/>
              <a:cs typeface="Calibri"/>
              <a:sym typeface="Calibri"/>
            </a:endParaRPr>
          </a:p>
        </p:txBody>
      </p:sp>
      <p:sp>
        <p:nvSpPr>
          <p:cNvPr id="180" name="Google Shape;180;p22"/>
          <p:cNvSpPr/>
          <p:nvPr/>
        </p:nvSpPr>
        <p:spPr>
          <a:xfrm>
            <a:off x="8801677" y="6562004"/>
            <a:ext cx="2552100" cy="159600"/>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chemeClr val="lt1"/>
                </a:solidFill>
                <a:latin typeface="Calibri"/>
                <a:ea typeface="Calibri"/>
                <a:cs typeface="Calibri"/>
                <a:sym typeface="Calibri"/>
              </a:rPr>
              <a:t>Stop Motion</a:t>
            </a:r>
            <a:endParaRPr/>
          </a:p>
        </p:txBody>
      </p:sp>
      <p:sp>
        <p:nvSpPr>
          <p:cNvPr id="181" name="Google Shape;181;p22"/>
          <p:cNvSpPr/>
          <p:nvPr/>
        </p:nvSpPr>
        <p:spPr>
          <a:xfrm rot="10800000">
            <a:off x="2349946" y="6315691"/>
            <a:ext cx="142847" cy="91567"/>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2" name="Google Shape;182;p22" descr="Idea"/>
          <p:cNvPicPr preferRelativeResize="0"/>
          <p:nvPr/>
        </p:nvPicPr>
        <p:blipFill rotWithShape="1">
          <a:blip r:embed="rId4">
            <a:alphaModFix/>
          </a:blip>
          <a:srcRect/>
          <a:stretch/>
        </p:blipFill>
        <p:spPr>
          <a:xfrm flipH="1">
            <a:off x="7247609" y="2696663"/>
            <a:ext cx="254544" cy="266991"/>
          </a:xfrm>
          <a:prstGeom prst="rect">
            <a:avLst/>
          </a:prstGeom>
          <a:noFill/>
          <a:ln>
            <a:noFill/>
          </a:ln>
        </p:spPr>
      </p:pic>
      <p:pic>
        <p:nvPicPr>
          <p:cNvPr id="183" name="Google Shape;183;p22" descr="Idea"/>
          <p:cNvPicPr preferRelativeResize="0"/>
          <p:nvPr/>
        </p:nvPicPr>
        <p:blipFill rotWithShape="1">
          <a:blip r:embed="rId4">
            <a:alphaModFix/>
          </a:blip>
          <a:srcRect/>
          <a:stretch/>
        </p:blipFill>
        <p:spPr>
          <a:xfrm flipH="1">
            <a:off x="7135859" y="5222113"/>
            <a:ext cx="254544" cy="26699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23" descr="Two people looking at the camera&#10;&#10;Description automatically generated"/>
          <p:cNvPicPr preferRelativeResize="0">
            <a:picLocks noGrp="1"/>
          </p:cNvPicPr>
          <p:nvPr>
            <p:ph type="pic" idx="2"/>
          </p:nvPr>
        </p:nvPicPr>
        <p:blipFill rotWithShape="1">
          <a:blip r:embed="rId3">
            <a:alphaModFix/>
          </a:blip>
          <a:srcRect l="17621" r="17615"/>
          <a:stretch/>
        </p:blipFill>
        <p:spPr>
          <a:xfrm>
            <a:off x="0" y="0"/>
            <a:ext cx="6305700" cy="6721500"/>
          </a:xfrm>
          <a:prstGeom prst="rect">
            <a:avLst/>
          </a:prstGeom>
          <a:noFill/>
          <a:ln>
            <a:noFill/>
          </a:ln>
        </p:spPr>
      </p:pic>
      <p:sp>
        <p:nvSpPr>
          <p:cNvPr id="189" name="Google Shape;189;p23"/>
          <p:cNvSpPr txBox="1">
            <a:spLocks noGrp="1"/>
          </p:cNvSpPr>
          <p:nvPr>
            <p:ph type="title"/>
          </p:nvPr>
        </p:nvSpPr>
        <p:spPr>
          <a:xfrm>
            <a:off x="6657974" y="611078"/>
            <a:ext cx="4695825" cy="833663"/>
          </a:xfrm>
          <a:prstGeom prst="rect">
            <a:avLst/>
          </a:prstGeom>
          <a:solidFill>
            <a:srgbClr val="4E1E76"/>
          </a:solidFill>
          <a:ln>
            <a:noFill/>
          </a:ln>
        </p:spPr>
        <p:txBody>
          <a:bodyPr spcFirstLastPara="1" wrap="square" lIns="91425" tIns="108000" rIns="91425" bIns="108000" anchor="ctr" anchorCtr="0">
            <a:noAutofit/>
          </a:bodyPr>
          <a:lstStyle/>
          <a:p>
            <a:pPr marL="0" lvl="0" indent="0" algn="ctr" rtl="0">
              <a:lnSpc>
                <a:spcPct val="100000"/>
              </a:lnSpc>
              <a:spcBef>
                <a:spcPts val="0"/>
              </a:spcBef>
              <a:spcAft>
                <a:spcPts val="0"/>
              </a:spcAft>
              <a:buClr>
                <a:schemeClr val="lt1"/>
              </a:buClr>
              <a:buSzPts val="4000"/>
              <a:buFont typeface="Calibri"/>
              <a:buNone/>
            </a:pPr>
            <a:r>
              <a:rPr lang="en-US" dirty="0"/>
              <a:t>Options de </a:t>
            </a:r>
            <a:r>
              <a:rPr lang="en-US" dirty="0" err="1"/>
              <a:t>carrières</a:t>
            </a:r>
            <a:endParaRPr dirty="0"/>
          </a:p>
        </p:txBody>
      </p:sp>
      <p:sp>
        <p:nvSpPr>
          <p:cNvPr id="190" name="Google Shape;190;p23"/>
          <p:cNvSpPr txBox="1">
            <a:spLocks noGrp="1"/>
          </p:cNvSpPr>
          <p:nvPr>
            <p:ph type="body" idx="1"/>
          </p:nvPr>
        </p:nvSpPr>
        <p:spPr>
          <a:xfrm>
            <a:off x="6657974" y="1825625"/>
            <a:ext cx="4695826" cy="4351338"/>
          </a:xfrm>
          <a:prstGeom prst="rect">
            <a:avLst/>
          </a:prstGeom>
          <a:noFill/>
          <a:ln>
            <a:noFill/>
          </a:ln>
        </p:spPr>
        <p:txBody>
          <a:bodyPr spcFirstLastPara="1" wrap="square" lIns="91425" tIns="45700" rIns="91425" bIns="45700" anchor="t" anchorCtr="0">
            <a:noAutofit/>
          </a:bodyPr>
          <a:lstStyle/>
          <a:p>
            <a:pPr marL="457200" lvl="1" indent="0" algn="l" rtl="0">
              <a:lnSpc>
                <a:spcPct val="80000"/>
              </a:lnSpc>
              <a:spcBef>
                <a:spcPts val="0"/>
              </a:spcBef>
              <a:spcAft>
                <a:spcPts val="0"/>
              </a:spcAft>
              <a:buClr>
                <a:schemeClr val="lt1"/>
              </a:buClr>
              <a:buSzPts val="1400"/>
              <a:buNone/>
            </a:pPr>
            <a:endParaRPr sz="1400"/>
          </a:p>
          <a:p>
            <a:pPr marL="0" lvl="2" indent="0" algn="l" rtl="0">
              <a:lnSpc>
                <a:spcPct val="80000"/>
              </a:lnSpc>
              <a:spcBef>
                <a:spcPts val="500"/>
              </a:spcBef>
              <a:spcAft>
                <a:spcPts val="0"/>
              </a:spcAft>
              <a:buClr>
                <a:schemeClr val="lt1"/>
              </a:buClr>
              <a:buSzPts val="1600"/>
              <a:buNone/>
            </a:pPr>
            <a:r>
              <a:rPr lang="en-US">
                <a:solidFill>
                  <a:srgbClr val="FFFFFF"/>
                </a:solidFill>
                <a:latin typeface="Arial"/>
                <a:ea typeface="Arial"/>
                <a:cs typeface="Arial"/>
                <a:sym typeface="Arial"/>
              </a:rPr>
              <a:t>De nombreuses opportunités abondent en Ontario et dans le reste du Canada dans le domaine de l'animation. Les progrès technologiques, les établissements postsecondaires avec un solide bassin de talents canadiens ont créé une forte demande de créateurs de contenu et de contenu.</a:t>
            </a:r>
            <a:endParaRPr>
              <a:solidFill>
                <a:srgbClr val="FFFFFF"/>
              </a:solidFill>
              <a:latin typeface="Arial"/>
              <a:ea typeface="Arial"/>
              <a:cs typeface="Arial"/>
              <a:sym typeface="Arial"/>
            </a:endParaRPr>
          </a:p>
          <a:p>
            <a:pPr marL="0" lvl="2" indent="0" algn="l" rtl="0">
              <a:lnSpc>
                <a:spcPct val="80000"/>
              </a:lnSpc>
              <a:spcBef>
                <a:spcPts val="500"/>
              </a:spcBef>
              <a:spcAft>
                <a:spcPts val="0"/>
              </a:spcAft>
              <a:buClr>
                <a:schemeClr val="lt1"/>
              </a:buClr>
              <a:buSzPts val="1600"/>
              <a:buNone/>
            </a:pPr>
            <a:endParaRPr>
              <a:solidFill>
                <a:srgbClr val="FFFFFF"/>
              </a:solidFill>
              <a:latin typeface="Arial"/>
              <a:ea typeface="Arial"/>
              <a:cs typeface="Arial"/>
              <a:sym typeface="Arial"/>
            </a:endParaRPr>
          </a:p>
          <a:p>
            <a:pPr marL="0" lvl="2" indent="0" algn="l" rtl="0">
              <a:lnSpc>
                <a:spcPct val="80000"/>
              </a:lnSpc>
              <a:spcBef>
                <a:spcPts val="500"/>
              </a:spcBef>
              <a:spcAft>
                <a:spcPts val="0"/>
              </a:spcAft>
              <a:buClr>
                <a:schemeClr val="lt1"/>
              </a:buClr>
              <a:buSzPts val="1600"/>
              <a:buNone/>
            </a:pPr>
            <a:r>
              <a:rPr lang="en-US">
                <a:solidFill>
                  <a:srgbClr val="FFFFFF"/>
                </a:solidFill>
                <a:latin typeface="Arial"/>
                <a:ea typeface="Arial"/>
                <a:cs typeface="Arial"/>
                <a:sym typeface="Arial"/>
              </a:rPr>
              <a:t>Pour les personnes intéressées, il existe de nombreux domaines à choisir parmi l'industrie cinématographique, CGI, TV, mobile, etc.</a:t>
            </a:r>
            <a:endParaRPr>
              <a:solidFill>
                <a:srgbClr val="FFFFFF"/>
              </a:solidFill>
              <a:latin typeface="Arial"/>
              <a:ea typeface="Arial"/>
              <a:cs typeface="Arial"/>
              <a:sym typeface="Arial"/>
            </a:endParaRPr>
          </a:p>
          <a:p>
            <a:pPr marL="914400" lvl="2" indent="0" algn="l" rtl="0">
              <a:lnSpc>
                <a:spcPct val="80000"/>
              </a:lnSpc>
              <a:spcBef>
                <a:spcPts val="500"/>
              </a:spcBef>
              <a:spcAft>
                <a:spcPts val="0"/>
              </a:spcAft>
              <a:buClr>
                <a:schemeClr val="lt1"/>
              </a:buClr>
              <a:buSzPts val="1600"/>
              <a:buNone/>
            </a:pPr>
            <a:endParaRPr>
              <a:solidFill>
                <a:srgbClr val="FFFFFF"/>
              </a:solidFill>
              <a:latin typeface="Arial"/>
              <a:ea typeface="Arial"/>
              <a:cs typeface="Arial"/>
              <a:sym typeface="Arial"/>
            </a:endParaRPr>
          </a:p>
          <a:p>
            <a:pPr marL="0" marR="38100" lvl="0" indent="0" algn="l" rtl="0">
              <a:lnSpc>
                <a:spcPct val="128571"/>
              </a:lnSpc>
              <a:spcBef>
                <a:spcPts val="0"/>
              </a:spcBef>
              <a:spcAft>
                <a:spcPts val="0"/>
              </a:spcAft>
              <a:buClr>
                <a:schemeClr val="dk1"/>
              </a:buClr>
              <a:buSzPts val="1100"/>
              <a:buFont typeface="Arial"/>
              <a:buNone/>
            </a:pPr>
            <a:r>
              <a:rPr lang="en-US" sz="1600">
                <a:solidFill>
                  <a:srgbClr val="FFFFFF"/>
                </a:solidFill>
                <a:latin typeface="Arial"/>
                <a:ea typeface="Arial"/>
                <a:cs typeface="Arial"/>
                <a:sym typeface="Arial"/>
              </a:rPr>
              <a:t>         Pensez-y: L'Ontario a vu des investissements substantiels dans ce secteur, des villes comme Toronto et Ottawa recrutent activement de nouveaux talents. (Q1.6)</a:t>
            </a:r>
            <a:endParaRPr sz="1600">
              <a:solidFill>
                <a:srgbClr val="FFFFFF"/>
              </a:solidFill>
              <a:latin typeface="Arial"/>
              <a:ea typeface="Arial"/>
              <a:cs typeface="Arial"/>
              <a:sym typeface="Arial"/>
            </a:endParaRPr>
          </a:p>
          <a:p>
            <a:pPr marL="914400" lvl="2" indent="0" algn="l" rtl="0">
              <a:lnSpc>
                <a:spcPct val="80000"/>
              </a:lnSpc>
              <a:spcBef>
                <a:spcPts val="500"/>
              </a:spcBef>
              <a:spcAft>
                <a:spcPts val="0"/>
              </a:spcAft>
              <a:buClr>
                <a:schemeClr val="lt1"/>
              </a:buClr>
              <a:buSzPts val="1600"/>
              <a:buNone/>
            </a:pPr>
            <a:endParaRPr sz="2000"/>
          </a:p>
        </p:txBody>
      </p:sp>
      <p:sp>
        <p:nvSpPr>
          <p:cNvPr id="191" name="Google Shape;191;p23"/>
          <p:cNvSpPr txBox="1">
            <a:spLocks noGrp="1"/>
          </p:cNvSpPr>
          <p:nvPr>
            <p:ph type="sldNum" idx="12"/>
          </p:nvPr>
        </p:nvSpPr>
        <p:spPr>
          <a:xfrm>
            <a:off x="11353800" y="6361475"/>
            <a:ext cx="838200" cy="360000"/>
          </a:xfrm>
          <a:prstGeom prst="rect">
            <a:avLst/>
          </a:prstGeom>
          <a:solidFill>
            <a:srgbClr val="262626"/>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PAGE </a:t>
            </a:r>
            <a:fld id="{00000000-1234-1234-1234-123412341234}" type="slidenum">
              <a:rPr lang="en-US"/>
              <a:t>8</a:t>
            </a:fld>
            <a:endParaRPr/>
          </a:p>
        </p:txBody>
      </p:sp>
      <p:sp>
        <p:nvSpPr>
          <p:cNvPr id="192" name="Google Shape;192;p23"/>
          <p:cNvSpPr/>
          <p:nvPr/>
        </p:nvSpPr>
        <p:spPr>
          <a:xfrm>
            <a:off x="1145309" y="6565799"/>
            <a:ext cx="2552100" cy="163500"/>
          </a:xfrm>
          <a:prstGeom prst="rect">
            <a:avLst/>
          </a:prstGeom>
          <a:gradFill>
            <a:gsLst>
              <a:gs pos="0">
                <a:schemeClr val="accent2"/>
              </a:gs>
              <a:gs pos="100000">
                <a:srgbClr val="3F3F3F"/>
              </a:gs>
            </a:gsLst>
            <a:lin ang="0" scaled="0"/>
          </a:gra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sz="1200" dirty="0" err="1">
                <a:solidFill>
                  <a:schemeClr val="lt1"/>
                </a:solidFill>
                <a:latin typeface="Calibri"/>
                <a:ea typeface="Calibri"/>
                <a:cs typeface="Calibri"/>
                <a:sym typeface="Calibri"/>
              </a:rPr>
              <a:t>Histoire</a:t>
            </a:r>
            <a:r>
              <a:rPr lang="en-US" sz="1200" dirty="0">
                <a:solidFill>
                  <a:schemeClr val="lt1"/>
                </a:solidFill>
                <a:latin typeface="Calibri"/>
                <a:ea typeface="Calibri"/>
                <a:cs typeface="Calibri"/>
                <a:sym typeface="Calibri"/>
              </a:rPr>
              <a:t> et </a:t>
            </a:r>
            <a:r>
              <a:rPr lang="en-US" sz="1200" dirty="0" err="1">
                <a:solidFill>
                  <a:schemeClr val="lt1"/>
                </a:solidFill>
                <a:latin typeface="Calibri"/>
                <a:ea typeface="Calibri"/>
                <a:cs typeface="Calibri"/>
                <a:sym typeface="Calibri"/>
              </a:rPr>
              <a:t>carrières</a:t>
            </a:r>
            <a:endParaRPr lang="en-US" sz="1200" b="0" i="0" u="none" strike="noStrike" cap="none" dirty="0">
              <a:solidFill>
                <a:schemeClr val="lt1"/>
              </a:solidFill>
              <a:latin typeface="Calibri"/>
              <a:ea typeface="Calibri"/>
              <a:cs typeface="Calibri"/>
              <a:sym typeface="Calibri"/>
            </a:endParaRPr>
          </a:p>
        </p:txBody>
      </p:sp>
      <p:sp>
        <p:nvSpPr>
          <p:cNvPr id="193" name="Google Shape;193;p23"/>
          <p:cNvSpPr/>
          <p:nvPr/>
        </p:nvSpPr>
        <p:spPr>
          <a:xfrm>
            <a:off x="3697432" y="6565797"/>
            <a:ext cx="2552100" cy="163500"/>
          </a:xfrm>
          <a:prstGeom prst="rect">
            <a:avLst/>
          </a:prstGeom>
          <a:solidFill>
            <a:srgbClr val="3F3F3F"/>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sz="1200">
                <a:solidFill>
                  <a:schemeClr val="lt1"/>
                </a:solidFill>
                <a:latin typeface="Calibri"/>
                <a:ea typeface="Calibri"/>
                <a:cs typeface="Calibri"/>
                <a:sym typeface="Calibri"/>
              </a:rPr>
              <a:t>Principes d’animation</a:t>
            </a:r>
            <a:endParaRPr sz="1200" b="0" i="0" u="none" strike="noStrike" cap="none">
              <a:solidFill>
                <a:schemeClr val="lt1"/>
              </a:solidFill>
              <a:latin typeface="Calibri"/>
              <a:ea typeface="Calibri"/>
              <a:cs typeface="Calibri"/>
              <a:sym typeface="Calibri"/>
            </a:endParaRPr>
          </a:p>
        </p:txBody>
      </p:sp>
      <p:sp>
        <p:nvSpPr>
          <p:cNvPr id="194" name="Google Shape;194;p23"/>
          <p:cNvSpPr/>
          <p:nvPr/>
        </p:nvSpPr>
        <p:spPr>
          <a:xfrm>
            <a:off x="6249555" y="6557845"/>
            <a:ext cx="2552100" cy="163500"/>
          </a:xfrm>
          <a:prstGeom prst="rect">
            <a:avLst/>
          </a:prstGeom>
          <a:solidFill>
            <a:srgbClr val="262626"/>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sz="1200">
                <a:solidFill>
                  <a:schemeClr val="lt1"/>
                </a:solidFill>
                <a:latin typeface="Calibri"/>
                <a:ea typeface="Calibri"/>
                <a:cs typeface="Calibri"/>
                <a:sym typeface="Calibri"/>
              </a:rPr>
              <a:t>Personnages/Arrière-plans</a:t>
            </a:r>
            <a:endParaRPr sz="1200" b="0" i="0" u="none" strike="noStrike" cap="none">
              <a:solidFill>
                <a:schemeClr val="lt1"/>
              </a:solidFill>
              <a:latin typeface="Calibri"/>
              <a:ea typeface="Calibri"/>
              <a:cs typeface="Calibri"/>
              <a:sym typeface="Calibri"/>
            </a:endParaRPr>
          </a:p>
        </p:txBody>
      </p:sp>
      <p:sp>
        <p:nvSpPr>
          <p:cNvPr id="195" name="Google Shape;195;p23"/>
          <p:cNvSpPr/>
          <p:nvPr/>
        </p:nvSpPr>
        <p:spPr>
          <a:xfrm>
            <a:off x="8801677" y="6562004"/>
            <a:ext cx="2552100" cy="159600"/>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chemeClr val="lt1"/>
                </a:solidFill>
                <a:latin typeface="Calibri"/>
                <a:ea typeface="Calibri"/>
                <a:cs typeface="Calibri"/>
                <a:sym typeface="Calibri"/>
              </a:rPr>
              <a:t>Stop Motion</a:t>
            </a:r>
            <a:endParaRPr/>
          </a:p>
        </p:txBody>
      </p:sp>
      <p:sp>
        <p:nvSpPr>
          <p:cNvPr id="196" name="Google Shape;196;p23"/>
          <p:cNvSpPr/>
          <p:nvPr/>
        </p:nvSpPr>
        <p:spPr>
          <a:xfrm rot="10800000">
            <a:off x="2349946" y="6315691"/>
            <a:ext cx="142847" cy="91567"/>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97" name="Google Shape;197;p23" descr="Idea"/>
          <p:cNvPicPr preferRelativeResize="0"/>
          <p:nvPr/>
        </p:nvPicPr>
        <p:blipFill rotWithShape="1">
          <a:blip r:embed="rId4">
            <a:alphaModFix/>
          </a:blip>
          <a:srcRect/>
          <a:stretch/>
        </p:blipFill>
        <p:spPr>
          <a:xfrm flipH="1">
            <a:off x="6889030" y="4573141"/>
            <a:ext cx="254544" cy="26699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24" descr="A person sitting at a table&#10;&#10;Description automatically generated"/>
          <p:cNvPicPr preferRelativeResize="0">
            <a:picLocks noGrp="1"/>
          </p:cNvPicPr>
          <p:nvPr>
            <p:ph type="pic" idx="2"/>
          </p:nvPr>
        </p:nvPicPr>
        <p:blipFill rotWithShape="1">
          <a:blip r:embed="rId3">
            <a:alphaModFix/>
          </a:blip>
          <a:srcRect l="18729" r="18729"/>
          <a:stretch/>
        </p:blipFill>
        <p:spPr>
          <a:xfrm>
            <a:off x="0" y="0"/>
            <a:ext cx="6249555" cy="6721475"/>
          </a:xfrm>
          <a:prstGeom prst="rect">
            <a:avLst/>
          </a:prstGeom>
          <a:noFill/>
          <a:ln>
            <a:noFill/>
          </a:ln>
        </p:spPr>
      </p:pic>
      <p:sp>
        <p:nvSpPr>
          <p:cNvPr id="203" name="Google Shape;203;p24"/>
          <p:cNvSpPr txBox="1">
            <a:spLocks noGrp="1"/>
          </p:cNvSpPr>
          <p:nvPr>
            <p:ph type="title"/>
          </p:nvPr>
        </p:nvSpPr>
        <p:spPr>
          <a:xfrm>
            <a:off x="6657974" y="611078"/>
            <a:ext cx="4695825" cy="833663"/>
          </a:xfrm>
          <a:prstGeom prst="rect">
            <a:avLst/>
          </a:prstGeom>
          <a:solidFill>
            <a:srgbClr val="4E1E76"/>
          </a:solidFill>
          <a:ln>
            <a:noFill/>
          </a:ln>
        </p:spPr>
        <p:txBody>
          <a:bodyPr spcFirstLastPara="1" wrap="square" lIns="91425" tIns="108000" rIns="91425" bIns="108000" anchor="ctr" anchorCtr="0">
            <a:noAutofit/>
          </a:bodyPr>
          <a:lstStyle/>
          <a:p>
            <a:pPr marL="0" lvl="0" indent="0" algn="ctr" rtl="0">
              <a:spcBef>
                <a:spcPts val="0"/>
              </a:spcBef>
              <a:spcAft>
                <a:spcPts val="0"/>
              </a:spcAft>
              <a:buClr>
                <a:schemeClr val="lt1"/>
              </a:buClr>
              <a:buSzPts val="4000"/>
              <a:buFont typeface="Calibri"/>
              <a:buNone/>
            </a:pPr>
            <a:r>
              <a:rPr lang="en-US" dirty="0"/>
              <a:t>Options de </a:t>
            </a:r>
            <a:r>
              <a:rPr lang="en-US" dirty="0" err="1"/>
              <a:t>carrières</a:t>
            </a:r>
            <a:endParaRPr dirty="0"/>
          </a:p>
        </p:txBody>
      </p:sp>
      <p:sp>
        <p:nvSpPr>
          <p:cNvPr id="204" name="Google Shape;204;p24"/>
          <p:cNvSpPr txBox="1">
            <a:spLocks noGrp="1"/>
          </p:cNvSpPr>
          <p:nvPr>
            <p:ph type="body" idx="1"/>
          </p:nvPr>
        </p:nvSpPr>
        <p:spPr>
          <a:xfrm>
            <a:off x="6657974" y="1825625"/>
            <a:ext cx="4695826" cy="4351338"/>
          </a:xfrm>
          <a:prstGeom prst="rect">
            <a:avLst/>
          </a:prstGeom>
          <a:noFill/>
          <a:ln>
            <a:noFill/>
          </a:ln>
        </p:spPr>
        <p:txBody>
          <a:bodyPr spcFirstLastPara="1" wrap="square" lIns="91425" tIns="45700" rIns="91425" bIns="45700" anchor="t" anchorCtr="0">
            <a:noAutofit/>
          </a:bodyPr>
          <a:lstStyle/>
          <a:p>
            <a:pPr marL="457200" lvl="1" indent="0" algn="l" rtl="0">
              <a:lnSpc>
                <a:spcPct val="90000"/>
              </a:lnSpc>
              <a:spcBef>
                <a:spcPts val="0"/>
              </a:spcBef>
              <a:spcAft>
                <a:spcPts val="0"/>
              </a:spcAft>
              <a:buClr>
                <a:schemeClr val="lt1"/>
              </a:buClr>
              <a:buSzPts val="1400"/>
              <a:buNone/>
            </a:pPr>
            <a:endParaRPr sz="1400"/>
          </a:p>
          <a:p>
            <a:pPr marL="0" lvl="2" indent="0" algn="l" rtl="0">
              <a:lnSpc>
                <a:spcPct val="90000"/>
              </a:lnSpc>
              <a:spcBef>
                <a:spcPts val="500"/>
              </a:spcBef>
              <a:spcAft>
                <a:spcPts val="0"/>
              </a:spcAft>
              <a:buClr>
                <a:schemeClr val="lt1"/>
              </a:buClr>
              <a:buSzPts val="1600"/>
              <a:buNone/>
            </a:pPr>
            <a:r>
              <a:rPr lang="en-US" sz="1800">
                <a:solidFill>
                  <a:srgbClr val="FFFFFF"/>
                </a:solidFill>
                <a:latin typeface="Arial"/>
                <a:ea typeface="Arial"/>
                <a:cs typeface="Arial"/>
                <a:sym typeface="Arial"/>
              </a:rPr>
              <a:t>Il existe de nombreux parcours de carrière pour les animateurs professionnels. Ils peuvent inclure des emplois tels que storyboarder, rigger, effets sonores, etc.</a:t>
            </a:r>
            <a:endParaRPr sz="1800">
              <a:solidFill>
                <a:srgbClr val="FFFFFF"/>
              </a:solidFill>
              <a:latin typeface="Arial"/>
              <a:ea typeface="Arial"/>
              <a:cs typeface="Arial"/>
              <a:sym typeface="Arial"/>
            </a:endParaRPr>
          </a:p>
          <a:p>
            <a:pPr marL="0" lvl="2" indent="0" algn="l" rtl="0">
              <a:lnSpc>
                <a:spcPct val="90000"/>
              </a:lnSpc>
              <a:spcBef>
                <a:spcPts val="500"/>
              </a:spcBef>
              <a:spcAft>
                <a:spcPts val="0"/>
              </a:spcAft>
              <a:buClr>
                <a:schemeClr val="lt1"/>
              </a:buClr>
              <a:buSzPts val="1600"/>
              <a:buNone/>
            </a:pPr>
            <a:endParaRPr sz="1800">
              <a:solidFill>
                <a:srgbClr val="FFFFFF"/>
              </a:solidFill>
              <a:latin typeface="Arial"/>
              <a:ea typeface="Arial"/>
              <a:cs typeface="Arial"/>
              <a:sym typeface="Arial"/>
            </a:endParaRPr>
          </a:p>
          <a:p>
            <a:pPr marL="0" lvl="2" indent="0" algn="l" rtl="0">
              <a:lnSpc>
                <a:spcPct val="90000"/>
              </a:lnSpc>
              <a:spcBef>
                <a:spcPts val="500"/>
              </a:spcBef>
              <a:spcAft>
                <a:spcPts val="0"/>
              </a:spcAft>
              <a:buClr>
                <a:schemeClr val="lt1"/>
              </a:buClr>
              <a:buSzPts val="1600"/>
              <a:buNone/>
            </a:pPr>
            <a:r>
              <a:rPr lang="en-US" sz="1800">
                <a:solidFill>
                  <a:srgbClr val="FFFFFF"/>
                </a:solidFill>
                <a:latin typeface="Arial"/>
                <a:ea typeface="Arial"/>
                <a:cs typeface="Arial"/>
                <a:sym typeface="Arial"/>
              </a:rPr>
              <a:t>En règle générale, les personnes débutantes dans le domaine de l'animation se verront proposer des emplois d'entrée de gamme, ces emplois offrent d'innombrables possibilités de réseautage et d'avancement.</a:t>
            </a:r>
            <a:endParaRPr sz="1800">
              <a:solidFill>
                <a:srgbClr val="FFFFFF"/>
              </a:solidFill>
              <a:latin typeface="Arial"/>
              <a:ea typeface="Arial"/>
              <a:cs typeface="Arial"/>
              <a:sym typeface="Arial"/>
            </a:endParaRPr>
          </a:p>
          <a:p>
            <a:pPr marL="914400" lvl="2" indent="0" algn="l" rtl="0">
              <a:lnSpc>
                <a:spcPct val="90000"/>
              </a:lnSpc>
              <a:spcBef>
                <a:spcPts val="500"/>
              </a:spcBef>
              <a:spcAft>
                <a:spcPts val="0"/>
              </a:spcAft>
              <a:buClr>
                <a:schemeClr val="lt1"/>
              </a:buClr>
              <a:buSzPts val="1600"/>
              <a:buNone/>
            </a:pPr>
            <a:endParaRPr sz="1800">
              <a:solidFill>
                <a:srgbClr val="FFFFFF"/>
              </a:solidFill>
              <a:latin typeface="Arial"/>
              <a:ea typeface="Arial"/>
              <a:cs typeface="Arial"/>
              <a:sym typeface="Arial"/>
            </a:endParaRPr>
          </a:p>
          <a:p>
            <a:pPr marL="0" marR="38100" lvl="0" indent="0" algn="l" rtl="0">
              <a:lnSpc>
                <a:spcPct val="128571"/>
              </a:lnSpc>
              <a:spcBef>
                <a:spcPts val="0"/>
              </a:spcBef>
              <a:spcAft>
                <a:spcPts val="0"/>
              </a:spcAft>
              <a:buClr>
                <a:schemeClr val="dk1"/>
              </a:buClr>
              <a:buSzPts val="1100"/>
              <a:buFont typeface="Arial"/>
              <a:buNone/>
            </a:pPr>
            <a:r>
              <a:rPr lang="en-US" sz="1800">
                <a:solidFill>
                  <a:srgbClr val="FFFFFF"/>
                </a:solidFill>
                <a:latin typeface="Arial"/>
                <a:ea typeface="Arial"/>
                <a:cs typeface="Arial"/>
                <a:sym typeface="Arial"/>
              </a:rPr>
              <a:t>    Pensez-y: Quels sont les postes de niveau d'entrée disponibles (Q1.7)</a:t>
            </a:r>
            <a:endParaRPr sz="1800">
              <a:solidFill>
                <a:srgbClr val="FFFFFF"/>
              </a:solidFill>
              <a:latin typeface="Arial"/>
              <a:ea typeface="Arial"/>
              <a:cs typeface="Arial"/>
              <a:sym typeface="Arial"/>
            </a:endParaRPr>
          </a:p>
          <a:p>
            <a:pPr marL="914400" lvl="2" indent="0" algn="l" rtl="0">
              <a:lnSpc>
                <a:spcPct val="90000"/>
              </a:lnSpc>
              <a:spcBef>
                <a:spcPts val="500"/>
              </a:spcBef>
              <a:spcAft>
                <a:spcPts val="0"/>
              </a:spcAft>
              <a:buClr>
                <a:schemeClr val="lt1"/>
              </a:buClr>
              <a:buSzPts val="1600"/>
              <a:buNone/>
            </a:pPr>
            <a:endParaRPr sz="1700">
              <a:solidFill>
                <a:srgbClr val="FFFFFF"/>
              </a:solidFill>
            </a:endParaRPr>
          </a:p>
        </p:txBody>
      </p:sp>
      <p:sp>
        <p:nvSpPr>
          <p:cNvPr id="205" name="Google Shape;205;p24"/>
          <p:cNvSpPr txBox="1">
            <a:spLocks noGrp="1"/>
          </p:cNvSpPr>
          <p:nvPr>
            <p:ph type="sldNum" idx="12"/>
          </p:nvPr>
        </p:nvSpPr>
        <p:spPr>
          <a:xfrm>
            <a:off x="11353800" y="6361475"/>
            <a:ext cx="838200" cy="360000"/>
          </a:xfrm>
          <a:prstGeom prst="rect">
            <a:avLst/>
          </a:prstGeom>
          <a:solidFill>
            <a:srgbClr val="262626"/>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PAGE </a:t>
            </a:r>
            <a:fld id="{00000000-1234-1234-1234-123412341234}" type="slidenum">
              <a:rPr lang="en-US"/>
              <a:t>9</a:t>
            </a:fld>
            <a:endParaRPr/>
          </a:p>
        </p:txBody>
      </p:sp>
      <p:sp>
        <p:nvSpPr>
          <p:cNvPr id="206" name="Google Shape;206;p24"/>
          <p:cNvSpPr/>
          <p:nvPr/>
        </p:nvSpPr>
        <p:spPr>
          <a:xfrm>
            <a:off x="1145309" y="6565799"/>
            <a:ext cx="2552100" cy="163500"/>
          </a:xfrm>
          <a:prstGeom prst="rect">
            <a:avLst/>
          </a:prstGeom>
          <a:gradFill>
            <a:gsLst>
              <a:gs pos="0">
                <a:schemeClr val="accent2"/>
              </a:gs>
              <a:gs pos="100000">
                <a:srgbClr val="3F3F3F"/>
              </a:gs>
            </a:gsLst>
            <a:lin ang="0" scaled="0"/>
          </a:gra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sz="1200" dirty="0" err="1">
                <a:solidFill>
                  <a:schemeClr val="lt1"/>
                </a:solidFill>
                <a:latin typeface="Calibri"/>
                <a:ea typeface="Calibri"/>
                <a:cs typeface="Calibri"/>
                <a:sym typeface="Calibri"/>
              </a:rPr>
              <a:t>Histoire</a:t>
            </a:r>
            <a:r>
              <a:rPr lang="en-US" sz="1200" dirty="0">
                <a:solidFill>
                  <a:schemeClr val="lt1"/>
                </a:solidFill>
                <a:latin typeface="Calibri"/>
                <a:ea typeface="Calibri"/>
                <a:cs typeface="Calibri"/>
                <a:sym typeface="Calibri"/>
              </a:rPr>
              <a:t> et </a:t>
            </a:r>
            <a:r>
              <a:rPr lang="en-US" sz="1200" dirty="0" err="1">
                <a:solidFill>
                  <a:schemeClr val="lt1"/>
                </a:solidFill>
                <a:latin typeface="Calibri"/>
                <a:ea typeface="Calibri"/>
                <a:cs typeface="Calibri"/>
                <a:sym typeface="Calibri"/>
              </a:rPr>
              <a:t>carrières</a:t>
            </a:r>
            <a:endParaRPr lang="en-US" sz="1200" b="0" i="0" u="none" strike="noStrike" cap="none" dirty="0">
              <a:solidFill>
                <a:schemeClr val="lt1"/>
              </a:solidFill>
              <a:latin typeface="Calibri"/>
              <a:ea typeface="Calibri"/>
              <a:cs typeface="Calibri"/>
              <a:sym typeface="Calibri"/>
            </a:endParaRPr>
          </a:p>
        </p:txBody>
      </p:sp>
      <p:sp>
        <p:nvSpPr>
          <p:cNvPr id="207" name="Google Shape;207;p24"/>
          <p:cNvSpPr/>
          <p:nvPr/>
        </p:nvSpPr>
        <p:spPr>
          <a:xfrm>
            <a:off x="3697432" y="6565797"/>
            <a:ext cx="2552100" cy="163500"/>
          </a:xfrm>
          <a:prstGeom prst="rect">
            <a:avLst/>
          </a:prstGeom>
          <a:solidFill>
            <a:srgbClr val="3F3F3F"/>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sz="1200">
                <a:solidFill>
                  <a:schemeClr val="lt1"/>
                </a:solidFill>
                <a:latin typeface="Calibri"/>
                <a:ea typeface="Calibri"/>
                <a:cs typeface="Calibri"/>
                <a:sym typeface="Calibri"/>
              </a:rPr>
              <a:t>Principes d’animation</a:t>
            </a:r>
            <a:endParaRPr sz="1200" b="0" i="0" u="none" strike="noStrike" cap="none">
              <a:solidFill>
                <a:schemeClr val="lt1"/>
              </a:solidFill>
              <a:latin typeface="Calibri"/>
              <a:ea typeface="Calibri"/>
              <a:cs typeface="Calibri"/>
              <a:sym typeface="Calibri"/>
            </a:endParaRPr>
          </a:p>
        </p:txBody>
      </p:sp>
      <p:sp>
        <p:nvSpPr>
          <p:cNvPr id="208" name="Google Shape;208;p24"/>
          <p:cNvSpPr/>
          <p:nvPr/>
        </p:nvSpPr>
        <p:spPr>
          <a:xfrm>
            <a:off x="6249555" y="6557845"/>
            <a:ext cx="2552100" cy="163500"/>
          </a:xfrm>
          <a:prstGeom prst="rect">
            <a:avLst/>
          </a:prstGeom>
          <a:solidFill>
            <a:srgbClr val="262626"/>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sz="1200">
                <a:solidFill>
                  <a:schemeClr val="lt1"/>
                </a:solidFill>
                <a:latin typeface="Calibri"/>
                <a:ea typeface="Calibri"/>
                <a:cs typeface="Calibri"/>
                <a:sym typeface="Calibri"/>
              </a:rPr>
              <a:t>Personnages/Arrière-plans</a:t>
            </a:r>
            <a:endParaRPr sz="1200" b="0" i="0" u="none" strike="noStrike" cap="none">
              <a:solidFill>
                <a:schemeClr val="lt1"/>
              </a:solidFill>
              <a:latin typeface="Calibri"/>
              <a:ea typeface="Calibri"/>
              <a:cs typeface="Calibri"/>
              <a:sym typeface="Calibri"/>
            </a:endParaRPr>
          </a:p>
        </p:txBody>
      </p:sp>
      <p:sp>
        <p:nvSpPr>
          <p:cNvPr id="209" name="Google Shape;209;p24"/>
          <p:cNvSpPr/>
          <p:nvPr/>
        </p:nvSpPr>
        <p:spPr>
          <a:xfrm>
            <a:off x="8801677" y="6562004"/>
            <a:ext cx="2552100" cy="159600"/>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chemeClr val="lt1"/>
                </a:solidFill>
                <a:latin typeface="Calibri"/>
                <a:ea typeface="Calibri"/>
                <a:cs typeface="Calibri"/>
                <a:sym typeface="Calibri"/>
              </a:rPr>
              <a:t>Stop Motion</a:t>
            </a:r>
            <a:endParaRPr/>
          </a:p>
        </p:txBody>
      </p:sp>
      <p:sp>
        <p:nvSpPr>
          <p:cNvPr id="210" name="Google Shape;210;p24"/>
          <p:cNvSpPr/>
          <p:nvPr/>
        </p:nvSpPr>
        <p:spPr>
          <a:xfrm rot="10800000">
            <a:off x="2349946" y="6315691"/>
            <a:ext cx="142847" cy="91567"/>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1" name="Google Shape;211;p24" descr="Idea"/>
          <p:cNvPicPr preferRelativeResize="0"/>
          <p:nvPr/>
        </p:nvPicPr>
        <p:blipFill rotWithShape="1">
          <a:blip r:embed="rId4">
            <a:alphaModFix/>
          </a:blip>
          <a:srcRect/>
          <a:stretch/>
        </p:blipFill>
        <p:spPr>
          <a:xfrm flipH="1">
            <a:off x="6729519" y="5017038"/>
            <a:ext cx="254544" cy="26699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Violet II">
      <a:dk1>
        <a:srgbClr val="000000"/>
      </a:dk1>
      <a:lt1>
        <a:srgbClr val="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784</Words>
  <Application>Microsoft Office PowerPoint</Application>
  <PresentationFormat>Widescreen</PresentationFormat>
  <Paragraphs>108</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Noto Sans Symbols</vt:lpstr>
      <vt:lpstr>Office Theme</vt:lpstr>
      <vt:lpstr>Animation</vt:lpstr>
      <vt:lpstr>Activités et travail</vt:lpstr>
      <vt:lpstr>L’histoire de l’animation</vt:lpstr>
      <vt:lpstr>L’histoire de l’animation</vt:lpstr>
      <vt:lpstr>L’histoire de l’animation</vt:lpstr>
      <vt:lpstr>Après le secondaire</vt:lpstr>
      <vt:lpstr>Après le secondaire</vt:lpstr>
      <vt:lpstr>Options de carrières</vt:lpstr>
      <vt:lpstr>Options de carrières</vt:lpstr>
      <vt:lpstr>Options de carrières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Animation</dc:title>
  <dc:creator>Mario Blouin</dc:creator>
  <cp:lastModifiedBy>Mario Blouin</cp:lastModifiedBy>
  <cp:revision>1</cp:revision>
  <dcterms:modified xsi:type="dcterms:W3CDTF">2020-11-10T15:32:50Z</dcterms:modified>
</cp:coreProperties>
</file>