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8.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0.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1.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2.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3.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4.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5.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16.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17.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58FA9-030E-445D-986C-982155316599}" v="612" dt="2020-11-10T15:15:29.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7873611" y="1676409"/>
            <a:ext cx="3923999" cy="2436592"/>
          </a:xfrm>
          <a:prstGeom prst="rect">
            <a:avLst/>
          </a:prstGeom>
          <a:noFill/>
          <a:ln>
            <a:noFill/>
          </a:ln>
        </p:spPr>
        <p:txBody>
          <a:bodyPr spcFirstLastPara="1" wrap="square" lIns="0" tIns="0" rIns="0" bIns="0" anchor="b" anchorCtr="0">
            <a:noAutofit/>
          </a:bodyPr>
          <a:lstStyle>
            <a:lvl1pPr lvl="0" algn="l">
              <a:lnSpc>
                <a:spcPct val="70000"/>
              </a:lnSpc>
              <a:spcBef>
                <a:spcPts val="0"/>
              </a:spcBef>
              <a:spcAft>
                <a:spcPts val="0"/>
              </a:spcAft>
              <a:buClr>
                <a:schemeClr val="lt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7873612" y="4611901"/>
            <a:ext cx="3924000" cy="684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19" name="Google Shape;19;p2"/>
          <p:cNvCxnSpPr/>
          <p:nvPr/>
        </p:nvCxnSpPr>
        <p:spPr>
          <a:xfrm>
            <a:off x="7874732" y="4373775"/>
            <a:ext cx="3924000" cy="0"/>
          </a:xfrm>
          <a:prstGeom prst="straightConnector1">
            <a:avLst/>
          </a:prstGeom>
          <a:noFill/>
          <a:ln w="63500" cap="flat" cmpd="sng">
            <a:solidFill>
              <a:schemeClr val="accent2"/>
            </a:solidFill>
            <a:prstDash val="solid"/>
            <a:round/>
            <a:headEnd type="none" w="sm" len="sm"/>
            <a:tailEnd type="none" w="sm" len="sm"/>
          </a:ln>
        </p:spPr>
      </p:cxnSp>
      <p:sp>
        <p:nvSpPr>
          <p:cNvPr id="20" name="Google Shape;20;p2"/>
          <p:cNvSpPr/>
          <p:nvPr/>
        </p:nvSpPr>
        <p:spPr>
          <a:xfrm>
            <a:off x="0" y="1"/>
            <a:ext cx="7512000" cy="672147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
        <p:nvSpPr>
          <p:cNvPr id="22" name="Google Shape;22;p2"/>
          <p:cNvSpPr>
            <a:spLocks noGrp="1"/>
          </p:cNvSpPr>
          <p:nvPr>
            <p:ph type="pic" idx="2"/>
          </p:nvPr>
        </p:nvSpPr>
        <p:spPr>
          <a:xfrm>
            <a:off x="-1" y="0"/>
            <a:ext cx="7512001" cy="6727855"/>
          </a:xfrm>
          <a:prstGeom prst="rect">
            <a:avLst/>
          </a:prstGeom>
          <a:solidFill>
            <a:srgbClr val="262626"/>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2"/>
              </a:buClr>
              <a:buSzPts val="1400"/>
              <a:buFont typeface="Noto Sans Symbols"/>
              <a:buNone/>
              <a:defRPr sz="1400" b="0" i="1"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800"/>
              <a:buFont typeface="Noto Sans Symbols"/>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2400"/>
              <a:buFont typeface="Noto Sans Symbols"/>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2000"/>
              <a:buFont typeface="Noto Sans Symbols"/>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2000"/>
              <a:buFont typeface="Noto Sans Symbols"/>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1"/>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2"/>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3"/>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4"/>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15"/>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 Horizontal 1"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0" y="1"/>
            <a:ext cx="4305300" cy="6721472"/>
          </a:xfrm>
          <a:prstGeom prst="rect">
            <a:avLst/>
          </a:prstGeom>
          <a:gradFill>
            <a:gsLst>
              <a:gs pos="0">
                <a:srgbClr val="262626"/>
              </a:gs>
              <a:gs pos="1000">
                <a:srgbClr val="262626"/>
              </a:gs>
              <a:gs pos="100000">
                <a:srgbClr val="4E1E76"/>
              </a:gs>
            </a:gsLst>
            <a:lin ang="12600000" scaled="0"/>
          </a:gradFill>
          <a:ln>
            <a:noFill/>
          </a:ln>
        </p:spPr>
        <p:txBody>
          <a:bodyPr spcFirstLastPara="1" wrap="square" lIns="396000" tIns="0" rIns="396000" bIns="0" anchor="ctr" anchorCtr="0">
            <a:noAutofit/>
          </a:bodyPr>
          <a:lstStyle>
            <a:lvl1pPr lvl="0" algn="r">
              <a:lnSpc>
                <a:spcPct val="70000"/>
              </a:lnSpc>
              <a:spcBef>
                <a:spcPts val="0"/>
              </a:spcBef>
              <a:spcAft>
                <a:spcPts val="0"/>
              </a:spcAft>
              <a:buClr>
                <a:schemeClr val="lt1"/>
              </a:buClr>
              <a:buSzPts val="5200"/>
              <a:buFont typeface="Calibri"/>
              <a:buNone/>
              <a:defRPr sz="5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4705350" y="365124"/>
            <a:ext cx="6648448" cy="5984875"/>
          </a:xfrm>
          <a:prstGeom prst="rect">
            <a:avLst/>
          </a:prstGeom>
          <a:noFill/>
          <a:ln>
            <a:noFill/>
          </a:ln>
        </p:spPr>
        <p:txBody>
          <a:bodyPr spcFirstLastPara="1" wrap="square" lIns="108000" tIns="108000" rIns="108000" bIns="108000" anchor="ctr"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Right">
  <p:cSld name="Title and Content Right">
    <p:spTree>
      <p:nvGrpSpPr>
        <p:cNvPr id="1" name="Shape 27"/>
        <p:cNvGrpSpPr/>
        <p:nvPr/>
      </p:nvGrpSpPr>
      <p:grpSpPr>
        <a:xfrm>
          <a:off x="0" y="0"/>
          <a:ext cx="0" cy="0"/>
          <a:chOff x="0" y="0"/>
          <a:chExt cx="0" cy="0"/>
        </a:xfrm>
      </p:grpSpPr>
      <p:sp>
        <p:nvSpPr>
          <p:cNvPr id="28" name="Google Shape;28;p4"/>
          <p:cNvSpPr>
            <a:spLocks noGrp="1"/>
          </p:cNvSpPr>
          <p:nvPr>
            <p:ph type="pic" idx="2"/>
          </p:nvPr>
        </p:nvSpPr>
        <p:spPr>
          <a:xfrm>
            <a:off x="0" y="0"/>
            <a:ext cx="6305550" cy="6721475"/>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2"/>
              </a:buClr>
              <a:buSzPts val="1400"/>
              <a:buFont typeface="Noto Sans Symbols"/>
              <a:buNone/>
              <a:defRPr sz="1400" b="0" i="1"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800"/>
              <a:buFont typeface="Noto Sans Symbols"/>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2400"/>
              <a:buFont typeface="Noto Sans Symbols"/>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2000"/>
              <a:buFont typeface="Noto Sans Symbols"/>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2000"/>
              <a:buFont typeface="Noto Sans Symbols"/>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title"/>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lvl1pPr lvl="0" algn="l">
              <a:lnSpc>
                <a:spcPct val="100000"/>
              </a:lnSpc>
              <a:spcBef>
                <a:spcPts val="0"/>
              </a:spcBef>
              <a:spcAft>
                <a:spcPts val="0"/>
              </a:spcAft>
              <a:buClr>
                <a:schemeClr val="l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7873611" y="1676409"/>
            <a:ext cx="3923999" cy="2436592"/>
          </a:xfrm>
          <a:prstGeom prst="rect">
            <a:avLst/>
          </a:prstGeom>
          <a:noFill/>
          <a:ln>
            <a:noFill/>
          </a:ln>
        </p:spPr>
        <p:txBody>
          <a:bodyPr spcFirstLastPara="1" wrap="square" lIns="0" tIns="0" rIns="0" bIns="0" anchor="b" anchorCtr="0">
            <a:noAutofit/>
          </a:bodyPr>
          <a:lstStyle>
            <a:lvl1pPr lvl="0" algn="l">
              <a:lnSpc>
                <a:spcPct val="70000"/>
              </a:lnSpc>
              <a:spcBef>
                <a:spcPts val="0"/>
              </a:spcBef>
              <a:spcAft>
                <a:spcPts val="0"/>
              </a:spcAft>
              <a:buClr>
                <a:schemeClr val="lt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7873612" y="4611901"/>
            <a:ext cx="3924000" cy="684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35" name="Google Shape;35;p5"/>
          <p:cNvCxnSpPr/>
          <p:nvPr/>
        </p:nvCxnSpPr>
        <p:spPr>
          <a:xfrm>
            <a:off x="7874732" y="4373775"/>
            <a:ext cx="3924000" cy="0"/>
          </a:xfrm>
          <a:prstGeom prst="straightConnector1">
            <a:avLst/>
          </a:prstGeom>
          <a:noFill/>
          <a:ln w="63500" cap="flat" cmpd="sng">
            <a:solidFill>
              <a:schemeClr val="accent2"/>
            </a:solidFill>
            <a:prstDash val="solid"/>
            <a:round/>
            <a:headEnd type="none" w="sm" len="sm"/>
            <a:tailEnd type="none" w="sm" len="sm"/>
          </a:ln>
        </p:spPr>
      </p:cxnSp>
      <p:sp>
        <p:nvSpPr>
          <p:cNvPr id="36" name="Google Shape;36;p5"/>
          <p:cNvSpPr/>
          <p:nvPr/>
        </p:nvSpPr>
        <p:spPr>
          <a:xfrm>
            <a:off x="0" y="1"/>
            <a:ext cx="7512000" cy="672147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5"/>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0C0C0C"/>
        </a:solidFill>
        <a:effectLst/>
      </p:bgPr>
    </p:bg>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38200" y="611076"/>
            <a:ext cx="6273800" cy="833663"/>
          </a:xfrm>
          <a:prstGeom prst="rect">
            <a:avLst/>
          </a:prstGeom>
          <a:solidFill>
            <a:srgbClr val="4E1E76"/>
          </a:solidFill>
          <a:ln>
            <a:noFill/>
          </a:ln>
        </p:spPr>
        <p:txBody>
          <a:bodyPr spcFirstLastPara="1" wrap="square" lIns="91425" tIns="108000" rIns="91425" bIns="108000" anchor="ctr" anchorCtr="0">
            <a:noAutofit/>
          </a:bodyPr>
          <a:lstStyle>
            <a:lvl1pPr lvl="0" algn="l">
              <a:lnSpc>
                <a:spcPct val="100000"/>
              </a:lnSpc>
              <a:spcBef>
                <a:spcPts val="0"/>
              </a:spcBef>
              <a:spcAft>
                <a:spcPts val="0"/>
              </a:spcAft>
              <a:buClr>
                <a:schemeClr val="l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838200" y="1825625"/>
            <a:ext cx="6273800" cy="435133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Wide">
  <p:cSld name="Title and Content Wide">
    <p:bg>
      <p:bgPr>
        <a:solidFill>
          <a:srgbClr val="0C0C0C"/>
        </a:solidFill>
        <a:effectLst/>
      </p:bgPr>
    </p:bg>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8200" y="611077"/>
            <a:ext cx="6273800" cy="833663"/>
          </a:xfrm>
          <a:prstGeom prst="rect">
            <a:avLst/>
          </a:prstGeom>
          <a:solidFill>
            <a:srgbClr val="4E1E76"/>
          </a:solidFill>
          <a:ln>
            <a:noFill/>
          </a:ln>
        </p:spPr>
        <p:txBody>
          <a:bodyPr spcFirstLastPara="1" wrap="square" lIns="91425" tIns="108000" rIns="91425" bIns="108000" anchor="ctr" anchorCtr="0">
            <a:noAutofit/>
          </a:bodyPr>
          <a:lstStyle>
            <a:lvl1pPr lvl="0" algn="l">
              <a:lnSpc>
                <a:spcPct val="90000"/>
              </a:lnSpc>
              <a:spcBef>
                <a:spcPts val="0"/>
              </a:spcBef>
              <a:spcAft>
                <a:spcPts val="0"/>
              </a:spcAft>
              <a:buClr>
                <a:schemeClr val="l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 Horizontal 2">
  <p:cSld name="Title and Content - Horizontal 2">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7512000" y="0"/>
            <a:ext cx="4680000" cy="6721473"/>
          </a:xfrm>
          <a:prstGeom prst="rect">
            <a:avLst/>
          </a:prstGeom>
          <a:gradFill>
            <a:gsLst>
              <a:gs pos="0">
                <a:srgbClr val="262626"/>
              </a:gs>
              <a:gs pos="1000">
                <a:srgbClr val="262626"/>
              </a:gs>
              <a:gs pos="100000">
                <a:srgbClr val="4E1E76"/>
              </a:gs>
            </a:gsLst>
            <a:lin ang="12600000" scaled="0"/>
          </a:gradFill>
          <a:ln>
            <a:noFill/>
          </a:ln>
        </p:spPr>
        <p:txBody>
          <a:bodyPr spcFirstLastPara="1" wrap="square" lIns="396000" tIns="45700" rIns="396000" bIns="45700" anchor="ctr" anchorCtr="0">
            <a:noAutofit/>
          </a:bodyPr>
          <a:lstStyle>
            <a:lvl1pPr lvl="0" algn="l">
              <a:lnSpc>
                <a:spcPct val="70000"/>
              </a:lnSpc>
              <a:spcBef>
                <a:spcPts val="0"/>
              </a:spcBef>
              <a:spcAft>
                <a:spcPts val="0"/>
              </a:spcAft>
              <a:buClr>
                <a:schemeClr val="lt1"/>
              </a:buClr>
              <a:buSzPts val="5200"/>
              <a:buFont typeface="Calibri"/>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838200" y="365124"/>
            <a:ext cx="6156323" cy="5984875"/>
          </a:xfrm>
          <a:prstGeom prst="rect">
            <a:avLst/>
          </a:prstGeom>
          <a:noFill/>
          <a:ln>
            <a:noFill/>
          </a:ln>
        </p:spPr>
        <p:txBody>
          <a:bodyPr spcFirstLastPara="1" wrap="square" lIns="108000" tIns="108000" rIns="108000" bIns="108000" anchor="ctr"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sldNum" idx="12"/>
          </p:nvPr>
        </p:nvSpPr>
        <p:spPr>
          <a:xfrm>
            <a:off x="11353800" y="6361475"/>
            <a:ext cx="838200" cy="360000"/>
          </a:xfrm>
          <a:prstGeom prst="rect">
            <a:avLst/>
          </a:prstGeom>
          <a:solidFill>
            <a:srgbClr val="D8D8D8"/>
          </a:solid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262626"/>
                </a:solidFill>
                <a:latin typeface="Calibri"/>
                <a:ea typeface="Calibri"/>
                <a:cs typeface="Calibri"/>
                <a:sym typeface="Calibri"/>
              </a:defRPr>
            </a:lvl1pPr>
            <a:lvl2pPr marL="0" lvl="1" indent="0" algn="ctr">
              <a:spcBef>
                <a:spcPts val="0"/>
              </a:spcBef>
              <a:buNone/>
              <a:defRPr sz="1200" b="0" i="0" u="none" strike="noStrike" cap="none">
                <a:solidFill>
                  <a:srgbClr val="262626"/>
                </a:solidFill>
                <a:latin typeface="Calibri"/>
                <a:ea typeface="Calibri"/>
                <a:cs typeface="Calibri"/>
                <a:sym typeface="Calibri"/>
              </a:defRPr>
            </a:lvl2pPr>
            <a:lvl3pPr marL="0" lvl="2" indent="0" algn="ctr">
              <a:spcBef>
                <a:spcPts val="0"/>
              </a:spcBef>
              <a:buNone/>
              <a:defRPr sz="1200" b="0" i="0" u="none" strike="noStrike" cap="none">
                <a:solidFill>
                  <a:srgbClr val="262626"/>
                </a:solidFill>
                <a:latin typeface="Calibri"/>
                <a:ea typeface="Calibri"/>
                <a:cs typeface="Calibri"/>
                <a:sym typeface="Calibri"/>
              </a:defRPr>
            </a:lvl3pPr>
            <a:lvl4pPr marL="0" lvl="3" indent="0" algn="ctr">
              <a:spcBef>
                <a:spcPts val="0"/>
              </a:spcBef>
              <a:buNone/>
              <a:defRPr sz="1200" b="0" i="0" u="none" strike="noStrike" cap="none">
                <a:solidFill>
                  <a:srgbClr val="262626"/>
                </a:solidFill>
                <a:latin typeface="Calibri"/>
                <a:ea typeface="Calibri"/>
                <a:cs typeface="Calibri"/>
                <a:sym typeface="Calibri"/>
              </a:defRPr>
            </a:lvl4pPr>
            <a:lvl5pPr marL="0" lvl="4" indent="0" algn="ctr">
              <a:spcBef>
                <a:spcPts val="0"/>
              </a:spcBef>
              <a:buNone/>
              <a:defRPr sz="1200" b="0" i="0" u="none" strike="noStrike" cap="none">
                <a:solidFill>
                  <a:srgbClr val="262626"/>
                </a:solidFill>
                <a:latin typeface="Calibri"/>
                <a:ea typeface="Calibri"/>
                <a:cs typeface="Calibri"/>
                <a:sym typeface="Calibri"/>
              </a:defRPr>
            </a:lvl5pPr>
            <a:lvl6pPr marL="0" lvl="5" indent="0" algn="ctr">
              <a:spcBef>
                <a:spcPts val="0"/>
              </a:spcBef>
              <a:buNone/>
              <a:defRPr sz="1200" b="0" i="0" u="none" strike="noStrike" cap="none">
                <a:solidFill>
                  <a:srgbClr val="262626"/>
                </a:solidFill>
                <a:latin typeface="Calibri"/>
                <a:ea typeface="Calibri"/>
                <a:cs typeface="Calibri"/>
                <a:sym typeface="Calibri"/>
              </a:defRPr>
            </a:lvl6pPr>
            <a:lvl7pPr marL="0" lvl="6" indent="0" algn="ctr">
              <a:spcBef>
                <a:spcPts val="0"/>
              </a:spcBef>
              <a:buNone/>
              <a:defRPr sz="1200" b="0" i="0" u="none" strike="noStrike" cap="none">
                <a:solidFill>
                  <a:srgbClr val="262626"/>
                </a:solidFill>
                <a:latin typeface="Calibri"/>
                <a:ea typeface="Calibri"/>
                <a:cs typeface="Calibri"/>
                <a:sym typeface="Calibri"/>
              </a:defRPr>
            </a:lvl7pPr>
            <a:lvl8pPr marL="0" lvl="7" indent="0" algn="ctr">
              <a:spcBef>
                <a:spcPts val="0"/>
              </a:spcBef>
              <a:buNone/>
              <a:defRPr sz="1200" b="0" i="0" u="none" strike="noStrike" cap="none">
                <a:solidFill>
                  <a:srgbClr val="262626"/>
                </a:solidFill>
                <a:latin typeface="Calibri"/>
                <a:ea typeface="Calibri"/>
                <a:cs typeface="Calibri"/>
                <a:sym typeface="Calibri"/>
              </a:defRPr>
            </a:lvl8pPr>
            <a:lvl9pPr marL="0" lvl="8" indent="0" algn="ctr">
              <a:spcBef>
                <a:spcPts val="0"/>
              </a:spcBef>
              <a:buNone/>
              <a:defRPr sz="1200" b="0" i="0" u="none" strike="noStrike" cap="none">
                <a:solidFill>
                  <a:srgbClr val="262626"/>
                </a:solidFill>
                <a:latin typeface="Calibri"/>
                <a:ea typeface="Calibri"/>
                <a:cs typeface="Calibri"/>
                <a:sym typeface="Calibri"/>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 Horizontal 3">
  <p:cSld name="Title and Content - Horizontal 3">
    <p:spTree>
      <p:nvGrpSpPr>
        <p:cNvPr id="1" name="Shape 50"/>
        <p:cNvGrpSpPr/>
        <p:nvPr/>
      </p:nvGrpSpPr>
      <p:grpSpPr>
        <a:xfrm>
          <a:off x="0" y="0"/>
          <a:ext cx="0" cy="0"/>
          <a:chOff x="0" y="0"/>
          <a:chExt cx="0" cy="0"/>
        </a:xfrm>
      </p:grpSpPr>
      <p:sp>
        <p:nvSpPr>
          <p:cNvPr id="51" name="Google Shape;51;p9"/>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
        <p:nvSpPr>
          <p:cNvPr id="52" name="Google Shape;52;p9"/>
          <p:cNvSpPr txBox="1">
            <a:spLocks noGrp="1"/>
          </p:cNvSpPr>
          <p:nvPr>
            <p:ph type="body" idx="1"/>
          </p:nvPr>
        </p:nvSpPr>
        <p:spPr>
          <a:xfrm>
            <a:off x="4705350" y="611076"/>
            <a:ext cx="6648448" cy="5738923"/>
          </a:xfrm>
          <a:prstGeom prst="rect">
            <a:avLst/>
          </a:prstGeom>
          <a:noFill/>
          <a:ln>
            <a:noFill/>
          </a:ln>
        </p:spPr>
        <p:txBody>
          <a:bodyPr spcFirstLastPara="1" wrap="square" lIns="108000" tIns="108000" rIns="108000" bIns="1080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9"/>
          <p:cNvSpPr txBox="1">
            <a:spLocks noGrp="1"/>
          </p:cNvSpPr>
          <p:nvPr>
            <p:ph type="title"/>
          </p:nvPr>
        </p:nvSpPr>
        <p:spPr>
          <a:xfrm>
            <a:off x="838200" y="611076"/>
            <a:ext cx="3440502" cy="2064769"/>
          </a:xfrm>
          <a:prstGeom prst="rect">
            <a:avLst/>
          </a:prstGeom>
          <a:solidFill>
            <a:srgbClr val="4E1E76"/>
          </a:solidFill>
          <a:ln>
            <a:noFill/>
          </a:ln>
        </p:spPr>
        <p:txBody>
          <a:bodyPr spcFirstLastPara="1" wrap="square" lIns="91425" tIns="108000" rIns="91425" bIns="108000" anchor="t" anchorCtr="0">
            <a:noAutofit/>
          </a:bodyPr>
          <a:lstStyle>
            <a:lvl1pPr lvl="0" algn="l">
              <a:lnSpc>
                <a:spcPct val="100000"/>
              </a:lnSpc>
              <a:spcBef>
                <a:spcPts val="0"/>
              </a:spcBef>
              <a:spcAft>
                <a:spcPts val="0"/>
              </a:spcAft>
              <a:buClr>
                <a:schemeClr val="l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7" name="Google Shape;57;p10"/>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6">
            <a:alphaModFix/>
          </a:blip>
          <a:srcRect/>
          <a:stretch/>
        </p:blipFill>
        <p:spPr>
          <a:xfrm rot="10800000" flipH="1">
            <a:off x="0" y="0"/>
            <a:ext cx="12192000" cy="6858000"/>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838200" y="1825625"/>
            <a:ext cx="10515598"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2"/>
              </a:buClr>
              <a:buSzPts val="2800"/>
              <a:buFont typeface="Noto Sans Symbols"/>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Noto Sans Symbols"/>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Noto Sans Symbols"/>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Noto Sans Symbols"/>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Noto Sans Symbols"/>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0" marR="0" lvl="1" indent="0" algn="ctr" rtl="0">
              <a:spcBef>
                <a:spcPts val="0"/>
              </a:spcBef>
              <a:buNone/>
              <a:defRPr sz="1200" b="0" i="0" u="none" strike="noStrike" cap="none">
                <a:solidFill>
                  <a:schemeClr val="lt1"/>
                </a:solidFill>
                <a:latin typeface="Calibri"/>
                <a:ea typeface="Calibri"/>
                <a:cs typeface="Calibri"/>
                <a:sym typeface="Calibri"/>
              </a:defRPr>
            </a:lvl2pPr>
            <a:lvl3pPr marL="0" marR="0" lvl="2" indent="0" algn="ctr" rtl="0">
              <a:spcBef>
                <a:spcPts val="0"/>
              </a:spcBef>
              <a:buNone/>
              <a:defRPr sz="1200" b="0" i="0" u="none" strike="noStrike" cap="none">
                <a:solidFill>
                  <a:schemeClr val="lt1"/>
                </a:solidFill>
                <a:latin typeface="Calibri"/>
                <a:ea typeface="Calibri"/>
                <a:cs typeface="Calibri"/>
                <a:sym typeface="Calibri"/>
              </a:defRPr>
            </a:lvl3pPr>
            <a:lvl4pPr marL="0" marR="0" lvl="3" indent="0" algn="ctr" rtl="0">
              <a:spcBef>
                <a:spcPts val="0"/>
              </a:spcBef>
              <a:buNone/>
              <a:defRPr sz="1200" b="0" i="0" u="none" strike="noStrike" cap="none">
                <a:solidFill>
                  <a:schemeClr val="lt1"/>
                </a:solidFill>
                <a:latin typeface="Calibri"/>
                <a:ea typeface="Calibri"/>
                <a:cs typeface="Calibri"/>
                <a:sym typeface="Calibri"/>
              </a:defRPr>
            </a:lvl4pPr>
            <a:lvl5pPr marL="0" marR="0" lvl="4" indent="0" algn="ctr" rtl="0">
              <a:spcBef>
                <a:spcPts val="0"/>
              </a:spcBef>
              <a:buNone/>
              <a:defRPr sz="1200" b="0" i="0" u="none" strike="noStrike" cap="none">
                <a:solidFill>
                  <a:schemeClr val="lt1"/>
                </a:solidFill>
                <a:latin typeface="Calibri"/>
                <a:ea typeface="Calibri"/>
                <a:cs typeface="Calibri"/>
                <a:sym typeface="Calibri"/>
              </a:defRPr>
            </a:lvl5pPr>
            <a:lvl6pPr marL="0" marR="0" lvl="5" indent="0" algn="ctr" rtl="0">
              <a:spcBef>
                <a:spcPts val="0"/>
              </a:spcBef>
              <a:buNone/>
              <a:defRPr sz="1200" b="0" i="0" u="none" strike="noStrike" cap="none">
                <a:solidFill>
                  <a:schemeClr val="lt1"/>
                </a:solidFill>
                <a:latin typeface="Calibri"/>
                <a:ea typeface="Calibri"/>
                <a:cs typeface="Calibri"/>
                <a:sym typeface="Calibri"/>
              </a:defRPr>
            </a:lvl6pPr>
            <a:lvl7pPr marL="0" marR="0" lvl="6" indent="0" algn="ctr" rtl="0">
              <a:spcBef>
                <a:spcPts val="0"/>
              </a:spcBef>
              <a:buNone/>
              <a:defRPr sz="1200" b="0" i="0" u="none" strike="noStrike" cap="none">
                <a:solidFill>
                  <a:schemeClr val="lt1"/>
                </a:solidFill>
                <a:latin typeface="Calibri"/>
                <a:ea typeface="Calibri"/>
                <a:cs typeface="Calibri"/>
                <a:sym typeface="Calibri"/>
              </a:defRPr>
            </a:lvl7pPr>
            <a:lvl8pPr marL="0" marR="0" lvl="7" indent="0" algn="ctr" rtl="0">
              <a:spcBef>
                <a:spcPts val="0"/>
              </a:spcBef>
              <a:buNone/>
              <a:defRPr sz="1200" b="0" i="0" u="none" strike="noStrike" cap="none">
                <a:solidFill>
                  <a:schemeClr val="lt1"/>
                </a:solidFill>
                <a:latin typeface="Calibri"/>
                <a:ea typeface="Calibri"/>
                <a:cs typeface="Calibri"/>
                <a:sym typeface="Calibri"/>
              </a:defRPr>
            </a:lvl8pPr>
            <a:lvl9pPr marL="0" marR="0" lvl="8" indent="0" algn="ctr" rtl="0">
              <a:spcBef>
                <a:spcPts val="0"/>
              </a:spcBef>
              <a:buNone/>
              <a:defRPr sz="12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r>
              <a:rPr lang="en-US"/>
              <a:t>PAGE </a:t>
            </a:r>
            <a:fld id="{00000000-1234-1234-1234-123412341234}" type="slidenum">
              <a:rPr lang="en-US"/>
              <a:t>‹#›</a:t>
            </a:fld>
            <a:endParaRPr/>
          </a:p>
        </p:txBody>
      </p:sp>
      <p:sp>
        <p:nvSpPr>
          <p:cNvPr id="14" name="Google Shape;14;p1"/>
          <p:cNvSpPr/>
          <p:nvPr/>
        </p:nvSpPr>
        <p:spPr>
          <a:xfrm>
            <a:off x="0" y="6721475"/>
            <a:ext cx="12192000" cy="136525"/>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1"/>
          <p:cNvSpPr/>
          <p:nvPr/>
        </p:nvSpPr>
        <p:spPr>
          <a:xfrm>
            <a:off x="11353798" y="6721474"/>
            <a:ext cx="838201" cy="1365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hyperlink" Target="https://www.youtube.com/watch?v=fQBFsTqbKhY&amp;list=PL-bOh8btec4CXd2ya1NmSKpi92U_l6ZJd&amp;index=6" TargetMode="Externa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4.gif"/><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notesSlide" Target="../notesSlides/notesSlide10.xml"/><Relationship Id="rId5" Type="http://schemas.openxmlformats.org/officeDocument/2006/relationships/tags" Target="../tags/tag76.xml"/><Relationship Id="rId10" Type="http://schemas.openxmlformats.org/officeDocument/2006/relationships/slideLayout" Target="../slideLayouts/slideLayout3.xml"/><Relationship Id="rId4" Type="http://schemas.openxmlformats.org/officeDocument/2006/relationships/tags" Target="../tags/tag75.xml"/><Relationship Id="rId9" Type="http://schemas.openxmlformats.org/officeDocument/2006/relationships/tags" Target="../tags/tag80.xml"/></Relationships>
</file>

<file path=ppt/slides/_rels/slide11.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hyperlink" Target="https://www.youtube.com/watch?v=I1_tZ9LhJD4&amp;list=PL-bOh8btec4CXd2ya1NmSKpi92U_l6ZJd&amp;index=7" TargetMode="Externa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15.gif"/><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notesSlide" Target="../notesSlides/notesSlide11.xml"/><Relationship Id="rId5" Type="http://schemas.openxmlformats.org/officeDocument/2006/relationships/tags" Target="../tags/tag85.xml"/><Relationship Id="rId10" Type="http://schemas.openxmlformats.org/officeDocument/2006/relationships/slideLayout" Target="../slideLayouts/slideLayout3.xml"/><Relationship Id="rId4" Type="http://schemas.openxmlformats.org/officeDocument/2006/relationships/tags" Target="../tags/tag84.xml"/><Relationship Id="rId9" Type="http://schemas.openxmlformats.org/officeDocument/2006/relationships/tags" Target="../tags/tag89.xml"/></Relationships>
</file>

<file path=ppt/slides/_rels/slide12.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hyperlink" Target="https://www.youtube.com/watch?v=MjBHWw1TbP4&amp;list=PL-bOh8btec4CXd2ya1NmSKpi92U_l6ZJd&amp;index=8" TargetMode="External"/><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image" Target="../media/image16.gif"/><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notesSlide" Target="../notesSlides/notesSlide12.xml"/><Relationship Id="rId5" Type="http://schemas.openxmlformats.org/officeDocument/2006/relationships/tags" Target="../tags/tag94.xml"/><Relationship Id="rId10" Type="http://schemas.openxmlformats.org/officeDocument/2006/relationships/slideLayout" Target="../slideLayouts/slideLayout3.xml"/><Relationship Id="rId4" Type="http://schemas.openxmlformats.org/officeDocument/2006/relationships/tags" Target="../tags/tag93.xml"/><Relationship Id="rId9" Type="http://schemas.openxmlformats.org/officeDocument/2006/relationships/tags" Target="../tags/tag98.xml"/></Relationships>
</file>

<file path=ppt/slides/_rels/slide1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hyperlink" Target="https://www.youtube.com/watch?v=BarOk2p38LQ&amp;list=PL-bOh8btec4CXd2ya1NmSKpi92U_l6ZJd&amp;index=9" TargetMode="Externa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image" Target="../media/image17.gif"/><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3.xml"/><Relationship Id="rId5" Type="http://schemas.openxmlformats.org/officeDocument/2006/relationships/tags" Target="../tags/tag103.xml"/><Relationship Id="rId10" Type="http://schemas.openxmlformats.org/officeDocument/2006/relationships/slideLayout" Target="../slideLayouts/slideLayout3.xml"/><Relationship Id="rId4" Type="http://schemas.openxmlformats.org/officeDocument/2006/relationships/tags" Target="../tags/tag102.xml"/><Relationship Id="rId9" Type="http://schemas.openxmlformats.org/officeDocument/2006/relationships/tags" Target="../tags/tag107.xml"/></Relationships>
</file>

<file path=ppt/slides/_rels/slide14.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hyperlink" Target="https://www.youtube.com/watch?v=HfFj-VQKiAM&amp;list=PL-bOh8btec4CXd2ya1NmSKpi92U_l6ZJd&amp;index=10" TargetMode="External"/><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image" Target="../media/image18.gif"/><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notesSlide" Target="../notesSlides/notesSlide14.xml"/><Relationship Id="rId5" Type="http://schemas.openxmlformats.org/officeDocument/2006/relationships/tags" Target="../tags/tag112.xml"/><Relationship Id="rId10" Type="http://schemas.openxmlformats.org/officeDocument/2006/relationships/slideLayout" Target="../slideLayouts/slideLayout3.xml"/><Relationship Id="rId4" Type="http://schemas.openxmlformats.org/officeDocument/2006/relationships/tags" Target="../tags/tag111.xml"/><Relationship Id="rId9" Type="http://schemas.openxmlformats.org/officeDocument/2006/relationships/tags" Target="../tags/tag116.xml"/></Relationships>
</file>

<file path=ppt/slides/_rels/slide15.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hyperlink" Target="https://www.youtube.com/watch?v=HfFj-VQKiAM&amp;list=PL-bOh8btec4CXd2ya1NmSKpi92U_l6ZJd&amp;index=10" TargetMode="External"/><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image" Target="../media/image19.gif"/><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notesSlide" Target="../notesSlides/notesSlide15.xml"/><Relationship Id="rId5" Type="http://schemas.openxmlformats.org/officeDocument/2006/relationships/tags" Target="../tags/tag121.xml"/><Relationship Id="rId10" Type="http://schemas.openxmlformats.org/officeDocument/2006/relationships/slideLayout" Target="../slideLayouts/slideLayout3.xml"/><Relationship Id="rId4" Type="http://schemas.openxmlformats.org/officeDocument/2006/relationships/tags" Target="../tags/tag120.xml"/><Relationship Id="rId9" Type="http://schemas.openxmlformats.org/officeDocument/2006/relationships/tags" Target="../tags/tag125.xml"/></Relationships>
</file>

<file path=ppt/slides/_rels/slide16.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hyperlink" Target="https://www.youtube.com/watch?v=_SplEuWp0Yw&amp;list=PL-bOh8btec4CXd2ya1NmSKpi92U_l6ZJd&amp;index=12" TargetMode="External"/><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image" Target="../media/image20.gif"/><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notesSlide" Target="../notesSlides/notesSlide16.xml"/><Relationship Id="rId5" Type="http://schemas.openxmlformats.org/officeDocument/2006/relationships/tags" Target="../tags/tag130.xml"/><Relationship Id="rId10" Type="http://schemas.openxmlformats.org/officeDocument/2006/relationships/slideLayout" Target="../slideLayouts/slideLayout3.xml"/><Relationship Id="rId4" Type="http://schemas.openxmlformats.org/officeDocument/2006/relationships/tags" Target="../tags/tag129.xml"/><Relationship Id="rId9" Type="http://schemas.openxmlformats.org/officeDocument/2006/relationships/tags" Target="../tags/tag134.xml"/></Relationships>
</file>

<file path=ppt/slides/_rels/slide17.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image" Target="../media/image21.jpg"/><Relationship Id="rId3" Type="http://schemas.openxmlformats.org/officeDocument/2006/relationships/tags" Target="../tags/tag137.xml"/><Relationship Id="rId7" Type="http://schemas.openxmlformats.org/officeDocument/2006/relationships/tags" Target="../tags/tag141.xml"/><Relationship Id="rId12" Type="http://schemas.openxmlformats.org/officeDocument/2006/relationships/notesSlide" Target="../notesSlides/notesSlide17.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slideLayout" Target="../slideLayouts/slideLayout3.xml"/><Relationship Id="rId5" Type="http://schemas.openxmlformats.org/officeDocument/2006/relationships/tags" Target="../tags/tag139.xml"/><Relationship Id="rId10" Type="http://schemas.openxmlformats.org/officeDocument/2006/relationships/tags" Target="../tags/tag144.xml"/><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hyperlink" Target="https://www.khanacademy.org/computing/pixar" TargetMode="External"/><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image" Target="../media/image22.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notesSlide" Target="../notesSlides/notesSlide18.xml"/><Relationship Id="rId5" Type="http://schemas.openxmlformats.org/officeDocument/2006/relationships/tags" Target="../tags/tag149.xml"/><Relationship Id="rId10" Type="http://schemas.openxmlformats.org/officeDocument/2006/relationships/slideLayout" Target="../slideLayouts/slideLayout3.xml"/><Relationship Id="rId4" Type="http://schemas.openxmlformats.org/officeDocument/2006/relationships/tags" Target="../tags/tag148.xml"/><Relationship Id="rId9" Type="http://schemas.openxmlformats.org/officeDocument/2006/relationships/tags" Target="../tags/tag153.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docs.google.com/document/d/1b1vWmD-hDsneub43TbfzkIue_KAXquj9Px9Bjy7FVwQ/edit#heading=h.3q5sasy" TargetMode="External"/><Relationship Id="rId3" Type="http://schemas.openxmlformats.org/officeDocument/2006/relationships/tags" Target="../tags/tag7.xml"/><Relationship Id="rId7" Type="http://schemas.openxmlformats.org/officeDocument/2006/relationships/hyperlink" Target="https://docs.google.com/document/d/1b1vWmD-hDsneub43TbfzkIue_KAXquj9Px9Bjy7FVwQ/edit#heading=h.rer6ncy27b0m" TargetMode="External"/><Relationship Id="rId12"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hyperlink" Target="https://docs.google.com/document/d/1b1vWmD-hDsneub43TbfzkIue_KAXquj9Px9Bjy7FVwQ/edit#heading=h.aejlhqxwnqab" TargetMode="External"/><Relationship Id="rId5" Type="http://schemas.openxmlformats.org/officeDocument/2006/relationships/notesSlide" Target="../notesSlides/notesSlide2.xml"/><Relationship Id="rId10" Type="http://schemas.openxmlformats.org/officeDocument/2006/relationships/hyperlink" Target="https://docs.google.com/document/d/1b1vWmD-hDsneub43TbfzkIue_KAXquj9Px9Bjy7FVwQ/edit#heading=h.mmu3lnusixyd" TargetMode="External"/><Relationship Id="rId4" Type="http://schemas.openxmlformats.org/officeDocument/2006/relationships/slideLayout" Target="../slideLayouts/slideLayout2.xml"/><Relationship Id="rId9" Type="http://schemas.openxmlformats.org/officeDocument/2006/relationships/hyperlink" Target="https://docs.google.com/document/d/1b1vWmD-hDsneub43TbfzkIue_KAXquj9Px9Bjy7FVwQ/edit#heading=h.i8ik991anhle" TargetMode="External"/></Relationships>
</file>

<file path=ppt/slides/_rels/slide3.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6.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notesSlide" Target="../notesSlides/notesSlide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slideLayout" Target="../slideLayouts/slideLayout3.xml"/><Relationship Id="rId5" Type="http://schemas.openxmlformats.org/officeDocument/2006/relationships/tags" Target="../tags/tag1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hyperlink" Target="https://vimeo.com/93206523" TargetMode="Externa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8.jp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notesSlide" Target="../notesSlides/notesSlide4.xml"/><Relationship Id="rId5" Type="http://schemas.openxmlformats.org/officeDocument/2006/relationships/tags" Target="../tags/tag22.xml"/><Relationship Id="rId10" Type="http://schemas.openxmlformats.org/officeDocument/2006/relationships/slideLayout" Target="../slideLayouts/slideLayout3.xml"/><Relationship Id="rId4" Type="http://schemas.openxmlformats.org/officeDocument/2006/relationships/tags" Target="../tags/tag21.xml"/><Relationship Id="rId9" Type="http://schemas.openxmlformats.org/officeDocument/2006/relationships/tags" Target="../tags/tag26.xml"/></Relationships>
</file>

<file path=ppt/slides/_rels/slide5.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hyperlink" Target="https://www.youtube.com/watch?v=haa7n3UGyDc&amp;list=PL-bOh8btec4CXd2ya1NmSKpi92U_l6ZJd&amp;index=2&amp;t=40s" TargetMode="Externa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9.gif"/><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notesSlide" Target="../notesSlides/notesSlide5.xml"/><Relationship Id="rId5" Type="http://schemas.openxmlformats.org/officeDocument/2006/relationships/tags" Target="../tags/tag31.xml"/><Relationship Id="rId10" Type="http://schemas.openxmlformats.org/officeDocument/2006/relationships/slideLayout" Target="../slideLayouts/slideLayout3.xml"/><Relationship Id="rId4" Type="http://schemas.openxmlformats.org/officeDocument/2006/relationships/tags" Target="../tags/tag30.xml"/><Relationship Id="rId9" Type="http://schemas.openxmlformats.org/officeDocument/2006/relationships/tags" Target="../tags/tag35.xml"/></Relationships>
</file>

<file path=ppt/slides/_rels/slide6.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hyperlink" Target="https://www.youtube.com/watch?v=F8OtE60T8yU&amp;list=PL-bOh8btec4CXd2ya1NmSKpi92U_l6ZJd&amp;index=2" TargetMode="Externa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image" Target="../media/image10.gif"/><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notesSlide" Target="../notesSlides/notesSlide6.xml"/><Relationship Id="rId5" Type="http://schemas.openxmlformats.org/officeDocument/2006/relationships/tags" Target="../tags/tag40.xml"/><Relationship Id="rId10" Type="http://schemas.openxmlformats.org/officeDocument/2006/relationships/slideLayout" Target="../slideLayouts/slideLayout3.xml"/><Relationship Id="rId4" Type="http://schemas.openxmlformats.org/officeDocument/2006/relationships/tags" Target="../tags/tag39.xml"/><Relationship Id="rId9" Type="http://schemas.openxmlformats.org/officeDocument/2006/relationships/tags" Target="../tags/tag44.xml"/></Relationships>
</file>

<file path=ppt/slides/_rels/slide7.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hyperlink" Target="https://www.youtube.com/watch?v=u-SXLaQGg50&amp;list=PL-bOh8btec4CXd2ya1NmSKpi92U_l6ZJd&amp;index=3" TargetMode="Externa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11.gif"/><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notesSlide" Target="../notesSlides/notesSlide7.xml"/><Relationship Id="rId5" Type="http://schemas.openxmlformats.org/officeDocument/2006/relationships/tags" Target="../tags/tag49.xml"/><Relationship Id="rId10" Type="http://schemas.openxmlformats.org/officeDocument/2006/relationships/slideLayout" Target="../slideLayouts/slideLayout3.xml"/><Relationship Id="rId4" Type="http://schemas.openxmlformats.org/officeDocument/2006/relationships/tags" Target="../tags/tag48.xml"/><Relationship Id="rId9" Type="http://schemas.openxmlformats.org/officeDocument/2006/relationships/tags" Target="../tags/tag53.xml"/></Relationships>
</file>

<file path=ppt/slides/_rels/slide8.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hyperlink" Target="https://www.youtube.com/watch?v=v8quCbt4C-c&amp;list=PL-bOh8btec4CXd2ya1NmSKpi92U_l6ZJd&amp;index=4" TargetMode="External"/><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image" Target="../media/image12.gif"/><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notesSlide" Target="../notesSlides/notesSlide8.xml"/><Relationship Id="rId5" Type="http://schemas.openxmlformats.org/officeDocument/2006/relationships/tags" Target="../tags/tag58.xml"/><Relationship Id="rId10" Type="http://schemas.openxmlformats.org/officeDocument/2006/relationships/slideLayout" Target="../slideLayouts/slideLayout3.xml"/><Relationship Id="rId4" Type="http://schemas.openxmlformats.org/officeDocument/2006/relationships/tags" Target="../tags/tag57.xml"/><Relationship Id="rId9" Type="http://schemas.openxmlformats.org/officeDocument/2006/relationships/tags" Target="../tags/tag62.xml"/></Relationships>
</file>

<file path=ppt/slides/_rels/slide9.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hyperlink" Target="https://www.youtube.com/watch?v=4OxphYV8W3E&amp;list=PL-bOh8btec4CXd2ya1NmSKpi92U_l6ZJd&amp;index=5" TargetMode="Externa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13.gif"/><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9.xml"/><Relationship Id="rId5" Type="http://schemas.openxmlformats.org/officeDocument/2006/relationships/tags" Target="../tags/tag67.xml"/><Relationship Id="rId10" Type="http://schemas.openxmlformats.org/officeDocument/2006/relationships/slideLayout" Target="../slideLayouts/slideLayout3.xml"/><Relationship Id="rId4" Type="http://schemas.openxmlformats.org/officeDocument/2006/relationships/tags" Target="../tags/tag66.xml"/><Relationship Id="rId9" Type="http://schemas.openxmlformats.org/officeDocument/2006/relationships/tags" Target="../tags/tag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custDataLst>
              <p:tags r:id="rId1"/>
            </p:custDataLst>
          </p:nvPr>
        </p:nvSpPr>
        <p:spPr>
          <a:xfrm>
            <a:off x="7873612" y="1676409"/>
            <a:ext cx="3924000" cy="2436592"/>
          </a:xfrm>
          <a:prstGeom prst="rect">
            <a:avLst/>
          </a:prstGeom>
          <a:noFill/>
          <a:ln>
            <a:noFill/>
          </a:ln>
        </p:spPr>
        <p:txBody>
          <a:bodyPr spcFirstLastPara="1" wrap="square" lIns="0" tIns="0" rIns="0" bIns="0" anchor="b" anchorCtr="0">
            <a:noAutofit/>
          </a:bodyPr>
          <a:lstStyle/>
          <a:p>
            <a:pPr marL="0" lvl="0" indent="0" algn="ctr" rtl="0">
              <a:lnSpc>
                <a:spcPct val="70000"/>
              </a:lnSpc>
              <a:spcBef>
                <a:spcPts val="0"/>
              </a:spcBef>
              <a:spcAft>
                <a:spcPts val="0"/>
              </a:spcAft>
              <a:buClr>
                <a:schemeClr val="lt1"/>
              </a:buClr>
              <a:buSzPts val="7200"/>
              <a:buFont typeface="Calibri"/>
              <a:buNone/>
            </a:pPr>
            <a:r>
              <a:rPr lang="en-US"/>
              <a:t>Animation</a:t>
            </a:r>
            <a:endParaRPr/>
          </a:p>
        </p:txBody>
      </p:sp>
      <p:sp>
        <p:nvSpPr>
          <p:cNvPr id="85" name="Google Shape;85;p16"/>
          <p:cNvSpPr txBox="1">
            <a:spLocks noGrp="1"/>
          </p:cNvSpPr>
          <p:nvPr>
            <p:ph type="body" idx="1"/>
            <p:custDataLst>
              <p:tags r:id="rId2"/>
            </p:custDataLst>
          </p:nvPr>
        </p:nvSpPr>
        <p:spPr>
          <a:xfrm>
            <a:off x="7873612" y="4611901"/>
            <a:ext cx="3924000" cy="68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600"/>
              <a:buFont typeface="Arial"/>
              <a:buNone/>
            </a:pPr>
            <a:r>
              <a:rPr lang="en-US"/>
              <a:t>Leçon et activité 2</a:t>
            </a:r>
            <a:endParaRPr/>
          </a:p>
        </p:txBody>
      </p:sp>
      <p:sp>
        <p:nvSpPr>
          <p:cNvPr id="86" name="Google Shape;86;p16"/>
          <p:cNvSpPr txBox="1">
            <a:spLocks noGrp="1"/>
          </p:cNvSpPr>
          <p:nvPr>
            <p:ph type="sldNum" idx="12"/>
            <p:custDataLst>
              <p:tags r:id="rId3"/>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a:t>
            </a:fld>
            <a:endParaRPr/>
          </a:p>
        </p:txBody>
      </p:sp>
      <p:pic>
        <p:nvPicPr>
          <p:cNvPr id="87" name="Google Shape;87;p16" descr="A picture containing toy, small, table, sitting&#10;&#10;Description automatically generated"/>
          <p:cNvPicPr preferRelativeResize="0">
            <a:picLocks noGrp="1"/>
          </p:cNvPicPr>
          <p:nvPr>
            <p:ph type="pic" idx="2"/>
            <p:custDataLst>
              <p:tags r:id="rId4"/>
            </p:custDataLst>
          </p:nvPr>
        </p:nvPicPr>
        <p:blipFill rotWithShape="1">
          <a:blip r:embed="rId7">
            <a:alphaModFix/>
          </a:blip>
          <a:srcRect l="6424" r="6423"/>
          <a:stretch/>
        </p:blipFill>
        <p:spPr>
          <a:xfrm>
            <a:off x="-1" y="0"/>
            <a:ext cx="7512001" cy="6727855"/>
          </a:xfrm>
          <a:prstGeom prst="rect">
            <a:avLst/>
          </a:prstGeom>
          <a:solidFill>
            <a:srgbClr val="262626"/>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5" descr="A close up of a logo&#10;&#10;Description automatically generated"/>
          <p:cNvPicPr preferRelativeResize="0">
            <a:picLocks noGrp="1"/>
          </p:cNvPicPr>
          <p:nvPr>
            <p:ph type="pic" idx="2"/>
            <p:custDataLst>
              <p:tags r:id="rId1"/>
            </p:custDataLst>
          </p:nvPr>
        </p:nvPicPr>
        <p:blipFill rotWithShape="1">
          <a:blip r:embed="rId12">
            <a:alphaModFix/>
          </a:blip>
          <a:srcRect t="-39744" b="-39743"/>
          <a:stretch/>
        </p:blipFill>
        <p:spPr>
          <a:xfrm>
            <a:off x="0" y="0"/>
            <a:ext cx="6305550" cy="6721475"/>
          </a:xfrm>
          <a:prstGeom prst="rect">
            <a:avLst/>
          </a:prstGeom>
          <a:noFill/>
          <a:ln>
            <a:noFill/>
          </a:ln>
        </p:spPr>
      </p:pic>
      <p:sp>
        <p:nvSpPr>
          <p:cNvPr id="212" name="Google Shape;212;p25"/>
          <p:cNvSpPr txBox="1">
            <a:spLocks noGrp="1"/>
          </p:cNvSpPr>
          <p:nvPr>
            <p:ph type="title"/>
            <p:custDataLst>
              <p:tags r:id="rId2"/>
            </p:custDataLst>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“Slow In &amp; Slow Out”</a:t>
            </a:r>
            <a:endParaRPr dirty="0"/>
          </a:p>
        </p:txBody>
      </p:sp>
      <p:sp>
        <p:nvSpPr>
          <p:cNvPr id="213" name="Google Shape;213;p25"/>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203200" algn="l" rtl="0">
              <a:lnSpc>
                <a:spcPct val="128571"/>
              </a:lnSpc>
              <a:spcBef>
                <a:spcPts val="0"/>
              </a:spcBef>
              <a:spcAft>
                <a:spcPts val="0"/>
              </a:spcAft>
              <a:buClr>
                <a:srgbClr val="FFFFFF"/>
              </a:buClr>
              <a:buSzPts val="1600"/>
              <a:buChar char="▪"/>
            </a:pPr>
            <a:r>
              <a:rPr lang="en-US" sz="1700">
                <a:solidFill>
                  <a:srgbClr val="FFFFFF"/>
                </a:solidFill>
                <a:latin typeface="Arial"/>
                <a:ea typeface="Arial"/>
                <a:cs typeface="Arial"/>
                <a:sym typeface="Arial"/>
              </a:rPr>
              <a:t>En augmentant le nombre de cadres / images au début et à la fin du mouvement, les animateurs peuvent donner plus d'importance à ces mouvements initiaux et finaux. Cela créera une représentation du mouvement réel qui est plus naturelle pour le spectateur.</a:t>
            </a:r>
            <a:endParaRPr sz="1700">
              <a:solidFill>
                <a:srgbClr val="FFFFFF"/>
              </a:solidFill>
              <a:latin typeface="Arial"/>
              <a:ea typeface="Arial"/>
              <a:cs typeface="Arial"/>
              <a:sym typeface="Arial"/>
            </a:endParaRPr>
          </a:p>
          <a:p>
            <a:pPr marL="228600" lvl="0" indent="0" algn="l" rtl="0">
              <a:lnSpc>
                <a:spcPct val="90000"/>
              </a:lnSpc>
              <a:spcBef>
                <a:spcPts val="0"/>
              </a:spcBef>
              <a:spcAft>
                <a:spcPts val="0"/>
              </a:spcAft>
              <a:buNone/>
            </a:pPr>
            <a:endParaRPr>
              <a:latin typeface="Arial"/>
              <a:ea typeface="Arial"/>
              <a:cs typeface="Arial"/>
              <a:sym typeface="Arial"/>
            </a:endParaRPr>
          </a:p>
          <a:p>
            <a:pPr marL="0" lvl="0" indent="0" algn="l" rtl="0">
              <a:lnSpc>
                <a:spcPct val="90000"/>
              </a:lnSpc>
              <a:spcBef>
                <a:spcPts val="1000"/>
              </a:spcBef>
              <a:spcAft>
                <a:spcPts val="0"/>
              </a:spcAft>
              <a:buSzPts val="1400"/>
              <a:buNone/>
            </a:pPr>
            <a:endParaRPr sz="1400">
              <a:latin typeface="Arial"/>
              <a:ea typeface="Arial"/>
              <a:cs typeface="Arial"/>
              <a:sym typeface="Arial"/>
            </a:endParaRPr>
          </a:p>
          <a:p>
            <a:pPr marL="457200" lvl="1" indent="0" algn="l" rtl="0">
              <a:lnSpc>
                <a:spcPct val="90000"/>
              </a:lnSpc>
              <a:spcBef>
                <a:spcPts val="500"/>
              </a:spcBef>
              <a:spcAft>
                <a:spcPts val="0"/>
              </a:spcAft>
              <a:buClr>
                <a:schemeClr val="lt1"/>
              </a:buClr>
              <a:buSzPts val="2000"/>
              <a:buNone/>
            </a:pPr>
            <a:r>
              <a:rPr lang="en-US" sz="2000">
                <a:latin typeface="Arial"/>
                <a:ea typeface="Arial"/>
                <a:cs typeface="Arial"/>
                <a:sym typeface="Arial"/>
              </a:rPr>
              <a:t>Observe et apprends: 12 principes </a:t>
            </a:r>
            <a:endParaRPr/>
          </a:p>
          <a:p>
            <a:pPr marL="457200" lvl="1" indent="0" algn="l" rtl="0">
              <a:lnSpc>
                <a:spcPct val="90000"/>
              </a:lnSpc>
              <a:spcBef>
                <a:spcPts val="500"/>
              </a:spcBef>
              <a:spcAft>
                <a:spcPts val="0"/>
              </a:spcAft>
              <a:buClr>
                <a:schemeClr val="lt1"/>
              </a:buClr>
              <a:buSzPts val="2000"/>
              <a:buNone/>
            </a:pPr>
            <a:r>
              <a:rPr lang="en-US" sz="2000" u="sng">
                <a:solidFill>
                  <a:schemeClr val="hlink"/>
                </a:solidFill>
                <a:latin typeface="Arial"/>
                <a:ea typeface="Arial"/>
                <a:cs typeface="Arial"/>
                <a:sym typeface="Arial"/>
                <a:hlinkClick r:id="rId13"/>
              </a:rPr>
              <a:t>Slow In &amp; Slow Out</a:t>
            </a:r>
            <a:endParaRPr sz="2000">
              <a:latin typeface="Arial"/>
              <a:ea typeface="Arial"/>
              <a:cs typeface="Arial"/>
              <a:sym typeface="Arial"/>
            </a:endParaRPr>
          </a:p>
        </p:txBody>
      </p:sp>
      <p:sp>
        <p:nvSpPr>
          <p:cNvPr id="214" name="Google Shape;214;p25"/>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10</a:t>
            </a:fld>
            <a:endParaRPr/>
          </a:p>
        </p:txBody>
      </p:sp>
      <p:sp>
        <p:nvSpPr>
          <p:cNvPr id="215" name="Google Shape;215;p25"/>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16" name="Google Shape;216;p25"/>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17" name="Google Shape;217;p25"/>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b="0" i="0" u="none" strike="noStrike" cap="none">
              <a:solidFill>
                <a:schemeClr val="lt1"/>
              </a:solidFill>
              <a:latin typeface="Calibri"/>
              <a:ea typeface="Calibri"/>
              <a:cs typeface="Calibri"/>
              <a:sym typeface="Calibri"/>
            </a:endParaRPr>
          </a:p>
        </p:txBody>
      </p:sp>
      <p:sp>
        <p:nvSpPr>
          <p:cNvPr id="218" name="Google Shape;218;p25"/>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19" name="Google Shape;219;p25"/>
          <p:cNvSpPr/>
          <p:nvPr>
            <p:custDataLst>
              <p:tags r:id="rId9"/>
            </p:custDataLst>
          </p:nvPr>
        </p:nvSpPr>
        <p:spPr>
          <a:xfrm rot="10800000">
            <a:off x="4902116" y="6085463"/>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6" descr="A picture containing dark, door, computer, large&#10;&#10;Description automatically generated"/>
          <p:cNvPicPr preferRelativeResize="0">
            <a:picLocks noGrp="1"/>
          </p:cNvPicPr>
          <p:nvPr>
            <p:ph type="pic" idx="2"/>
            <p:custDataLst>
              <p:tags r:id="rId1"/>
            </p:custDataLst>
          </p:nvPr>
        </p:nvPicPr>
        <p:blipFill rotWithShape="1">
          <a:blip r:embed="rId12">
            <a:alphaModFix/>
          </a:blip>
          <a:srcRect t="-30522" b="-30522"/>
          <a:stretch/>
        </p:blipFill>
        <p:spPr>
          <a:xfrm>
            <a:off x="0" y="0"/>
            <a:ext cx="6305550" cy="6721475"/>
          </a:xfrm>
          <a:prstGeom prst="rect">
            <a:avLst/>
          </a:prstGeom>
          <a:noFill/>
          <a:ln>
            <a:noFill/>
          </a:ln>
        </p:spPr>
      </p:pic>
      <p:sp>
        <p:nvSpPr>
          <p:cNvPr id="225" name="Google Shape;225;p26"/>
          <p:cNvSpPr txBox="1">
            <a:spLocks noGrp="1"/>
          </p:cNvSpPr>
          <p:nvPr>
            <p:ph type="title"/>
            <p:custDataLst>
              <p:tags r:id="rId2"/>
            </p:custDataLst>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Arches</a:t>
            </a:r>
            <a:endParaRPr dirty="0"/>
          </a:p>
        </p:txBody>
      </p:sp>
      <p:sp>
        <p:nvSpPr>
          <p:cNvPr id="226" name="Google Shape;226;p26"/>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196850" algn="l" rtl="0">
              <a:lnSpc>
                <a:spcPct val="128571"/>
              </a:lnSpc>
              <a:spcBef>
                <a:spcPts val="0"/>
              </a:spcBef>
              <a:spcAft>
                <a:spcPts val="0"/>
              </a:spcAft>
              <a:buClr>
                <a:srgbClr val="FFFFFF"/>
              </a:buClr>
              <a:buSzPts val="1500"/>
              <a:buChar char="▪"/>
            </a:pPr>
            <a:r>
              <a:rPr lang="en-US" sz="1600" dirty="0">
                <a:solidFill>
                  <a:srgbClr val="FFFFFF"/>
                </a:solidFill>
                <a:latin typeface="Arial"/>
                <a:ea typeface="Arial"/>
                <a:cs typeface="Arial"/>
                <a:sym typeface="Arial"/>
              </a:rPr>
              <a:t>Chez les </a:t>
            </a:r>
            <a:r>
              <a:rPr lang="en-US" sz="1600" dirty="0" err="1">
                <a:solidFill>
                  <a:srgbClr val="FFFFFF"/>
                </a:solidFill>
                <a:latin typeface="Arial"/>
                <a:ea typeface="Arial"/>
                <a:cs typeface="Arial"/>
                <a:sym typeface="Arial"/>
              </a:rPr>
              <a:t>personnes</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réelles</a:t>
            </a:r>
            <a:r>
              <a:rPr lang="en-US" sz="1600" dirty="0">
                <a:solidFill>
                  <a:srgbClr val="FFFFFF"/>
                </a:solidFill>
                <a:latin typeface="Arial"/>
                <a:ea typeface="Arial"/>
                <a:cs typeface="Arial"/>
                <a:sym typeface="Arial"/>
              </a:rPr>
              <a:t>, les </a:t>
            </a:r>
            <a:r>
              <a:rPr lang="en-US" sz="1600" dirty="0" err="1">
                <a:solidFill>
                  <a:srgbClr val="FFFFFF"/>
                </a:solidFill>
                <a:latin typeface="Arial"/>
                <a:ea typeface="Arial"/>
                <a:cs typeface="Arial"/>
                <a:sym typeface="Arial"/>
              </a:rPr>
              <a:t>animaux</a:t>
            </a:r>
            <a:r>
              <a:rPr lang="en-US" sz="1600" dirty="0">
                <a:solidFill>
                  <a:srgbClr val="FFFFFF"/>
                </a:solidFill>
                <a:latin typeface="Arial"/>
                <a:ea typeface="Arial"/>
                <a:cs typeface="Arial"/>
                <a:sym typeface="Arial"/>
              </a:rPr>
              <a:t> et les </a:t>
            </a:r>
            <a:r>
              <a:rPr lang="en-US" sz="1600" dirty="0" err="1">
                <a:solidFill>
                  <a:srgbClr val="FFFFFF"/>
                </a:solidFill>
                <a:latin typeface="Arial"/>
                <a:ea typeface="Arial"/>
                <a:cs typeface="Arial"/>
                <a:sym typeface="Arial"/>
              </a:rPr>
              <a:t>objets</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suivent</a:t>
            </a:r>
            <a:r>
              <a:rPr lang="en-US" sz="1600" dirty="0">
                <a:solidFill>
                  <a:srgbClr val="FFFFFF"/>
                </a:solidFill>
                <a:latin typeface="Arial"/>
                <a:ea typeface="Arial"/>
                <a:cs typeface="Arial"/>
                <a:sym typeface="Arial"/>
              </a:rPr>
              <a:t> un arc naturel. </a:t>
            </a:r>
            <a:r>
              <a:rPr lang="en-US" sz="1600" dirty="0" err="1">
                <a:solidFill>
                  <a:srgbClr val="FFFFFF"/>
                </a:solidFill>
                <a:latin typeface="Arial"/>
                <a:ea typeface="Arial"/>
                <a:cs typeface="Arial"/>
                <a:sym typeface="Arial"/>
              </a:rPr>
              <a:t>Cela</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devrait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également</a:t>
            </a:r>
            <a:r>
              <a:rPr lang="en-US" sz="1600" dirty="0">
                <a:solidFill>
                  <a:srgbClr val="FFFFFF"/>
                </a:solidFill>
                <a:latin typeface="Arial"/>
                <a:ea typeface="Arial"/>
                <a:cs typeface="Arial"/>
                <a:sym typeface="Arial"/>
              </a:rPr>
              <a:t> se </a:t>
            </a:r>
            <a:r>
              <a:rPr lang="en-US" sz="1600" dirty="0" err="1">
                <a:solidFill>
                  <a:srgbClr val="FFFFFF"/>
                </a:solidFill>
                <a:latin typeface="Arial"/>
                <a:ea typeface="Arial"/>
                <a:cs typeface="Arial"/>
                <a:sym typeface="Arial"/>
              </a:rPr>
              <a:t>refléter</a:t>
            </a:r>
            <a:r>
              <a:rPr lang="en-US" sz="1600" dirty="0">
                <a:solidFill>
                  <a:srgbClr val="FFFFFF"/>
                </a:solidFill>
                <a:latin typeface="Arial"/>
                <a:ea typeface="Arial"/>
                <a:cs typeface="Arial"/>
                <a:sym typeface="Arial"/>
              </a:rPr>
              <a:t> dans </a:t>
            </a:r>
            <a:r>
              <a:rPr lang="en-US" sz="1600" dirty="0" err="1">
                <a:solidFill>
                  <a:srgbClr val="FFFFFF"/>
                </a:solidFill>
                <a:latin typeface="Arial"/>
                <a:ea typeface="Arial"/>
                <a:cs typeface="Arial"/>
                <a:sym typeface="Arial"/>
              </a:rPr>
              <a:t>votre</a:t>
            </a:r>
            <a:r>
              <a:rPr lang="en-US" sz="1600" dirty="0">
                <a:solidFill>
                  <a:srgbClr val="FFFFFF"/>
                </a:solidFill>
                <a:latin typeface="Arial"/>
                <a:ea typeface="Arial"/>
                <a:cs typeface="Arial"/>
                <a:sym typeface="Arial"/>
              </a:rPr>
              <a:t> animation. </a:t>
            </a:r>
            <a:r>
              <a:rPr lang="en-US" sz="1600" dirty="0" err="1">
                <a:solidFill>
                  <a:srgbClr val="FFFFFF"/>
                </a:solidFill>
                <a:latin typeface="Arial"/>
                <a:ea typeface="Arial"/>
                <a:cs typeface="Arial"/>
                <a:sym typeface="Arial"/>
              </a:rPr>
              <a:t>Lorsque</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vous</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dessinez</a:t>
            </a:r>
            <a:r>
              <a:rPr lang="en-US" sz="1600" dirty="0">
                <a:solidFill>
                  <a:srgbClr val="FFFFFF"/>
                </a:solidFill>
                <a:latin typeface="Arial"/>
                <a:ea typeface="Arial"/>
                <a:cs typeface="Arial"/>
                <a:sym typeface="Arial"/>
              </a:rPr>
              <a:t> à la main, </a:t>
            </a:r>
            <a:r>
              <a:rPr lang="en-US" sz="1600" dirty="0" err="1">
                <a:solidFill>
                  <a:srgbClr val="FFFFFF"/>
                </a:solidFill>
                <a:latin typeface="Arial"/>
                <a:ea typeface="Arial"/>
                <a:cs typeface="Arial"/>
                <a:sym typeface="Arial"/>
              </a:rPr>
              <a:t>l’arc</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est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cruciale</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mais</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lorsqu’on</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travaille</a:t>
            </a:r>
            <a:r>
              <a:rPr lang="en-US" sz="1600" dirty="0">
                <a:solidFill>
                  <a:srgbClr val="FFFFFF"/>
                </a:solidFill>
                <a:latin typeface="Arial"/>
                <a:ea typeface="Arial"/>
                <a:cs typeface="Arial"/>
                <a:sym typeface="Arial"/>
              </a:rPr>
              <a:t> avec des </a:t>
            </a:r>
            <a:r>
              <a:rPr lang="en-US" sz="1600" dirty="0" err="1">
                <a:solidFill>
                  <a:srgbClr val="FFFFFF"/>
                </a:solidFill>
                <a:latin typeface="Arial"/>
                <a:ea typeface="Arial"/>
                <a:cs typeface="Arial"/>
                <a:sym typeface="Arial"/>
              </a:rPr>
              <a:t>ordinateurs</a:t>
            </a:r>
            <a:r>
              <a:rPr lang="en-US" sz="1600" dirty="0">
                <a:solidFill>
                  <a:srgbClr val="FFFFFF"/>
                </a:solidFill>
                <a:latin typeface="Arial"/>
                <a:ea typeface="Arial"/>
                <a:cs typeface="Arial"/>
                <a:sym typeface="Arial"/>
              </a:rPr>
              <a:t> on </a:t>
            </a:r>
            <a:r>
              <a:rPr lang="en-US" sz="1600" dirty="0" err="1">
                <a:solidFill>
                  <a:srgbClr val="FFFFFF"/>
                </a:solidFill>
                <a:latin typeface="Arial"/>
                <a:ea typeface="Arial"/>
                <a:cs typeface="Arial"/>
                <a:sym typeface="Arial"/>
              </a:rPr>
              <a:t>peut</a:t>
            </a:r>
            <a:r>
              <a:rPr lang="en-US" sz="1600" dirty="0">
                <a:solidFill>
                  <a:srgbClr val="FFFFFF"/>
                </a:solidFill>
                <a:latin typeface="Arial"/>
                <a:ea typeface="Arial"/>
                <a:cs typeface="Arial"/>
                <a:sym typeface="Arial"/>
              </a:rPr>
              <a:t> la </a:t>
            </a:r>
            <a:r>
              <a:rPr lang="en-US" sz="1600" dirty="0" err="1">
                <a:solidFill>
                  <a:srgbClr val="FFFFFF"/>
                </a:solidFill>
                <a:latin typeface="Arial"/>
                <a:ea typeface="Arial"/>
                <a:cs typeface="Arial"/>
                <a:sym typeface="Arial"/>
              </a:rPr>
              <a:t>rendre</a:t>
            </a:r>
            <a:r>
              <a:rPr lang="en-US" sz="1600" dirty="0">
                <a:solidFill>
                  <a:srgbClr val="FFFFFF"/>
                </a:solidFill>
                <a:latin typeface="Arial"/>
                <a:ea typeface="Arial"/>
                <a:cs typeface="Arial"/>
                <a:sym typeface="Arial"/>
              </a:rPr>
              <a:t> plus </a:t>
            </a:r>
            <a:r>
              <a:rPr lang="en-US" sz="1600" dirty="0" err="1">
                <a:solidFill>
                  <a:srgbClr val="FFFFFF"/>
                </a:solidFill>
                <a:latin typeface="Arial"/>
                <a:ea typeface="Arial"/>
                <a:cs typeface="Arial"/>
                <a:sym typeface="Arial"/>
              </a:rPr>
              <a:t>avantageuse</a:t>
            </a:r>
            <a:r>
              <a:rPr lang="en-US" sz="1600" dirty="0">
                <a:solidFill>
                  <a:srgbClr val="FFFFFF"/>
                </a:solidFill>
                <a:latin typeface="Arial"/>
                <a:ea typeface="Arial"/>
                <a:cs typeface="Arial"/>
                <a:sym typeface="Arial"/>
              </a:rPr>
              <a:t>. </a:t>
            </a:r>
            <a:endParaRPr sz="1600" dirty="0">
              <a:solidFill>
                <a:srgbClr val="FFFFFF"/>
              </a:solidFill>
              <a:latin typeface="Arial"/>
              <a:ea typeface="Arial"/>
              <a:cs typeface="Arial"/>
              <a:sym typeface="Arial"/>
            </a:endParaRPr>
          </a:p>
          <a:p>
            <a:pPr marL="228600" lvl="0" indent="0" algn="l" rtl="0">
              <a:lnSpc>
                <a:spcPct val="90000"/>
              </a:lnSpc>
              <a:spcBef>
                <a:spcPts val="0"/>
              </a:spcBef>
              <a:spcAft>
                <a:spcPts val="0"/>
              </a:spcAft>
              <a:buNone/>
            </a:pPr>
            <a:endParaRPr dirty="0">
              <a:latin typeface="Arial"/>
              <a:ea typeface="Arial"/>
              <a:cs typeface="Arial"/>
              <a:sym typeface="Arial"/>
            </a:endParaRPr>
          </a:p>
          <a:p>
            <a:pPr marL="0" lvl="0" indent="0" algn="l" rtl="0">
              <a:lnSpc>
                <a:spcPct val="90000"/>
              </a:lnSpc>
              <a:spcBef>
                <a:spcPts val="1000"/>
              </a:spcBef>
              <a:spcAft>
                <a:spcPts val="0"/>
              </a:spcAft>
              <a:buSzPts val="1400"/>
              <a:buNone/>
            </a:pPr>
            <a:endParaRPr sz="1400" dirty="0">
              <a:latin typeface="Arial"/>
              <a:ea typeface="Arial"/>
              <a:cs typeface="Arial"/>
              <a:sym typeface="Arial"/>
            </a:endParaRPr>
          </a:p>
          <a:p>
            <a:pPr marL="457200" lvl="1" indent="0" algn="l" rtl="0">
              <a:lnSpc>
                <a:spcPct val="90000"/>
              </a:lnSpc>
              <a:spcBef>
                <a:spcPts val="500"/>
              </a:spcBef>
              <a:spcAft>
                <a:spcPts val="0"/>
              </a:spcAft>
              <a:buClr>
                <a:schemeClr val="lt1"/>
              </a:buClr>
              <a:buSzPts val="2000"/>
              <a:buNone/>
            </a:pPr>
            <a:r>
              <a:rPr lang="en-US" sz="2000" dirty="0">
                <a:latin typeface="Arial"/>
                <a:ea typeface="Arial"/>
                <a:cs typeface="Arial"/>
                <a:sym typeface="Arial"/>
              </a:rPr>
              <a:t>Observe et </a:t>
            </a:r>
            <a:r>
              <a:rPr lang="en-US" sz="2000" dirty="0" err="1">
                <a:latin typeface="Arial"/>
                <a:ea typeface="Arial"/>
                <a:cs typeface="Arial"/>
                <a:sym typeface="Arial"/>
              </a:rPr>
              <a:t>apprends</a:t>
            </a:r>
            <a:r>
              <a:rPr lang="en-US" sz="2000" dirty="0">
                <a:latin typeface="Arial"/>
                <a:ea typeface="Arial"/>
                <a:cs typeface="Arial"/>
                <a:sym typeface="Arial"/>
              </a:rPr>
              <a:t>: 12 </a:t>
            </a:r>
            <a:r>
              <a:rPr lang="en-US" sz="2000" dirty="0" err="1">
                <a:latin typeface="Arial"/>
                <a:ea typeface="Arial"/>
                <a:cs typeface="Arial"/>
                <a:sym typeface="Arial"/>
              </a:rPr>
              <a:t>principes</a:t>
            </a:r>
            <a:r>
              <a:rPr lang="en-US" sz="2000" dirty="0">
                <a:latin typeface="Arial"/>
                <a:ea typeface="Arial"/>
                <a:cs typeface="Arial"/>
                <a:sym typeface="Arial"/>
              </a:rPr>
              <a:t> </a:t>
            </a:r>
            <a:endParaRPr dirty="0"/>
          </a:p>
          <a:p>
            <a:pPr marL="457200" lvl="1" indent="0" algn="l" rtl="0">
              <a:lnSpc>
                <a:spcPct val="90000"/>
              </a:lnSpc>
              <a:spcBef>
                <a:spcPts val="500"/>
              </a:spcBef>
              <a:spcAft>
                <a:spcPts val="0"/>
              </a:spcAft>
              <a:buClr>
                <a:schemeClr val="lt1"/>
              </a:buClr>
              <a:buSzPts val="2000"/>
              <a:buNone/>
            </a:pPr>
            <a:r>
              <a:rPr lang="en-US" sz="2000" u="sng" dirty="0">
                <a:solidFill>
                  <a:schemeClr val="hlink"/>
                </a:solidFill>
                <a:latin typeface="Arial"/>
                <a:ea typeface="Arial"/>
                <a:cs typeface="Arial"/>
                <a:sym typeface="Arial"/>
                <a:hlinkClick r:id="rId13"/>
              </a:rPr>
              <a:t>Arches</a:t>
            </a:r>
            <a:endParaRPr sz="2000" dirty="0">
              <a:latin typeface="Arial"/>
              <a:ea typeface="Arial"/>
              <a:cs typeface="Arial"/>
              <a:sym typeface="Arial"/>
            </a:endParaRPr>
          </a:p>
        </p:txBody>
      </p:sp>
      <p:sp>
        <p:nvSpPr>
          <p:cNvPr id="227" name="Google Shape;227;p26"/>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11</a:t>
            </a:fld>
            <a:endParaRPr/>
          </a:p>
        </p:txBody>
      </p:sp>
      <p:sp>
        <p:nvSpPr>
          <p:cNvPr id="228" name="Google Shape;228;p26"/>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29" name="Google Shape;229;p26"/>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30" name="Google Shape;230;p26"/>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31" name="Google Shape;231;p26"/>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32" name="Google Shape;232;p26"/>
          <p:cNvSpPr/>
          <p:nvPr>
            <p:custDataLst>
              <p:tags r:id="rId9"/>
            </p:custDataLst>
          </p:nvPr>
        </p:nvSpPr>
        <p:spPr>
          <a:xfrm rot="10800000">
            <a:off x="4902116" y="6085463"/>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7" descr="A picture containing sitting, door, dark, computer&#10;&#10;Description automatically generated"/>
          <p:cNvPicPr preferRelativeResize="0">
            <a:picLocks noGrp="1"/>
          </p:cNvPicPr>
          <p:nvPr>
            <p:ph type="pic" idx="2"/>
            <p:custDataLst>
              <p:tags r:id="rId1"/>
            </p:custDataLst>
          </p:nvPr>
        </p:nvPicPr>
        <p:blipFill rotWithShape="1">
          <a:blip r:embed="rId12">
            <a:alphaModFix/>
          </a:blip>
          <a:srcRect t="-39744" b="-39743"/>
          <a:stretch/>
        </p:blipFill>
        <p:spPr>
          <a:xfrm>
            <a:off x="0" y="0"/>
            <a:ext cx="6305550" cy="6721475"/>
          </a:xfrm>
          <a:prstGeom prst="rect">
            <a:avLst/>
          </a:prstGeom>
          <a:noFill/>
          <a:ln>
            <a:noFill/>
          </a:ln>
        </p:spPr>
      </p:pic>
      <p:sp>
        <p:nvSpPr>
          <p:cNvPr id="238" name="Google Shape;238;p27"/>
          <p:cNvSpPr txBox="1">
            <a:spLocks noGrp="1"/>
          </p:cNvSpPr>
          <p:nvPr>
            <p:ph type="title"/>
            <p:custDataLst>
              <p:tags r:id="rId2"/>
            </p:custDataLst>
          </p:nvPr>
        </p:nvSpPr>
        <p:spPr>
          <a:xfrm>
            <a:off x="6657975" y="611075"/>
            <a:ext cx="5334900" cy="11193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Actions </a:t>
            </a:r>
            <a:r>
              <a:rPr lang="en-US" dirty="0" err="1"/>
              <a:t>secondaires</a:t>
            </a:r>
            <a:endParaRPr dirty="0"/>
          </a:p>
        </p:txBody>
      </p:sp>
      <p:sp>
        <p:nvSpPr>
          <p:cNvPr id="239" name="Google Shape;239;p27"/>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196850" algn="l" rtl="0">
              <a:lnSpc>
                <a:spcPct val="128571"/>
              </a:lnSpc>
              <a:spcBef>
                <a:spcPts val="0"/>
              </a:spcBef>
              <a:spcAft>
                <a:spcPts val="0"/>
              </a:spcAft>
              <a:buClr>
                <a:srgbClr val="FFFFFF"/>
              </a:buClr>
              <a:buSzPts val="1500"/>
              <a:buChar char="▪"/>
            </a:pPr>
            <a:r>
              <a:rPr lang="en-US" sz="1600" dirty="0">
                <a:solidFill>
                  <a:srgbClr val="FFFFFF"/>
                </a:solidFill>
                <a:latin typeface="Arial"/>
                <a:ea typeface="Arial"/>
                <a:cs typeface="Arial"/>
                <a:sym typeface="Arial"/>
              </a:rPr>
              <a:t>Les </a:t>
            </a:r>
            <a:r>
              <a:rPr lang="en-US" sz="1600" dirty="0" err="1">
                <a:solidFill>
                  <a:srgbClr val="FFFFFF"/>
                </a:solidFill>
                <a:latin typeface="Arial"/>
                <a:ea typeface="Arial"/>
                <a:cs typeface="Arial"/>
                <a:sym typeface="Arial"/>
              </a:rPr>
              <a:t>individus</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sont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rarement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engagés</a:t>
            </a:r>
            <a:r>
              <a:rPr lang="en-US" sz="1600" dirty="0">
                <a:solidFill>
                  <a:srgbClr val="FFFFFF"/>
                </a:solidFill>
                <a:latin typeface="Arial"/>
                <a:ea typeface="Arial"/>
                <a:cs typeface="Arial"/>
                <a:sym typeface="Arial"/>
              </a:rPr>
              <a:t> dans un </a:t>
            </a:r>
            <a:r>
              <a:rPr lang="en-US" sz="1600" dirty="0" err="1">
                <a:solidFill>
                  <a:srgbClr val="FFFFFF"/>
                </a:solidFill>
                <a:latin typeface="Arial"/>
                <a:ea typeface="Arial"/>
                <a:cs typeface="Arial"/>
                <a:sym typeface="Arial"/>
              </a:rPr>
              <a:t>seul</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mouvement</a:t>
            </a:r>
            <a:r>
              <a:rPr lang="en-US" sz="1600" dirty="0">
                <a:solidFill>
                  <a:srgbClr val="FFFFFF"/>
                </a:solidFill>
                <a:latin typeface="Arial"/>
                <a:ea typeface="Arial"/>
                <a:cs typeface="Arial"/>
                <a:sym typeface="Arial"/>
              </a:rPr>
              <a:t> à la </a:t>
            </a:r>
            <a:r>
              <a:rPr lang="en-US" sz="1600" dirty="0" err="1">
                <a:solidFill>
                  <a:srgbClr val="FFFFFF"/>
                </a:solidFill>
                <a:latin typeface="Arial"/>
                <a:ea typeface="Arial"/>
                <a:cs typeface="Arial"/>
                <a:sym typeface="Arial"/>
              </a:rPr>
              <a:t>fois</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Qu'il</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s'agisse</a:t>
            </a:r>
            <a:r>
              <a:rPr lang="en-US" sz="1600" dirty="0">
                <a:solidFill>
                  <a:srgbClr val="FFFFFF"/>
                </a:solidFill>
                <a:latin typeface="Arial"/>
                <a:ea typeface="Arial"/>
                <a:cs typeface="Arial"/>
                <a:sym typeface="Arial"/>
              </a:rPr>
              <a:t> de </a:t>
            </a:r>
            <a:r>
              <a:rPr lang="en-US" sz="1600" dirty="0" err="1">
                <a:solidFill>
                  <a:srgbClr val="FFFFFF"/>
                </a:solidFill>
                <a:latin typeface="Arial"/>
                <a:ea typeface="Arial"/>
                <a:cs typeface="Arial"/>
                <a:sym typeface="Arial"/>
              </a:rPr>
              <a:t>hocher</a:t>
            </a:r>
            <a:r>
              <a:rPr lang="en-US" sz="1600" dirty="0">
                <a:solidFill>
                  <a:srgbClr val="FFFFFF"/>
                </a:solidFill>
                <a:latin typeface="Arial"/>
                <a:ea typeface="Arial"/>
                <a:cs typeface="Arial"/>
                <a:sym typeface="Arial"/>
              </a:rPr>
              <a:t> la tête </a:t>
            </a:r>
            <a:r>
              <a:rPr lang="en-US" sz="1600" dirty="0" err="1">
                <a:solidFill>
                  <a:srgbClr val="FFFFFF"/>
                </a:solidFill>
                <a:latin typeface="Arial"/>
                <a:ea typeface="Arial"/>
                <a:cs typeface="Arial"/>
                <a:sym typeface="Arial"/>
              </a:rPr>
              <a:t>ou</a:t>
            </a:r>
            <a:r>
              <a:rPr lang="en-US" sz="1600" dirty="0">
                <a:solidFill>
                  <a:srgbClr val="FFFFFF"/>
                </a:solidFill>
                <a:latin typeface="Arial"/>
                <a:ea typeface="Arial"/>
                <a:cs typeface="Arial"/>
                <a:sym typeface="Arial"/>
              </a:rPr>
              <a:t> de </a:t>
            </a:r>
            <a:r>
              <a:rPr lang="en-US" sz="1600" dirty="0" err="1">
                <a:solidFill>
                  <a:srgbClr val="FFFFFF"/>
                </a:solidFill>
                <a:latin typeface="Arial"/>
                <a:ea typeface="Arial"/>
                <a:cs typeface="Arial"/>
                <a:sym typeface="Arial"/>
              </a:rPr>
              <a:t>bouger</a:t>
            </a:r>
            <a:r>
              <a:rPr lang="en-US" sz="1600" dirty="0">
                <a:solidFill>
                  <a:srgbClr val="FFFFFF"/>
                </a:solidFill>
                <a:latin typeface="Arial"/>
                <a:ea typeface="Arial"/>
                <a:cs typeface="Arial"/>
                <a:sym typeface="Arial"/>
              </a:rPr>
              <a:t> les </a:t>
            </a:r>
            <a:r>
              <a:rPr lang="en-US" sz="1600" dirty="0" err="1">
                <a:solidFill>
                  <a:srgbClr val="FFFFFF"/>
                </a:solidFill>
                <a:latin typeface="Arial"/>
                <a:ea typeface="Arial"/>
                <a:cs typeface="Arial"/>
                <a:sym typeface="Arial"/>
              </a:rPr>
              <a:t>yeux</a:t>
            </a:r>
            <a:r>
              <a:rPr lang="en-US" sz="1600" dirty="0">
                <a:solidFill>
                  <a:srgbClr val="FFFFFF"/>
                </a:solidFill>
                <a:latin typeface="Arial"/>
                <a:ea typeface="Arial"/>
                <a:cs typeface="Arial"/>
                <a:sym typeface="Arial"/>
              </a:rPr>
              <a:t>, un </a:t>
            </a:r>
            <a:r>
              <a:rPr lang="en-US" sz="1600" dirty="0" err="1">
                <a:solidFill>
                  <a:srgbClr val="FFFFFF"/>
                </a:solidFill>
                <a:latin typeface="Arial"/>
                <a:ea typeface="Arial"/>
                <a:cs typeface="Arial"/>
                <a:sym typeface="Arial"/>
              </a:rPr>
              <a:t>acteur</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sait</a:t>
            </a:r>
            <a:r>
              <a:rPr lang="en-US" sz="1600" dirty="0">
                <a:solidFill>
                  <a:srgbClr val="FFFFFF"/>
                </a:solidFill>
                <a:latin typeface="Arial"/>
                <a:ea typeface="Arial"/>
                <a:cs typeface="Arial"/>
                <a:sym typeface="Arial"/>
              </a:rPr>
              <a:t> comment </a:t>
            </a:r>
            <a:r>
              <a:rPr lang="en-US" sz="1600" dirty="0" err="1">
                <a:solidFill>
                  <a:srgbClr val="FFFFFF"/>
                </a:solidFill>
                <a:latin typeface="Arial"/>
                <a:ea typeface="Arial"/>
                <a:cs typeface="Arial"/>
                <a:sym typeface="Arial"/>
              </a:rPr>
              <a:t>utiliser</a:t>
            </a:r>
            <a:r>
              <a:rPr lang="en-US" sz="1600" dirty="0">
                <a:solidFill>
                  <a:srgbClr val="FFFFFF"/>
                </a:solidFill>
                <a:latin typeface="Arial"/>
                <a:ea typeface="Arial"/>
                <a:cs typeface="Arial"/>
                <a:sym typeface="Arial"/>
              </a:rPr>
              <a:t> tout son corps et il </a:t>
            </a:r>
            <a:r>
              <a:rPr lang="en-US" sz="1600" dirty="0" err="1">
                <a:solidFill>
                  <a:srgbClr val="FFFFFF"/>
                </a:solidFill>
                <a:latin typeface="Arial"/>
                <a:ea typeface="Arial"/>
                <a:cs typeface="Arial"/>
                <a:sym typeface="Arial"/>
              </a:rPr>
              <a:t>peut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communiquer</a:t>
            </a:r>
            <a:r>
              <a:rPr lang="en-US" sz="1600" dirty="0">
                <a:solidFill>
                  <a:srgbClr val="FFFFFF"/>
                </a:solidFill>
                <a:latin typeface="Arial"/>
                <a:ea typeface="Arial"/>
                <a:cs typeface="Arial"/>
                <a:sym typeface="Arial"/>
              </a:rPr>
              <a:t> le </a:t>
            </a:r>
            <a:r>
              <a:rPr lang="en-US" sz="1600" dirty="0" err="1">
                <a:solidFill>
                  <a:srgbClr val="FFFFFF"/>
                </a:solidFill>
                <a:latin typeface="Arial"/>
                <a:ea typeface="Arial"/>
                <a:cs typeface="Arial"/>
                <a:sym typeface="Arial"/>
              </a:rPr>
              <a:t>mouvement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en</a:t>
            </a:r>
            <a:r>
              <a:rPr lang="en-US" sz="1600" dirty="0">
                <a:solidFill>
                  <a:srgbClr val="FFFFFF"/>
                </a:solidFill>
                <a:latin typeface="Arial"/>
                <a:ea typeface="Arial"/>
                <a:cs typeface="Arial"/>
                <a:sym typeface="Arial"/>
              </a:rPr>
              <a:t> action à </a:t>
            </a:r>
            <a:r>
              <a:rPr lang="en-US" sz="1600" dirty="0" err="1">
                <a:solidFill>
                  <a:srgbClr val="FFFFFF"/>
                </a:solidFill>
                <a:latin typeface="Arial"/>
                <a:ea typeface="Arial"/>
                <a:cs typeface="Arial"/>
                <a:sym typeface="Arial"/>
              </a:rPr>
              <a:t>votre</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spectateur</a:t>
            </a:r>
            <a:r>
              <a:rPr lang="en-US" sz="1600" dirty="0">
                <a:solidFill>
                  <a:srgbClr val="FFFFFF"/>
                </a:solidFill>
                <a:latin typeface="Arial"/>
                <a:ea typeface="Arial"/>
                <a:cs typeface="Arial"/>
                <a:sym typeface="Arial"/>
              </a:rPr>
              <a:t>.</a:t>
            </a:r>
            <a:endParaRPr sz="1600" dirty="0">
              <a:solidFill>
                <a:srgbClr val="FFFFFF"/>
              </a:solidFill>
              <a:latin typeface="Arial"/>
              <a:ea typeface="Arial"/>
              <a:cs typeface="Arial"/>
              <a:sym typeface="Arial"/>
            </a:endParaRPr>
          </a:p>
          <a:p>
            <a:pPr marL="228600" lvl="0" indent="0" algn="l" rtl="0">
              <a:lnSpc>
                <a:spcPct val="90000"/>
              </a:lnSpc>
              <a:spcBef>
                <a:spcPts val="0"/>
              </a:spcBef>
              <a:spcAft>
                <a:spcPts val="0"/>
              </a:spcAft>
              <a:buNone/>
            </a:pPr>
            <a:endParaRPr dirty="0">
              <a:latin typeface="Arial"/>
              <a:ea typeface="Arial"/>
              <a:cs typeface="Arial"/>
              <a:sym typeface="Arial"/>
            </a:endParaRPr>
          </a:p>
          <a:p>
            <a:pPr marL="0" lvl="0" indent="0" algn="l" rtl="0">
              <a:lnSpc>
                <a:spcPct val="90000"/>
              </a:lnSpc>
              <a:spcBef>
                <a:spcPts val="1000"/>
              </a:spcBef>
              <a:spcAft>
                <a:spcPts val="0"/>
              </a:spcAft>
              <a:buSzPts val="1400"/>
              <a:buNone/>
            </a:pPr>
            <a:endParaRPr sz="1400" dirty="0">
              <a:latin typeface="Arial"/>
              <a:ea typeface="Arial"/>
              <a:cs typeface="Arial"/>
              <a:sym typeface="Arial"/>
            </a:endParaRPr>
          </a:p>
          <a:p>
            <a:pPr marL="457200" lvl="1" indent="0" algn="l" rtl="0">
              <a:spcBef>
                <a:spcPts val="500"/>
              </a:spcBef>
              <a:spcAft>
                <a:spcPts val="0"/>
              </a:spcAft>
              <a:buClr>
                <a:schemeClr val="lt1"/>
              </a:buClr>
              <a:buSzPts val="2000"/>
              <a:buNone/>
            </a:pPr>
            <a:r>
              <a:rPr lang="en-US" sz="2000" dirty="0">
                <a:latin typeface="Arial"/>
                <a:ea typeface="Arial"/>
                <a:cs typeface="Arial"/>
                <a:sym typeface="Arial"/>
              </a:rPr>
              <a:t>Observe et </a:t>
            </a:r>
            <a:r>
              <a:rPr lang="en-US" sz="2000" dirty="0" err="1">
                <a:latin typeface="Arial"/>
                <a:ea typeface="Arial"/>
                <a:cs typeface="Arial"/>
                <a:sym typeface="Arial"/>
              </a:rPr>
              <a:t>apprends</a:t>
            </a:r>
            <a:r>
              <a:rPr lang="en-US" sz="2000" dirty="0">
                <a:latin typeface="Arial"/>
                <a:ea typeface="Arial"/>
                <a:cs typeface="Arial"/>
                <a:sym typeface="Arial"/>
              </a:rPr>
              <a:t>: 12 </a:t>
            </a:r>
            <a:r>
              <a:rPr lang="en-US" sz="2000" dirty="0" err="1">
                <a:latin typeface="Arial"/>
                <a:ea typeface="Arial"/>
                <a:cs typeface="Arial"/>
                <a:sym typeface="Arial"/>
              </a:rPr>
              <a:t>principes</a:t>
            </a:r>
            <a:endParaRPr dirty="0"/>
          </a:p>
          <a:p>
            <a:pPr marL="457200" lvl="1" indent="0" algn="l" rtl="0">
              <a:lnSpc>
                <a:spcPct val="90000"/>
              </a:lnSpc>
              <a:spcBef>
                <a:spcPts val="500"/>
              </a:spcBef>
              <a:spcAft>
                <a:spcPts val="0"/>
              </a:spcAft>
              <a:buClr>
                <a:schemeClr val="lt1"/>
              </a:buClr>
              <a:buSzPts val="2000"/>
              <a:buNone/>
            </a:pPr>
            <a:r>
              <a:rPr lang="en-US" sz="2000" u="sng" dirty="0">
                <a:solidFill>
                  <a:schemeClr val="hlink"/>
                </a:solidFill>
                <a:latin typeface="Arial"/>
                <a:ea typeface="Arial"/>
                <a:cs typeface="Arial"/>
                <a:sym typeface="Arial"/>
                <a:hlinkClick r:id="rId13"/>
              </a:rPr>
              <a:t>Action </a:t>
            </a:r>
            <a:r>
              <a:rPr lang="en-US" sz="2000" u="sng" dirty="0" err="1">
                <a:solidFill>
                  <a:schemeClr val="hlink"/>
                </a:solidFill>
                <a:latin typeface="Arial"/>
                <a:ea typeface="Arial"/>
                <a:cs typeface="Arial"/>
                <a:sym typeface="Arial"/>
                <a:hlinkClick r:id="rId13"/>
              </a:rPr>
              <a:t>secondaire</a:t>
            </a:r>
            <a:r>
              <a:rPr lang="en-US" sz="2000" u="sng" dirty="0" err="1">
                <a:solidFill>
                  <a:schemeClr val="hlink"/>
                </a:solidFill>
                <a:latin typeface="Arial"/>
                <a:ea typeface="Arial"/>
                <a:cs typeface="Arial"/>
                <a:sym typeface="Arial"/>
              </a:rPr>
              <a:t>s</a:t>
            </a:r>
            <a:endParaRPr sz="2000" dirty="0">
              <a:latin typeface="Arial"/>
              <a:ea typeface="Arial"/>
              <a:cs typeface="Arial"/>
              <a:sym typeface="Arial"/>
            </a:endParaRPr>
          </a:p>
        </p:txBody>
      </p:sp>
      <p:sp>
        <p:nvSpPr>
          <p:cNvPr id="240" name="Google Shape;240;p27"/>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12</a:t>
            </a:fld>
            <a:endParaRPr/>
          </a:p>
        </p:txBody>
      </p:sp>
      <p:sp>
        <p:nvSpPr>
          <p:cNvPr id="241" name="Google Shape;241;p27"/>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42" name="Google Shape;242;p27"/>
          <p:cNvSpPr/>
          <p:nvPr>
            <p:custDataLst>
              <p:tags r:id="rId6"/>
            </p:custDataLst>
          </p:nvPr>
        </p:nvSpPr>
        <p:spPr>
          <a:xfrm>
            <a:off x="3697432" y="636147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43" name="Google Shape;243;p27"/>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44" name="Google Shape;244;p27"/>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45" name="Google Shape;245;p27"/>
          <p:cNvSpPr/>
          <p:nvPr>
            <p:custDataLst>
              <p:tags r:id="rId9"/>
            </p:custDataLst>
          </p:nvPr>
        </p:nvSpPr>
        <p:spPr>
          <a:xfrm rot="10800000">
            <a:off x="4902116" y="6085463"/>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8" descr="A screenshot of a computer&#10;&#10;Description automatically generated"/>
          <p:cNvPicPr preferRelativeResize="0">
            <a:picLocks noGrp="1"/>
          </p:cNvPicPr>
          <p:nvPr>
            <p:ph type="pic" idx="2"/>
            <p:custDataLst>
              <p:tags r:id="rId1"/>
            </p:custDataLst>
          </p:nvPr>
        </p:nvPicPr>
        <p:blipFill rotWithShape="1">
          <a:blip r:embed="rId12">
            <a:alphaModFix/>
          </a:blip>
          <a:srcRect t="-40802" b="-40802"/>
          <a:stretch/>
        </p:blipFill>
        <p:spPr>
          <a:xfrm>
            <a:off x="0" y="0"/>
            <a:ext cx="6305550" cy="6721475"/>
          </a:xfrm>
          <a:prstGeom prst="rect">
            <a:avLst/>
          </a:prstGeom>
          <a:noFill/>
          <a:ln>
            <a:noFill/>
          </a:ln>
        </p:spPr>
      </p:pic>
      <p:sp>
        <p:nvSpPr>
          <p:cNvPr id="251" name="Google Shape;251;p28"/>
          <p:cNvSpPr txBox="1">
            <a:spLocks noGrp="1"/>
          </p:cNvSpPr>
          <p:nvPr>
            <p:ph type="title"/>
            <p:custDataLst>
              <p:tags r:id="rId2"/>
            </p:custDataLst>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‘’Timing’’</a:t>
            </a:r>
            <a:endParaRPr dirty="0"/>
          </a:p>
        </p:txBody>
      </p:sp>
      <p:sp>
        <p:nvSpPr>
          <p:cNvPr id="252" name="Google Shape;252;p28"/>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215900" algn="l" rtl="0">
              <a:lnSpc>
                <a:spcPct val="128571"/>
              </a:lnSpc>
              <a:spcBef>
                <a:spcPts val="0"/>
              </a:spcBef>
              <a:spcAft>
                <a:spcPts val="0"/>
              </a:spcAft>
              <a:buClr>
                <a:srgbClr val="FFFFFF"/>
              </a:buClr>
              <a:buSzPts val="1800"/>
              <a:buChar char="▪"/>
            </a:pPr>
            <a:r>
              <a:rPr lang="en-US" sz="1900">
                <a:solidFill>
                  <a:srgbClr val="FFFFFF"/>
                </a:solidFill>
                <a:latin typeface="Arial"/>
                <a:ea typeface="Arial"/>
                <a:cs typeface="Arial"/>
                <a:sym typeface="Arial"/>
              </a:rPr>
              <a:t>Ceci est important pour comprendre les objets, l’humeur ou l’émotion d’un personnage ou d’un objet inanimé.  Il est important de contrôler le nombre d’images pour une action donnée. Moins il y a d'images, plus l'action se produira rapidement et moins elle semblera réelle.</a:t>
            </a:r>
            <a:endParaRPr sz="1900">
              <a:solidFill>
                <a:srgbClr val="FFFFFF"/>
              </a:solidFill>
              <a:latin typeface="Arial"/>
              <a:ea typeface="Arial"/>
              <a:cs typeface="Arial"/>
              <a:sym typeface="Arial"/>
            </a:endParaRPr>
          </a:p>
          <a:p>
            <a:pPr marL="228600" lvl="0" indent="0" algn="l" rtl="0">
              <a:lnSpc>
                <a:spcPct val="90000"/>
              </a:lnSpc>
              <a:spcBef>
                <a:spcPts val="0"/>
              </a:spcBef>
              <a:spcAft>
                <a:spcPts val="0"/>
              </a:spcAft>
              <a:buNone/>
            </a:pPr>
            <a:endParaRPr>
              <a:latin typeface="Arial"/>
              <a:ea typeface="Arial"/>
              <a:cs typeface="Arial"/>
              <a:sym typeface="Arial"/>
            </a:endParaRPr>
          </a:p>
          <a:p>
            <a:pPr marL="228600" lvl="0" indent="-139700" algn="l" rtl="0">
              <a:lnSpc>
                <a:spcPct val="90000"/>
              </a:lnSpc>
              <a:spcBef>
                <a:spcPts val="1000"/>
              </a:spcBef>
              <a:spcAft>
                <a:spcPts val="0"/>
              </a:spcAft>
              <a:buSzPts val="1400"/>
              <a:buNone/>
            </a:pPr>
            <a:endParaRPr sz="1400">
              <a:latin typeface="Arial"/>
              <a:ea typeface="Arial"/>
              <a:cs typeface="Arial"/>
              <a:sym typeface="Arial"/>
            </a:endParaRPr>
          </a:p>
          <a:p>
            <a:pPr marL="457200" lvl="1" indent="0" algn="l" rtl="0">
              <a:lnSpc>
                <a:spcPct val="90000"/>
              </a:lnSpc>
              <a:spcBef>
                <a:spcPts val="500"/>
              </a:spcBef>
              <a:spcAft>
                <a:spcPts val="0"/>
              </a:spcAft>
              <a:buClr>
                <a:schemeClr val="lt1"/>
              </a:buClr>
              <a:buSzPts val="2000"/>
              <a:buNone/>
            </a:pPr>
            <a:r>
              <a:rPr lang="en-US" sz="2000">
                <a:latin typeface="Arial"/>
                <a:ea typeface="Arial"/>
                <a:cs typeface="Arial"/>
                <a:sym typeface="Arial"/>
              </a:rPr>
              <a:t>Observe et apprends: 12 principes </a:t>
            </a:r>
            <a:endParaRPr/>
          </a:p>
          <a:p>
            <a:pPr marL="457200" lvl="1" indent="0" algn="l" rtl="0">
              <a:lnSpc>
                <a:spcPct val="90000"/>
              </a:lnSpc>
              <a:spcBef>
                <a:spcPts val="500"/>
              </a:spcBef>
              <a:spcAft>
                <a:spcPts val="0"/>
              </a:spcAft>
              <a:buClr>
                <a:schemeClr val="lt1"/>
              </a:buClr>
              <a:buSzPts val="2000"/>
              <a:buNone/>
            </a:pPr>
            <a:r>
              <a:rPr lang="en-US" sz="2000" u="sng">
                <a:solidFill>
                  <a:schemeClr val="hlink"/>
                </a:solidFill>
                <a:latin typeface="Arial"/>
                <a:ea typeface="Arial"/>
                <a:cs typeface="Arial"/>
                <a:sym typeface="Arial"/>
                <a:hlinkClick r:id="rId13"/>
              </a:rPr>
              <a:t>Timing</a:t>
            </a:r>
            <a:endParaRPr sz="2000">
              <a:latin typeface="Arial"/>
              <a:ea typeface="Arial"/>
              <a:cs typeface="Arial"/>
              <a:sym typeface="Arial"/>
            </a:endParaRPr>
          </a:p>
        </p:txBody>
      </p:sp>
      <p:sp>
        <p:nvSpPr>
          <p:cNvPr id="253" name="Google Shape;253;p28"/>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13</a:t>
            </a:fld>
            <a:endParaRPr/>
          </a:p>
        </p:txBody>
      </p:sp>
      <p:sp>
        <p:nvSpPr>
          <p:cNvPr id="254" name="Google Shape;254;p28"/>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55" name="Google Shape;255;p28"/>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56" name="Google Shape;256;p28"/>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57" name="Google Shape;257;p28"/>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58" name="Google Shape;258;p28"/>
          <p:cNvSpPr/>
          <p:nvPr>
            <p:custDataLst>
              <p:tags r:id="rId9"/>
            </p:custDataLst>
          </p:nvPr>
        </p:nvSpPr>
        <p:spPr>
          <a:xfrm rot="10800000">
            <a:off x="4902116" y="6085463"/>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9" descr="A sky view looking up at night&#10;&#10;Description automatically generated"/>
          <p:cNvPicPr preferRelativeResize="0">
            <a:picLocks noGrp="1"/>
          </p:cNvPicPr>
          <p:nvPr>
            <p:ph type="pic" idx="2"/>
            <p:custDataLst>
              <p:tags r:id="rId1"/>
            </p:custDataLst>
          </p:nvPr>
        </p:nvPicPr>
        <p:blipFill rotWithShape="1">
          <a:blip r:embed="rId12">
            <a:alphaModFix/>
          </a:blip>
          <a:srcRect t="-39725" b="-39724"/>
          <a:stretch/>
        </p:blipFill>
        <p:spPr>
          <a:xfrm>
            <a:off x="0" y="0"/>
            <a:ext cx="6305550" cy="6721475"/>
          </a:xfrm>
          <a:prstGeom prst="rect">
            <a:avLst/>
          </a:prstGeom>
          <a:noFill/>
          <a:ln>
            <a:noFill/>
          </a:ln>
        </p:spPr>
      </p:pic>
      <p:sp>
        <p:nvSpPr>
          <p:cNvPr id="264" name="Google Shape;264;p29"/>
          <p:cNvSpPr txBox="1">
            <a:spLocks noGrp="1"/>
          </p:cNvSpPr>
          <p:nvPr>
            <p:ph type="title"/>
            <p:custDataLst>
              <p:tags r:id="rId2"/>
            </p:custDataLst>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sz="4000" dirty="0" err="1">
                <a:solidFill>
                  <a:srgbClr val="FFFFFF"/>
                </a:solidFill>
                <a:latin typeface="Arial"/>
                <a:ea typeface="Arial"/>
                <a:cs typeface="Arial"/>
                <a:sym typeface="Arial"/>
              </a:rPr>
              <a:t>Exagératio</a:t>
            </a:r>
            <a:r>
              <a:rPr lang="en-US" dirty="0" err="1"/>
              <a:t>n</a:t>
            </a:r>
            <a:endParaRPr dirty="0"/>
          </a:p>
        </p:txBody>
      </p:sp>
      <p:sp>
        <p:nvSpPr>
          <p:cNvPr id="265" name="Google Shape;265;p29"/>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196850" algn="l" rtl="0">
              <a:lnSpc>
                <a:spcPct val="128571"/>
              </a:lnSpc>
              <a:spcBef>
                <a:spcPts val="0"/>
              </a:spcBef>
              <a:spcAft>
                <a:spcPts val="0"/>
              </a:spcAft>
              <a:buClr>
                <a:srgbClr val="FFFFFF"/>
              </a:buClr>
              <a:buSzPts val="1500"/>
              <a:buChar char="▪"/>
            </a:pPr>
            <a:r>
              <a:rPr lang="en-US" sz="1600" dirty="0">
                <a:solidFill>
                  <a:srgbClr val="FFFFFF"/>
                </a:solidFill>
                <a:latin typeface="Arial"/>
                <a:ea typeface="Arial"/>
                <a:cs typeface="Arial"/>
                <a:sym typeface="Arial"/>
              </a:rPr>
              <a:t>Il </a:t>
            </a:r>
            <a:r>
              <a:rPr lang="en-US" sz="1600" dirty="0" err="1">
                <a:solidFill>
                  <a:srgbClr val="FFFFFF"/>
                </a:solidFill>
                <a:latin typeface="Arial"/>
                <a:ea typeface="Arial"/>
                <a:cs typeface="Arial"/>
                <a:sym typeface="Arial"/>
              </a:rPr>
              <a:t>est</a:t>
            </a:r>
            <a:r>
              <a:rPr lang="en-US" sz="1600" dirty="0">
                <a:solidFill>
                  <a:srgbClr val="FFFFFF"/>
                </a:solidFill>
                <a:latin typeface="Arial"/>
                <a:ea typeface="Arial"/>
                <a:cs typeface="Arial"/>
                <a:sym typeface="Arial"/>
              </a:rPr>
              <a:t> important de </a:t>
            </a:r>
            <a:r>
              <a:rPr lang="en-US" sz="1600" dirty="0" err="1">
                <a:solidFill>
                  <a:srgbClr val="FFFFFF"/>
                </a:solidFill>
                <a:latin typeface="Arial"/>
                <a:ea typeface="Arial"/>
                <a:cs typeface="Arial"/>
                <a:sym typeface="Arial"/>
              </a:rPr>
              <a:t>créer</a:t>
            </a:r>
            <a:r>
              <a:rPr lang="en-US" sz="1600" dirty="0">
                <a:solidFill>
                  <a:srgbClr val="FFFFFF"/>
                </a:solidFill>
                <a:latin typeface="Arial"/>
                <a:ea typeface="Arial"/>
                <a:cs typeface="Arial"/>
                <a:sym typeface="Arial"/>
              </a:rPr>
              <a:t> de </a:t>
            </a:r>
            <a:r>
              <a:rPr lang="en-US" sz="1600" dirty="0" err="1">
                <a:solidFill>
                  <a:srgbClr val="FFFFFF"/>
                </a:solidFill>
                <a:latin typeface="Arial"/>
                <a:ea typeface="Arial"/>
                <a:cs typeface="Arial"/>
                <a:sym typeface="Arial"/>
              </a:rPr>
              <a:t>l’exagération</a:t>
            </a:r>
            <a:r>
              <a:rPr lang="en-US" sz="1600" dirty="0">
                <a:solidFill>
                  <a:srgbClr val="FFFFFF"/>
                </a:solidFill>
                <a:latin typeface="Arial"/>
                <a:ea typeface="Arial"/>
                <a:cs typeface="Arial"/>
                <a:sym typeface="Arial"/>
              </a:rPr>
              <a:t> dans </a:t>
            </a:r>
            <a:r>
              <a:rPr lang="en-US" sz="1600" dirty="0" err="1">
                <a:solidFill>
                  <a:srgbClr val="FFFFFF"/>
                </a:solidFill>
                <a:latin typeface="Arial"/>
                <a:ea typeface="Arial"/>
                <a:cs typeface="Arial"/>
                <a:sym typeface="Arial"/>
              </a:rPr>
              <a:t>votre</a:t>
            </a:r>
            <a:r>
              <a:rPr lang="en-US" sz="1600" dirty="0">
                <a:solidFill>
                  <a:srgbClr val="FFFFFF"/>
                </a:solidFill>
                <a:latin typeface="Arial"/>
                <a:ea typeface="Arial"/>
                <a:cs typeface="Arial"/>
                <a:sym typeface="Arial"/>
              </a:rPr>
              <a:t> animation pour </a:t>
            </a:r>
            <a:r>
              <a:rPr lang="en-US" sz="1600" dirty="0" err="1">
                <a:solidFill>
                  <a:srgbClr val="FFFFFF"/>
                </a:solidFill>
                <a:latin typeface="Arial"/>
                <a:ea typeface="Arial"/>
                <a:cs typeface="Arial"/>
                <a:sym typeface="Arial"/>
              </a:rPr>
              <a:t>comprendre</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l’émotion</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ou</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l’état</a:t>
            </a:r>
            <a:r>
              <a:rPr lang="en-US" sz="1600" dirty="0">
                <a:solidFill>
                  <a:srgbClr val="FFFFFF"/>
                </a:solidFill>
                <a:latin typeface="Arial"/>
                <a:ea typeface="Arial"/>
                <a:cs typeface="Arial"/>
                <a:sym typeface="Arial"/>
              </a:rPr>
              <a:t> d’esprit d’un </a:t>
            </a:r>
            <a:r>
              <a:rPr lang="en-US" sz="1600" dirty="0" err="1">
                <a:solidFill>
                  <a:srgbClr val="FFFFFF"/>
                </a:solidFill>
                <a:latin typeface="Arial"/>
                <a:ea typeface="Arial"/>
                <a:cs typeface="Arial"/>
                <a:sym typeface="Arial"/>
              </a:rPr>
              <a:t>personnage</a:t>
            </a:r>
            <a:r>
              <a:rPr lang="en-US" sz="1600" dirty="0">
                <a:solidFill>
                  <a:srgbClr val="FFFFFF"/>
                </a:solidFill>
                <a:latin typeface="Arial"/>
                <a:ea typeface="Arial"/>
                <a:cs typeface="Arial"/>
                <a:sym typeface="Arial"/>
              </a:rPr>
              <a:t>.  Nous </a:t>
            </a:r>
            <a:r>
              <a:rPr lang="en-US" sz="1600" dirty="0" err="1">
                <a:solidFill>
                  <a:srgbClr val="FFFFFF"/>
                </a:solidFill>
                <a:latin typeface="Arial"/>
                <a:ea typeface="Arial"/>
                <a:cs typeface="Arial"/>
                <a:sym typeface="Arial"/>
              </a:rPr>
              <a:t>pouvons</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créer</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cette</a:t>
            </a:r>
            <a:r>
              <a:rPr lang="en-US" sz="1600" dirty="0">
                <a:solidFill>
                  <a:srgbClr val="FFFFFF"/>
                </a:solidFill>
                <a:latin typeface="Arial"/>
                <a:ea typeface="Arial"/>
                <a:cs typeface="Arial"/>
                <a:sym typeface="Arial"/>
              </a:rPr>
              <a:t> illusion </a:t>
            </a:r>
            <a:r>
              <a:rPr lang="en-US" sz="1600" dirty="0" err="1">
                <a:solidFill>
                  <a:srgbClr val="FFFFFF"/>
                </a:solidFill>
                <a:latin typeface="Arial"/>
                <a:ea typeface="Arial"/>
                <a:cs typeface="Arial"/>
                <a:sym typeface="Arial"/>
              </a:rPr>
              <a:t>en</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augmentant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ou</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en</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diminuant</a:t>
            </a:r>
            <a:r>
              <a:rPr lang="en-US" sz="1600" dirty="0">
                <a:solidFill>
                  <a:srgbClr val="FFFFFF"/>
                </a:solidFill>
                <a:latin typeface="Arial"/>
                <a:ea typeface="Arial"/>
                <a:cs typeface="Arial"/>
                <a:sym typeface="Arial"/>
              </a:rPr>
              <a:t> le </a:t>
            </a:r>
            <a:r>
              <a:rPr lang="en-US" sz="1600" dirty="0" err="1">
                <a:solidFill>
                  <a:srgbClr val="FFFFFF"/>
                </a:solidFill>
                <a:latin typeface="Arial"/>
                <a:ea typeface="Arial"/>
                <a:cs typeface="Arial"/>
                <a:sym typeface="Arial"/>
              </a:rPr>
              <a:t>nombre</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d'images</a:t>
            </a:r>
            <a:r>
              <a:rPr lang="en-US" sz="1600" dirty="0">
                <a:solidFill>
                  <a:srgbClr val="FFFFFF"/>
                </a:solidFill>
                <a:latin typeface="Arial"/>
                <a:ea typeface="Arial"/>
                <a:cs typeface="Arial"/>
                <a:sym typeface="Arial"/>
              </a:rPr>
              <a:t> pour </a:t>
            </a:r>
            <a:r>
              <a:rPr lang="en-US" sz="1600" dirty="0" err="1">
                <a:solidFill>
                  <a:srgbClr val="FFFFFF"/>
                </a:solidFill>
                <a:latin typeface="Arial"/>
                <a:ea typeface="Arial"/>
                <a:cs typeface="Arial"/>
                <a:sym typeface="Arial"/>
              </a:rPr>
              <a:t>une</a:t>
            </a:r>
            <a:r>
              <a:rPr lang="en-US" sz="1600" dirty="0">
                <a:solidFill>
                  <a:srgbClr val="FFFFFF"/>
                </a:solidFill>
                <a:latin typeface="Arial"/>
                <a:ea typeface="Arial"/>
                <a:cs typeface="Arial"/>
                <a:sym typeface="Arial"/>
              </a:rPr>
              <a:t> action </a:t>
            </a:r>
            <a:r>
              <a:rPr lang="en-US" sz="1600" dirty="0" err="1">
                <a:solidFill>
                  <a:srgbClr val="FFFFFF"/>
                </a:solidFill>
                <a:latin typeface="Arial"/>
                <a:ea typeface="Arial"/>
                <a:cs typeface="Arial"/>
                <a:sym typeface="Arial"/>
              </a:rPr>
              <a:t>donnée</a:t>
            </a:r>
            <a:r>
              <a:rPr lang="en-US" sz="1600" dirty="0">
                <a:solidFill>
                  <a:srgbClr val="FFFFFF"/>
                </a:solidFill>
                <a:latin typeface="Arial"/>
                <a:ea typeface="Arial"/>
                <a:cs typeface="Arial"/>
                <a:sym typeface="Arial"/>
              </a:rPr>
              <a:t>.  Plus il y a </a:t>
            </a:r>
            <a:r>
              <a:rPr lang="en-US" sz="1600" dirty="0" err="1">
                <a:solidFill>
                  <a:srgbClr val="FFFFFF"/>
                </a:solidFill>
                <a:latin typeface="Arial"/>
                <a:ea typeface="Arial"/>
                <a:cs typeface="Arial"/>
                <a:sym typeface="Arial"/>
              </a:rPr>
              <a:t>d'images</a:t>
            </a:r>
            <a:r>
              <a:rPr lang="en-US" sz="1600" dirty="0">
                <a:solidFill>
                  <a:srgbClr val="FFFFFF"/>
                </a:solidFill>
                <a:latin typeface="Arial"/>
                <a:ea typeface="Arial"/>
                <a:cs typeface="Arial"/>
                <a:sym typeface="Arial"/>
              </a:rPr>
              <a:t>, plus </a:t>
            </a:r>
            <a:r>
              <a:rPr lang="en-US" sz="1600" dirty="0" err="1">
                <a:solidFill>
                  <a:srgbClr val="FFFFFF"/>
                </a:solidFill>
                <a:latin typeface="Arial"/>
                <a:ea typeface="Arial"/>
                <a:cs typeface="Arial"/>
                <a:sym typeface="Arial"/>
              </a:rPr>
              <a:t>l'action</a:t>
            </a:r>
            <a:r>
              <a:rPr lang="en-US" sz="1600" dirty="0">
                <a:solidFill>
                  <a:srgbClr val="FFFFFF"/>
                </a:solidFill>
                <a:latin typeface="Arial"/>
                <a:ea typeface="Arial"/>
                <a:cs typeface="Arial"/>
                <a:sym typeface="Arial"/>
              </a:rPr>
              <a:t> se </a:t>
            </a:r>
            <a:r>
              <a:rPr lang="en-US" sz="1600" dirty="0" err="1">
                <a:solidFill>
                  <a:srgbClr val="FFFFFF"/>
                </a:solidFill>
                <a:latin typeface="Arial"/>
                <a:ea typeface="Arial"/>
                <a:cs typeface="Arial"/>
                <a:sym typeface="Arial"/>
              </a:rPr>
              <a:t>produira</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lentement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moins</a:t>
            </a:r>
            <a:r>
              <a:rPr lang="en-US" sz="1600" dirty="0">
                <a:solidFill>
                  <a:srgbClr val="FFFFFF"/>
                </a:solidFill>
                <a:latin typeface="Arial"/>
                <a:ea typeface="Arial"/>
                <a:cs typeface="Arial"/>
                <a:sym typeface="Arial"/>
              </a:rPr>
              <a:t> il y aura </a:t>
            </a:r>
            <a:r>
              <a:rPr lang="en-US" sz="1600" dirty="0" err="1">
                <a:solidFill>
                  <a:srgbClr val="FFFFFF"/>
                </a:solidFill>
                <a:latin typeface="Arial"/>
                <a:ea typeface="Arial"/>
                <a:cs typeface="Arial"/>
                <a:sym typeface="Arial"/>
              </a:rPr>
              <a:t>d'images</a:t>
            </a:r>
            <a:r>
              <a:rPr lang="en-US" sz="1600" dirty="0">
                <a:solidFill>
                  <a:srgbClr val="FFFFFF"/>
                </a:solidFill>
                <a:latin typeface="Arial"/>
                <a:ea typeface="Arial"/>
                <a:cs typeface="Arial"/>
                <a:sym typeface="Arial"/>
              </a:rPr>
              <a:t>, plus </a:t>
            </a:r>
            <a:r>
              <a:rPr lang="en-US" sz="1600" dirty="0" err="1">
                <a:solidFill>
                  <a:srgbClr val="FFFFFF"/>
                </a:solidFill>
                <a:latin typeface="Arial"/>
                <a:ea typeface="Arial"/>
                <a:cs typeface="Arial"/>
                <a:sym typeface="Arial"/>
              </a:rPr>
              <a:t>l'action</a:t>
            </a:r>
            <a:r>
              <a:rPr lang="en-US" sz="1600" dirty="0">
                <a:solidFill>
                  <a:srgbClr val="FFFFFF"/>
                </a:solidFill>
                <a:latin typeface="Arial"/>
                <a:ea typeface="Arial"/>
                <a:cs typeface="Arial"/>
                <a:sym typeface="Arial"/>
              </a:rPr>
              <a:t> se </a:t>
            </a:r>
            <a:r>
              <a:rPr lang="en-US" sz="1600" dirty="0" err="1">
                <a:solidFill>
                  <a:srgbClr val="FFFFFF"/>
                </a:solidFill>
                <a:latin typeface="Arial"/>
                <a:ea typeface="Arial"/>
                <a:cs typeface="Arial"/>
                <a:sym typeface="Arial"/>
              </a:rPr>
              <a:t>produira</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rapidement</a:t>
            </a:r>
            <a:r>
              <a:rPr lang="en-US" sz="1600" dirty="0">
                <a:solidFill>
                  <a:srgbClr val="FFFFFF"/>
                </a:solidFill>
                <a:latin typeface="Arial"/>
                <a:ea typeface="Arial"/>
                <a:cs typeface="Arial"/>
                <a:sym typeface="Arial"/>
              </a:rPr>
              <a:t>.</a:t>
            </a:r>
            <a:endParaRPr sz="1600" dirty="0">
              <a:solidFill>
                <a:srgbClr val="FFFFFF"/>
              </a:solidFill>
              <a:latin typeface="Arial"/>
              <a:ea typeface="Arial"/>
              <a:cs typeface="Arial"/>
              <a:sym typeface="Arial"/>
            </a:endParaRPr>
          </a:p>
          <a:p>
            <a:pPr marL="228600" lvl="0" indent="0" algn="l" rtl="0">
              <a:lnSpc>
                <a:spcPct val="90000"/>
              </a:lnSpc>
              <a:spcBef>
                <a:spcPts val="0"/>
              </a:spcBef>
              <a:spcAft>
                <a:spcPts val="0"/>
              </a:spcAft>
              <a:buNone/>
            </a:pPr>
            <a:endParaRPr dirty="0">
              <a:latin typeface="Arial"/>
              <a:ea typeface="Arial"/>
              <a:cs typeface="Arial"/>
              <a:sym typeface="Arial"/>
            </a:endParaRPr>
          </a:p>
          <a:p>
            <a:pPr marL="0" lvl="0" indent="0" algn="l" rtl="0">
              <a:lnSpc>
                <a:spcPct val="90000"/>
              </a:lnSpc>
              <a:spcBef>
                <a:spcPts val="1000"/>
              </a:spcBef>
              <a:spcAft>
                <a:spcPts val="0"/>
              </a:spcAft>
              <a:buSzPts val="1400"/>
              <a:buNone/>
            </a:pPr>
            <a:endParaRPr sz="1400" dirty="0">
              <a:latin typeface="Arial"/>
              <a:ea typeface="Arial"/>
              <a:cs typeface="Arial"/>
              <a:sym typeface="Arial"/>
            </a:endParaRPr>
          </a:p>
          <a:p>
            <a:pPr marL="457200" lvl="1" indent="0" algn="l" rtl="0">
              <a:lnSpc>
                <a:spcPct val="90000"/>
              </a:lnSpc>
              <a:spcBef>
                <a:spcPts val="500"/>
              </a:spcBef>
              <a:spcAft>
                <a:spcPts val="0"/>
              </a:spcAft>
              <a:buClr>
                <a:schemeClr val="lt1"/>
              </a:buClr>
              <a:buSzPts val="2000"/>
              <a:buNone/>
            </a:pPr>
            <a:r>
              <a:rPr lang="en-US" sz="2000" dirty="0">
                <a:latin typeface="Arial"/>
                <a:ea typeface="Arial"/>
                <a:cs typeface="Arial"/>
                <a:sym typeface="Arial"/>
              </a:rPr>
              <a:t>Observe et </a:t>
            </a:r>
            <a:r>
              <a:rPr lang="en-US" sz="2000" dirty="0" err="1">
                <a:latin typeface="Arial"/>
                <a:ea typeface="Arial"/>
                <a:cs typeface="Arial"/>
                <a:sym typeface="Arial"/>
              </a:rPr>
              <a:t>apprends</a:t>
            </a:r>
            <a:r>
              <a:rPr lang="en-US" sz="2000" dirty="0">
                <a:latin typeface="Arial"/>
                <a:ea typeface="Arial"/>
                <a:cs typeface="Arial"/>
                <a:sym typeface="Arial"/>
              </a:rPr>
              <a:t>: 12 </a:t>
            </a:r>
            <a:r>
              <a:rPr lang="en-US" sz="2000" dirty="0" err="1">
                <a:latin typeface="Arial"/>
                <a:ea typeface="Arial"/>
                <a:cs typeface="Arial"/>
                <a:sym typeface="Arial"/>
              </a:rPr>
              <a:t>principes</a:t>
            </a:r>
            <a:r>
              <a:rPr lang="en-US" sz="2000" dirty="0">
                <a:latin typeface="Arial"/>
                <a:ea typeface="Arial"/>
                <a:cs typeface="Arial"/>
                <a:sym typeface="Arial"/>
              </a:rPr>
              <a:t> </a:t>
            </a:r>
            <a:endParaRPr dirty="0"/>
          </a:p>
          <a:p>
            <a:pPr marL="457200" lvl="1" indent="0" algn="l" rtl="0">
              <a:lnSpc>
                <a:spcPct val="90000"/>
              </a:lnSpc>
              <a:spcBef>
                <a:spcPts val="500"/>
              </a:spcBef>
              <a:spcAft>
                <a:spcPts val="0"/>
              </a:spcAft>
              <a:buClr>
                <a:schemeClr val="lt1"/>
              </a:buClr>
              <a:buSzPts val="2000"/>
              <a:buNone/>
            </a:pPr>
            <a:r>
              <a:rPr lang="en-US" sz="2000" u="sng" dirty="0" err="1">
                <a:solidFill>
                  <a:schemeClr val="hlink"/>
                </a:solidFill>
                <a:latin typeface="Arial"/>
                <a:ea typeface="Arial"/>
                <a:cs typeface="Arial"/>
                <a:sym typeface="Arial"/>
                <a:hlinkClick r:id="rId13"/>
              </a:rPr>
              <a:t>Exagération</a:t>
            </a:r>
            <a:endParaRPr sz="2000" dirty="0">
              <a:latin typeface="Arial"/>
              <a:ea typeface="Arial"/>
              <a:cs typeface="Arial"/>
              <a:sym typeface="Arial"/>
            </a:endParaRPr>
          </a:p>
        </p:txBody>
      </p:sp>
      <p:sp>
        <p:nvSpPr>
          <p:cNvPr id="266" name="Google Shape;266;p29"/>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14</a:t>
            </a:fld>
            <a:endParaRPr/>
          </a:p>
        </p:txBody>
      </p:sp>
      <p:sp>
        <p:nvSpPr>
          <p:cNvPr id="267" name="Google Shape;267;p29"/>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68" name="Google Shape;268;p29"/>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69" name="Google Shape;269;p29"/>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70" name="Google Shape;270;p29"/>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71" name="Google Shape;271;p29"/>
          <p:cNvSpPr/>
          <p:nvPr>
            <p:custDataLst>
              <p:tags r:id="rId9"/>
            </p:custDataLst>
          </p:nvPr>
        </p:nvSpPr>
        <p:spPr>
          <a:xfrm rot="10800000">
            <a:off x="4902116" y="6085463"/>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0" descr="A picture containing dark, screen, computer, light&#10;&#10;Description automatically generated"/>
          <p:cNvPicPr preferRelativeResize="0">
            <a:picLocks noGrp="1"/>
          </p:cNvPicPr>
          <p:nvPr>
            <p:ph type="pic" idx="2"/>
            <p:custDataLst>
              <p:tags r:id="rId1"/>
            </p:custDataLst>
          </p:nvPr>
        </p:nvPicPr>
        <p:blipFill rotWithShape="1">
          <a:blip r:embed="rId12">
            <a:alphaModFix/>
          </a:blip>
          <a:srcRect t="-37181" b="-37181"/>
          <a:stretch/>
        </p:blipFill>
        <p:spPr>
          <a:xfrm>
            <a:off x="0" y="0"/>
            <a:ext cx="6305550" cy="6721475"/>
          </a:xfrm>
          <a:prstGeom prst="rect">
            <a:avLst/>
          </a:prstGeom>
          <a:noFill/>
          <a:ln>
            <a:noFill/>
          </a:ln>
        </p:spPr>
      </p:pic>
      <p:sp>
        <p:nvSpPr>
          <p:cNvPr id="277" name="Google Shape;277;p30"/>
          <p:cNvSpPr txBox="1">
            <a:spLocks noGrp="1"/>
          </p:cNvSpPr>
          <p:nvPr>
            <p:ph type="title"/>
            <p:custDataLst>
              <p:tags r:id="rId2"/>
            </p:custDataLst>
          </p:nvPr>
        </p:nvSpPr>
        <p:spPr>
          <a:xfrm>
            <a:off x="6657975" y="611075"/>
            <a:ext cx="5131800" cy="10302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Dessins </a:t>
            </a:r>
            <a:r>
              <a:rPr lang="en-US" dirty="0" err="1"/>
              <a:t>solides</a:t>
            </a:r>
            <a:r>
              <a:rPr lang="en-US" dirty="0"/>
              <a:t> 3D</a:t>
            </a:r>
            <a:endParaRPr dirty="0"/>
          </a:p>
        </p:txBody>
      </p:sp>
      <p:sp>
        <p:nvSpPr>
          <p:cNvPr id="278" name="Google Shape;278;p30"/>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215900" algn="l" rtl="0">
              <a:lnSpc>
                <a:spcPct val="128571"/>
              </a:lnSpc>
              <a:spcBef>
                <a:spcPts val="0"/>
              </a:spcBef>
              <a:spcAft>
                <a:spcPts val="0"/>
              </a:spcAft>
              <a:buClr>
                <a:srgbClr val="FFFFFF"/>
              </a:buClr>
              <a:buSzPts val="1800"/>
              <a:buChar char="▪"/>
            </a:pPr>
            <a:r>
              <a:rPr lang="fr-CA" sz="1900" dirty="0">
                <a:solidFill>
                  <a:srgbClr val="FFFFFF"/>
                </a:solidFill>
                <a:latin typeface="Arial"/>
                <a:ea typeface="Arial"/>
                <a:cs typeface="Arial"/>
                <a:sym typeface="Arial"/>
              </a:rPr>
              <a:t>Une bonne compréhension de la façon dont les formes tridimensionnelles solides interagissent les unes avec les autres est importante.   Ceci rend l’animation plus crédible.</a:t>
            </a:r>
          </a:p>
          <a:p>
            <a:pPr marL="228600" lvl="0" indent="0" algn="l" rtl="0">
              <a:lnSpc>
                <a:spcPct val="90000"/>
              </a:lnSpc>
              <a:spcBef>
                <a:spcPts val="0"/>
              </a:spcBef>
              <a:spcAft>
                <a:spcPts val="0"/>
              </a:spcAft>
              <a:buNone/>
            </a:pPr>
            <a:endParaRPr dirty="0"/>
          </a:p>
          <a:p>
            <a:pPr marL="0" lvl="0" indent="0" algn="l" rtl="0">
              <a:lnSpc>
                <a:spcPct val="90000"/>
              </a:lnSpc>
              <a:spcBef>
                <a:spcPts val="1000"/>
              </a:spcBef>
              <a:spcAft>
                <a:spcPts val="0"/>
              </a:spcAft>
              <a:buSzPts val="2000"/>
              <a:buNone/>
            </a:pPr>
            <a:endParaRPr dirty="0">
              <a:latin typeface="Arial"/>
              <a:ea typeface="Arial"/>
              <a:cs typeface="Arial"/>
              <a:sym typeface="Arial"/>
            </a:endParaRPr>
          </a:p>
          <a:p>
            <a:pPr marL="457200" lvl="1" indent="0" algn="l" rtl="0">
              <a:lnSpc>
                <a:spcPct val="90000"/>
              </a:lnSpc>
              <a:spcBef>
                <a:spcPts val="500"/>
              </a:spcBef>
              <a:spcAft>
                <a:spcPts val="0"/>
              </a:spcAft>
              <a:buClr>
                <a:schemeClr val="lt1"/>
              </a:buClr>
              <a:buSzPts val="2000"/>
              <a:buNone/>
            </a:pPr>
            <a:r>
              <a:rPr lang="en-US" sz="2000" dirty="0">
                <a:latin typeface="Arial"/>
                <a:ea typeface="Arial"/>
                <a:cs typeface="Arial"/>
                <a:sym typeface="Arial"/>
              </a:rPr>
              <a:t>Observe et </a:t>
            </a:r>
            <a:r>
              <a:rPr lang="en-US" sz="2000" dirty="0" err="1">
                <a:latin typeface="Arial"/>
                <a:ea typeface="Arial"/>
                <a:cs typeface="Arial"/>
                <a:sym typeface="Arial"/>
              </a:rPr>
              <a:t>apprends</a:t>
            </a:r>
            <a:r>
              <a:rPr lang="en-US" sz="2000" dirty="0">
                <a:latin typeface="Arial"/>
                <a:ea typeface="Arial"/>
                <a:cs typeface="Arial"/>
                <a:sym typeface="Arial"/>
              </a:rPr>
              <a:t>: 12 </a:t>
            </a:r>
            <a:r>
              <a:rPr lang="en-US" sz="2000" dirty="0" err="1">
                <a:latin typeface="Arial"/>
                <a:ea typeface="Arial"/>
                <a:cs typeface="Arial"/>
                <a:sym typeface="Arial"/>
              </a:rPr>
              <a:t>principes</a:t>
            </a:r>
            <a:r>
              <a:rPr lang="en-US" sz="2000" dirty="0">
                <a:latin typeface="Arial"/>
                <a:ea typeface="Arial"/>
                <a:cs typeface="Arial"/>
                <a:sym typeface="Arial"/>
              </a:rPr>
              <a:t> </a:t>
            </a:r>
            <a:endParaRPr dirty="0"/>
          </a:p>
          <a:p>
            <a:pPr marL="457200" lvl="1" indent="0" algn="l" rtl="0">
              <a:lnSpc>
                <a:spcPct val="90000"/>
              </a:lnSpc>
              <a:spcBef>
                <a:spcPts val="500"/>
              </a:spcBef>
              <a:spcAft>
                <a:spcPts val="0"/>
              </a:spcAft>
              <a:buClr>
                <a:schemeClr val="lt1"/>
              </a:buClr>
              <a:buSzPts val="2000"/>
              <a:buNone/>
            </a:pPr>
            <a:r>
              <a:rPr lang="en-US" sz="2000" u="sng" dirty="0">
                <a:solidFill>
                  <a:schemeClr val="hlink"/>
                </a:solidFill>
                <a:latin typeface="Arial"/>
                <a:ea typeface="Arial"/>
                <a:cs typeface="Arial"/>
                <a:sym typeface="Arial"/>
                <a:hlinkClick r:id="rId13"/>
              </a:rPr>
              <a:t>Dessins </a:t>
            </a:r>
            <a:r>
              <a:rPr lang="en-US" sz="2000" u="sng" dirty="0" err="1">
                <a:solidFill>
                  <a:schemeClr val="hlink"/>
                </a:solidFill>
                <a:latin typeface="Arial"/>
                <a:ea typeface="Arial"/>
                <a:cs typeface="Arial"/>
                <a:sym typeface="Arial"/>
                <a:hlinkClick r:id="rId13"/>
              </a:rPr>
              <a:t>solides</a:t>
            </a:r>
            <a:r>
              <a:rPr lang="en-US" sz="2000" u="sng" dirty="0">
                <a:solidFill>
                  <a:schemeClr val="hlink"/>
                </a:solidFill>
                <a:latin typeface="Arial"/>
                <a:ea typeface="Arial"/>
                <a:cs typeface="Arial"/>
                <a:sym typeface="Arial"/>
              </a:rPr>
              <a:t> 3D</a:t>
            </a:r>
            <a:endParaRPr sz="2000" dirty="0">
              <a:latin typeface="Arial"/>
              <a:ea typeface="Arial"/>
              <a:cs typeface="Arial"/>
              <a:sym typeface="Arial"/>
            </a:endParaRPr>
          </a:p>
        </p:txBody>
      </p:sp>
      <p:sp>
        <p:nvSpPr>
          <p:cNvPr id="279" name="Google Shape;279;p30"/>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15</a:t>
            </a:fld>
            <a:endParaRPr/>
          </a:p>
        </p:txBody>
      </p:sp>
      <p:sp>
        <p:nvSpPr>
          <p:cNvPr id="280" name="Google Shape;280;p30"/>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81" name="Google Shape;281;p30"/>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82" name="Google Shape;282;p30"/>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83" name="Google Shape;283;p30"/>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84" name="Google Shape;284;p30"/>
          <p:cNvSpPr/>
          <p:nvPr>
            <p:custDataLst>
              <p:tags r:id="rId9"/>
            </p:custDataLst>
          </p:nvPr>
        </p:nvSpPr>
        <p:spPr>
          <a:xfrm rot="10800000">
            <a:off x="4902116" y="6085463"/>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1" descr="A picture containing computer&#10;&#10;Description automatically generated"/>
          <p:cNvPicPr preferRelativeResize="0">
            <a:picLocks noGrp="1"/>
          </p:cNvPicPr>
          <p:nvPr>
            <p:ph type="pic" idx="2"/>
            <p:custDataLst>
              <p:tags r:id="rId1"/>
            </p:custDataLst>
          </p:nvPr>
        </p:nvPicPr>
        <p:blipFill rotWithShape="1">
          <a:blip r:embed="rId12">
            <a:alphaModFix/>
          </a:blip>
          <a:srcRect t="-41704" b="-41704"/>
          <a:stretch/>
        </p:blipFill>
        <p:spPr>
          <a:xfrm>
            <a:off x="0" y="0"/>
            <a:ext cx="6305550" cy="6721475"/>
          </a:xfrm>
          <a:prstGeom prst="rect">
            <a:avLst/>
          </a:prstGeom>
          <a:noFill/>
          <a:ln>
            <a:noFill/>
          </a:ln>
        </p:spPr>
      </p:pic>
      <p:sp>
        <p:nvSpPr>
          <p:cNvPr id="290" name="Google Shape;290;p31"/>
          <p:cNvSpPr txBox="1">
            <a:spLocks noGrp="1"/>
          </p:cNvSpPr>
          <p:nvPr>
            <p:ph type="title"/>
            <p:custDataLst>
              <p:tags r:id="rId2"/>
            </p:custDataLst>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Charme</a:t>
            </a:r>
            <a:endParaRPr dirty="0"/>
          </a:p>
        </p:txBody>
      </p:sp>
      <p:sp>
        <p:nvSpPr>
          <p:cNvPr id="291" name="Google Shape;291;p31"/>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203200" algn="l" rtl="0">
              <a:lnSpc>
                <a:spcPct val="128571"/>
              </a:lnSpc>
              <a:spcBef>
                <a:spcPts val="0"/>
              </a:spcBef>
              <a:spcAft>
                <a:spcPts val="0"/>
              </a:spcAft>
              <a:buClr>
                <a:srgbClr val="FFFFFF"/>
              </a:buClr>
              <a:buSzPts val="1600"/>
              <a:buChar char="▪"/>
            </a:pPr>
            <a:r>
              <a:rPr lang="en-US" sz="1700" dirty="0" err="1">
                <a:solidFill>
                  <a:srgbClr val="FFFFFF"/>
                </a:solidFill>
                <a:latin typeface="Arial"/>
                <a:ea typeface="Arial"/>
                <a:cs typeface="Arial"/>
                <a:sym typeface="Arial"/>
              </a:rPr>
              <a:t>L'appel</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donne</a:t>
            </a:r>
            <a:r>
              <a:rPr lang="en-US" sz="1700" dirty="0">
                <a:solidFill>
                  <a:srgbClr val="FFFFFF"/>
                </a:solidFill>
                <a:latin typeface="Arial"/>
                <a:ea typeface="Arial"/>
                <a:cs typeface="Arial"/>
                <a:sym typeface="Arial"/>
              </a:rPr>
              <a:t> au </a:t>
            </a:r>
            <a:r>
              <a:rPr lang="en-US" sz="1700" dirty="0" err="1">
                <a:solidFill>
                  <a:srgbClr val="FFFFFF"/>
                </a:solidFill>
                <a:latin typeface="Arial"/>
                <a:ea typeface="Arial"/>
                <a:cs typeface="Arial"/>
                <a:sym typeface="Arial"/>
              </a:rPr>
              <a:t>spectateur</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l'impression</a:t>
            </a:r>
            <a:r>
              <a:rPr lang="en-US" sz="1700" dirty="0">
                <a:solidFill>
                  <a:srgbClr val="FFFFFF"/>
                </a:solidFill>
                <a:latin typeface="Arial"/>
                <a:ea typeface="Arial"/>
                <a:cs typeface="Arial"/>
                <a:sym typeface="Arial"/>
              </a:rPr>
              <a:t> que le </a:t>
            </a:r>
            <a:r>
              <a:rPr lang="en-US" sz="1700" dirty="0" err="1">
                <a:solidFill>
                  <a:srgbClr val="FFFFFF"/>
                </a:solidFill>
                <a:latin typeface="Arial"/>
                <a:ea typeface="Arial"/>
                <a:cs typeface="Arial"/>
                <a:sym typeface="Arial"/>
              </a:rPr>
              <a:t>personnage</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est</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fascinant</a:t>
            </a:r>
            <a:r>
              <a:rPr lang="en-US" sz="1700" dirty="0">
                <a:solidFill>
                  <a:srgbClr val="FFFFFF"/>
                </a:solidFill>
                <a:latin typeface="Arial"/>
                <a:ea typeface="Arial"/>
                <a:cs typeface="Arial"/>
                <a:sym typeface="Arial"/>
              </a:rPr>
              <a:t> et </a:t>
            </a:r>
            <a:r>
              <a:rPr lang="en-US" sz="1700" dirty="0" err="1">
                <a:solidFill>
                  <a:srgbClr val="FFFFFF"/>
                </a:solidFill>
                <a:latin typeface="Arial"/>
                <a:ea typeface="Arial"/>
                <a:cs typeface="Arial"/>
                <a:sym typeface="Arial"/>
              </a:rPr>
              <a:t>réel</a:t>
            </a:r>
            <a:r>
              <a:rPr lang="en-US" sz="1700" dirty="0">
                <a:solidFill>
                  <a:srgbClr val="FFFFFF"/>
                </a:solidFill>
                <a:latin typeface="Arial"/>
                <a:ea typeface="Arial"/>
                <a:cs typeface="Arial"/>
                <a:sym typeface="Arial"/>
              </a:rPr>
              <a:t>. Si </a:t>
            </a:r>
            <a:r>
              <a:rPr lang="en-US" sz="1700" dirty="0" err="1">
                <a:solidFill>
                  <a:srgbClr val="FFFFFF"/>
                </a:solidFill>
                <a:latin typeface="Arial"/>
                <a:ea typeface="Arial"/>
                <a:cs typeface="Arial"/>
                <a:sym typeface="Arial"/>
              </a:rPr>
              <a:t>votre</a:t>
            </a:r>
            <a:r>
              <a:rPr lang="en-US" sz="1700" dirty="0">
                <a:solidFill>
                  <a:srgbClr val="FFFFFF"/>
                </a:solidFill>
                <a:latin typeface="Arial"/>
                <a:ea typeface="Arial"/>
                <a:cs typeface="Arial"/>
                <a:sym typeface="Arial"/>
              </a:rPr>
              <a:t> travail </a:t>
            </a:r>
            <a:r>
              <a:rPr lang="en-US" sz="1700" dirty="0" err="1">
                <a:solidFill>
                  <a:srgbClr val="FFFFFF"/>
                </a:solidFill>
                <a:latin typeface="Arial"/>
                <a:ea typeface="Arial"/>
                <a:cs typeface="Arial"/>
                <a:sym typeface="Arial"/>
              </a:rPr>
              <a:t>d'animation</a:t>
            </a:r>
            <a:r>
              <a:rPr lang="en-US" sz="1700" dirty="0">
                <a:solidFill>
                  <a:srgbClr val="FFFFFF"/>
                </a:solidFill>
                <a:latin typeface="Arial"/>
                <a:ea typeface="Arial"/>
                <a:cs typeface="Arial"/>
                <a:sym typeface="Arial"/>
              </a:rPr>
              <a:t> manque </a:t>
            </a:r>
            <a:r>
              <a:rPr lang="en-US" sz="1700" dirty="0" err="1">
                <a:solidFill>
                  <a:srgbClr val="FFFFFF"/>
                </a:solidFill>
                <a:latin typeface="Arial"/>
                <a:ea typeface="Arial"/>
                <a:cs typeface="Arial"/>
                <a:sym typeface="Arial"/>
              </a:rPr>
              <a:t>d'attrait</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cela</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peut</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enlever</a:t>
            </a:r>
            <a:r>
              <a:rPr lang="en-US" sz="1700" dirty="0">
                <a:solidFill>
                  <a:srgbClr val="FFFFFF"/>
                </a:solidFill>
                <a:latin typeface="Arial"/>
                <a:ea typeface="Arial"/>
                <a:cs typeface="Arial"/>
                <a:sym typeface="Arial"/>
              </a:rPr>
              <a:t> de </a:t>
            </a:r>
            <a:r>
              <a:rPr lang="en-US" sz="1700" dirty="0" err="1">
                <a:solidFill>
                  <a:srgbClr val="FFFFFF"/>
                </a:solidFill>
                <a:latin typeface="Arial"/>
                <a:ea typeface="Arial"/>
                <a:cs typeface="Arial"/>
                <a:sym typeface="Arial"/>
              </a:rPr>
              <a:t>l'intérêt</a:t>
            </a:r>
            <a:r>
              <a:rPr lang="en-US" sz="1700" dirty="0">
                <a:solidFill>
                  <a:srgbClr val="FFFFFF"/>
                </a:solidFill>
                <a:latin typeface="Arial"/>
                <a:ea typeface="Arial"/>
                <a:cs typeface="Arial"/>
                <a:sym typeface="Arial"/>
              </a:rPr>
              <a:t> pour notre </a:t>
            </a:r>
            <a:r>
              <a:rPr lang="en-US" sz="1700" dirty="0" err="1">
                <a:solidFill>
                  <a:srgbClr val="FFFFFF"/>
                </a:solidFill>
                <a:latin typeface="Arial"/>
                <a:ea typeface="Arial"/>
                <a:cs typeface="Arial"/>
                <a:sym typeface="Arial"/>
              </a:rPr>
              <a:t>création</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Alors</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assurez-vous</a:t>
            </a:r>
            <a:r>
              <a:rPr lang="en-US" sz="1700" dirty="0">
                <a:solidFill>
                  <a:srgbClr val="FFFFFF"/>
                </a:solidFill>
                <a:latin typeface="Arial"/>
                <a:ea typeface="Arial"/>
                <a:cs typeface="Arial"/>
                <a:sym typeface="Arial"/>
              </a:rPr>
              <a:t> de donner aux gens les </a:t>
            </a:r>
            <a:r>
              <a:rPr lang="en-US" sz="1700" dirty="0" err="1">
                <a:solidFill>
                  <a:srgbClr val="FFFFFF"/>
                </a:solidFill>
                <a:latin typeface="Arial"/>
                <a:ea typeface="Arial"/>
                <a:cs typeface="Arial"/>
                <a:sym typeface="Arial"/>
              </a:rPr>
              <a:t>personnages</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qu'ils</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veulent</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regarder</a:t>
            </a:r>
            <a:r>
              <a:rPr lang="en-US" sz="1700" dirty="0">
                <a:solidFill>
                  <a:srgbClr val="FFFFFF"/>
                </a:solidFill>
                <a:latin typeface="Arial"/>
                <a:ea typeface="Arial"/>
                <a:cs typeface="Arial"/>
                <a:sym typeface="Arial"/>
              </a:rPr>
              <a:t> et </a:t>
            </a:r>
            <a:r>
              <a:rPr lang="en-US" sz="1700" dirty="0" err="1">
                <a:solidFill>
                  <a:srgbClr val="FFFFFF"/>
                </a:solidFill>
                <a:latin typeface="Arial"/>
                <a:ea typeface="Arial"/>
                <a:cs typeface="Arial"/>
                <a:sym typeface="Arial"/>
              </a:rPr>
              <a:t>penser</a:t>
            </a:r>
            <a:r>
              <a:rPr lang="en-US" sz="1700" dirty="0">
                <a:solidFill>
                  <a:srgbClr val="FFFFFF"/>
                </a:solidFill>
                <a:latin typeface="Arial"/>
                <a:ea typeface="Arial"/>
                <a:cs typeface="Arial"/>
                <a:sym typeface="Arial"/>
              </a:rPr>
              <a:t> à </a:t>
            </a:r>
            <a:r>
              <a:rPr lang="en-US" sz="1700" dirty="0" err="1">
                <a:solidFill>
                  <a:srgbClr val="FFFFFF"/>
                </a:solidFill>
                <a:latin typeface="Arial"/>
                <a:ea typeface="Arial"/>
                <a:cs typeface="Arial"/>
                <a:sym typeface="Arial"/>
              </a:rPr>
              <a:t>l’impact</a:t>
            </a:r>
            <a:r>
              <a:rPr lang="en-US" sz="1700" dirty="0">
                <a:solidFill>
                  <a:srgbClr val="FFFFFF"/>
                </a:solidFill>
                <a:latin typeface="Arial"/>
                <a:ea typeface="Arial"/>
                <a:cs typeface="Arial"/>
                <a:sym typeface="Arial"/>
              </a:rPr>
              <a:t> de </a:t>
            </a:r>
            <a:r>
              <a:rPr lang="en-US" sz="1700" dirty="0" err="1">
                <a:solidFill>
                  <a:srgbClr val="FFFFFF"/>
                </a:solidFill>
                <a:latin typeface="Arial"/>
                <a:ea typeface="Arial"/>
                <a:cs typeface="Arial"/>
                <a:sym typeface="Arial"/>
              </a:rPr>
              <a:t>votre</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création</a:t>
            </a:r>
            <a:r>
              <a:rPr lang="en-US" sz="1700" dirty="0">
                <a:solidFill>
                  <a:srgbClr val="FFFFFF"/>
                </a:solidFill>
                <a:latin typeface="Arial"/>
                <a:ea typeface="Arial"/>
                <a:cs typeface="Arial"/>
                <a:sym typeface="Arial"/>
              </a:rPr>
              <a:t>. </a:t>
            </a:r>
            <a:endParaRPr sz="1700" dirty="0">
              <a:solidFill>
                <a:srgbClr val="FFFFFF"/>
              </a:solidFill>
              <a:latin typeface="Arial"/>
              <a:ea typeface="Arial"/>
              <a:cs typeface="Arial"/>
              <a:sym typeface="Arial"/>
            </a:endParaRPr>
          </a:p>
          <a:p>
            <a:pPr marL="228600" lvl="0" indent="0" algn="l" rtl="0">
              <a:lnSpc>
                <a:spcPct val="90000"/>
              </a:lnSpc>
              <a:spcBef>
                <a:spcPts val="0"/>
              </a:spcBef>
              <a:spcAft>
                <a:spcPts val="0"/>
              </a:spcAft>
              <a:buNone/>
            </a:pPr>
            <a:endParaRPr dirty="0">
              <a:latin typeface="Arial"/>
              <a:ea typeface="Arial"/>
              <a:cs typeface="Arial"/>
              <a:sym typeface="Arial"/>
            </a:endParaRPr>
          </a:p>
          <a:p>
            <a:pPr marL="228600" lvl="0" indent="-101600" algn="l" rtl="0">
              <a:lnSpc>
                <a:spcPct val="90000"/>
              </a:lnSpc>
              <a:spcBef>
                <a:spcPts val="1000"/>
              </a:spcBef>
              <a:spcAft>
                <a:spcPts val="0"/>
              </a:spcAft>
              <a:buSzPts val="2000"/>
              <a:buNone/>
            </a:pPr>
            <a:endParaRPr dirty="0">
              <a:latin typeface="Arial"/>
              <a:ea typeface="Arial"/>
              <a:cs typeface="Arial"/>
              <a:sym typeface="Arial"/>
            </a:endParaRPr>
          </a:p>
          <a:p>
            <a:pPr marL="457200" lvl="1" indent="0" algn="l" rtl="0">
              <a:lnSpc>
                <a:spcPct val="90000"/>
              </a:lnSpc>
              <a:spcBef>
                <a:spcPts val="500"/>
              </a:spcBef>
              <a:spcAft>
                <a:spcPts val="0"/>
              </a:spcAft>
              <a:buClr>
                <a:schemeClr val="lt1"/>
              </a:buClr>
              <a:buSzPts val="2000"/>
              <a:buNone/>
            </a:pPr>
            <a:r>
              <a:rPr lang="en-US" sz="2000" dirty="0">
                <a:latin typeface="Arial"/>
                <a:ea typeface="Arial"/>
                <a:cs typeface="Arial"/>
                <a:sym typeface="Arial"/>
              </a:rPr>
              <a:t>Observe et </a:t>
            </a:r>
            <a:r>
              <a:rPr lang="en-US" sz="2000" dirty="0" err="1">
                <a:latin typeface="Arial"/>
                <a:ea typeface="Arial"/>
                <a:cs typeface="Arial"/>
                <a:sym typeface="Arial"/>
              </a:rPr>
              <a:t>apprends</a:t>
            </a:r>
            <a:r>
              <a:rPr lang="en-US" sz="2000" dirty="0">
                <a:latin typeface="Arial"/>
                <a:ea typeface="Arial"/>
                <a:cs typeface="Arial"/>
                <a:sym typeface="Arial"/>
              </a:rPr>
              <a:t>: 12 </a:t>
            </a:r>
            <a:r>
              <a:rPr lang="en-US" sz="2000" dirty="0" err="1">
                <a:latin typeface="Arial"/>
                <a:ea typeface="Arial"/>
                <a:cs typeface="Arial"/>
                <a:sym typeface="Arial"/>
              </a:rPr>
              <a:t>principes</a:t>
            </a:r>
            <a:r>
              <a:rPr lang="en-US" sz="2000" dirty="0">
                <a:latin typeface="Arial"/>
                <a:ea typeface="Arial"/>
                <a:cs typeface="Arial"/>
                <a:sym typeface="Arial"/>
              </a:rPr>
              <a:t> </a:t>
            </a:r>
            <a:endParaRPr dirty="0"/>
          </a:p>
          <a:p>
            <a:pPr marL="457200" lvl="1" indent="0" algn="l" rtl="0">
              <a:lnSpc>
                <a:spcPct val="90000"/>
              </a:lnSpc>
              <a:spcBef>
                <a:spcPts val="500"/>
              </a:spcBef>
              <a:spcAft>
                <a:spcPts val="0"/>
              </a:spcAft>
              <a:buClr>
                <a:schemeClr val="lt1"/>
              </a:buClr>
              <a:buSzPts val="2000"/>
              <a:buNone/>
            </a:pPr>
            <a:r>
              <a:rPr lang="en-US" sz="2000" u="sng" dirty="0" err="1">
                <a:solidFill>
                  <a:schemeClr val="hlink"/>
                </a:solidFill>
                <a:latin typeface="Arial"/>
                <a:ea typeface="Arial"/>
                <a:cs typeface="Arial"/>
                <a:sym typeface="Arial"/>
                <a:hlinkClick r:id="rId13"/>
              </a:rPr>
              <a:t>Charme</a:t>
            </a:r>
            <a:endParaRPr sz="2000" dirty="0">
              <a:latin typeface="Arial"/>
              <a:ea typeface="Arial"/>
              <a:cs typeface="Arial"/>
              <a:sym typeface="Arial"/>
            </a:endParaRPr>
          </a:p>
        </p:txBody>
      </p:sp>
      <p:sp>
        <p:nvSpPr>
          <p:cNvPr id="292" name="Google Shape;292;p31"/>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16</a:t>
            </a:fld>
            <a:endParaRPr/>
          </a:p>
        </p:txBody>
      </p:sp>
      <p:sp>
        <p:nvSpPr>
          <p:cNvPr id="293" name="Google Shape;293;p31"/>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94" name="Google Shape;294;p31"/>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95" name="Google Shape;295;p31"/>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96" name="Google Shape;296;p31"/>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97" name="Google Shape;297;p31"/>
          <p:cNvSpPr/>
          <p:nvPr>
            <p:custDataLst>
              <p:tags r:id="rId9"/>
            </p:custDataLst>
          </p:nvPr>
        </p:nvSpPr>
        <p:spPr>
          <a:xfrm rot="10800000">
            <a:off x="4902116" y="6085463"/>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2" descr="A picture containing orange, camera, meter&#10;&#10;Description automatically generated"/>
          <p:cNvPicPr preferRelativeResize="0">
            <a:picLocks noGrp="1"/>
          </p:cNvPicPr>
          <p:nvPr>
            <p:ph type="pic" idx="2"/>
            <p:custDataLst>
              <p:tags r:id="rId1"/>
            </p:custDataLst>
          </p:nvPr>
        </p:nvPicPr>
        <p:blipFill rotWithShape="1">
          <a:blip r:embed="rId13">
            <a:alphaModFix/>
          </a:blip>
          <a:srcRect l="3094" r="3094"/>
          <a:stretch/>
        </p:blipFill>
        <p:spPr>
          <a:xfrm>
            <a:off x="0" y="0"/>
            <a:ext cx="6249555" cy="6721475"/>
          </a:xfrm>
          <a:prstGeom prst="rect">
            <a:avLst/>
          </a:prstGeom>
          <a:noFill/>
          <a:ln>
            <a:noFill/>
          </a:ln>
        </p:spPr>
      </p:pic>
      <p:sp>
        <p:nvSpPr>
          <p:cNvPr id="303" name="Google Shape;303;p32"/>
          <p:cNvSpPr txBox="1">
            <a:spLocks noGrp="1"/>
          </p:cNvSpPr>
          <p:nvPr>
            <p:ph type="title"/>
            <p:custDataLst>
              <p:tags r:id="rId2"/>
            </p:custDataLst>
          </p:nvPr>
        </p:nvSpPr>
        <p:spPr>
          <a:xfrm>
            <a:off x="6657974" y="611078"/>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Compréhension</a:t>
            </a:r>
            <a:r>
              <a:rPr lang="en-US" dirty="0"/>
              <a:t> </a:t>
            </a:r>
            <a:endParaRPr dirty="0"/>
          </a:p>
        </p:txBody>
      </p:sp>
      <p:sp>
        <p:nvSpPr>
          <p:cNvPr id="304" name="Google Shape;304;p32"/>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lt1"/>
              </a:buClr>
              <a:buSzPts val="1400"/>
              <a:buNone/>
            </a:pPr>
            <a:endParaRPr sz="1400"/>
          </a:p>
          <a:p>
            <a:pPr marL="0" marR="38100" lvl="0" indent="0" algn="l" rtl="0">
              <a:lnSpc>
                <a:spcPct val="128571"/>
              </a:lnSpc>
              <a:spcBef>
                <a:spcPts val="0"/>
              </a:spcBef>
              <a:spcAft>
                <a:spcPts val="0"/>
              </a:spcAft>
              <a:buClr>
                <a:schemeClr val="dk1"/>
              </a:buClr>
              <a:buSzPts val="1100"/>
              <a:buFont typeface="Arial"/>
              <a:buNone/>
            </a:pPr>
            <a:r>
              <a:rPr lang="en-US" sz="1600">
                <a:solidFill>
                  <a:srgbClr val="FFFFFF"/>
                </a:solidFill>
                <a:latin typeface="Arial"/>
                <a:ea typeface="Arial"/>
                <a:cs typeface="Arial"/>
                <a:sym typeface="Arial"/>
              </a:rPr>
              <a:t>Au cours de votre vie, vous avez visionné d'innombrables animations pour vous divertir. Maintenant que vous avez une compréhension de base des principes de l'animation, vous avez les connaissances nécessaires pour comprendre comment les animations peuvent être utilisées pour guider la compréhension du spectateur.</a:t>
            </a:r>
            <a:endParaRPr sz="1600">
              <a:solidFill>
                <a:srgbClr val="FFFFFF"/>
              </a:solidFill>
              <a:latin typeface="Arial"/>
              <a:ea typeface="Arial"/>
              <a:cs typeface="Arial"/>
              <a:sym typeface="Arial"/>
            </a:endParaRPr>
          </a:p>
          <a:p>
            <a:pPr marL="0" lvl="0" indent="0" algn="l" rtl="0">
              <a:lnSpc>
                <a:spcPct val="90000"/>
              </a:lnSpc>
              <a:spcBef>
                <a:spcPts val="1000"/>
              </a:spcBef>
              <a:spcAft>
                <a:spcPts val="0"/>
              </a:spcAft>
              <a:buSzPts val="2000"/>
              <a:buNone/>
            </a:pPr>
            <a:endParaRPr/>
          </a:p>
          <a:p>
            <a:pPr marL="914400" lvl="0" indent="0" algn="l" rtl="0">
              <a:lnSpc>
                <a:spcPct val="90000"/>
              </a:lnSpc>
              <a:spcBef>
                <a:spcPts val="500"/>
              </a:spcBef>
              <a:spcAft>
                <a:spcPts val="0"/>
              </a:spcAft>
              <a:buClr>
                <a:schemeClr val="dk1"/>
              </a:buClr>
              <a:buSzPts val="1100"/>
              <a:buFont typeface="Arial"/>
              <a:buNone/>
            </a:pPr>
            <a:r>
              <a:rPr lang="en-US" sz="2100">
                <a:solidFill>
                  <a:srgbClr val="FFFFFF"/>
                </a:solidFill>
                <a:latin typeface="Arial"/>
                <a:ea typeface="Arial"/>
                <a:cs typeface="Arial"/>
                <a:sym typeface="Arial"/>
              </a:rPr>
              <a:t>Pensez-y: réfléchissez aux animations que vous avez vues. (Q2.2 et Q2.3)</a:t>
            </a:r>
            <a:endParaRPr sz="2100">
              <a:solidFill>
                <a:srgbClr val="FFFFFF"/>
              </a:solidFill>
              <a:latin typeface="Arial"/>
              <a:ea typeface="Arial"/>
              <a:cs typeface="Arial"/>
              <a:sym typeface="Arial"/>
            </a:endParaRPr>
          </a:p>
          <a:p>
            <a:pPr marL="914400" lvl="2" indent="0" algn="l" rtl="0">
              <a:lnSpc>
                <a:spcPct val="90000"/>
              </a:lnSpc>
              <a:spcBef>
                <a:spcPts val="500"/>
              </a:spcBef>
              <a:spcAft>
                <a:spcPts val="0"/>
              </a:spcAft>
              <a:buClr>
                <a:schemeClr val="lt1"/>
              </a:buClr>
              <a:buSzPts val="1600"/>
              <a:buNone/>
            </a:pPr>
            <a:endParaRPr/>
          </a:p>
        </p:txBody>
      </p:sp>
      <p:sp>
        <p:nvSpPr>
          <p:cNvPr id="305" name="Google Shape;305;p32"/>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17</a:t>
            </a:fld>
            <a:endParaRPr/>
          </a:p>
        </p:txBody>
      </p:sp>
      <p:sp>
        <p:nvSpPr>
          <p:cNvPr id="306" name="Google Shape;306;p32"/>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307" name="Google Shape;307;p32"/>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308" name="Google Shape;308;p32"/>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309" name="Google Shape;309;p32"/>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310" name="Google Shape;310;p32"/>
          <p:cNvSpPr/>
          <p:nvPr>
            <p:custDataLst>
              <p:tags r:id="rId9"/>
            </p:custDataLst>
          </p:nvPr>
        </p:nvSpPr>
        <p:spPr>
          <a:xfrm rot="10800000">
            <a:off x="4902069" y="6131179"/>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11" name="Google Shape;311;p32" descr="Idea"/>
          <p:cNvPicPr preferRelativeResize="0"/>
          <p:nvPr>
            <p:custDataLst>
              <p:tags r:id="rId10"/>
            </p:custDataLst>
          </p:nvPr>
        </p:nvPicPr>
        <p:blipFill rotWithShape="1">
          <a:blip r:embed="rId14">
            <a:alphaModFix/>
          </a:blip>
          <a:srcRect/>
          <a:stretch/>
        </p:blipFill>
        <p:spPr>
          <a:xfrm flipH="1">
            <a:off x="7271072" y="4743056"/>
            <a:ext cx="254544" cy="26699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3" descr="A close up of a sign&#10;&#10;Description automatically generated"/>
          <p:cNvPicPr preferRelativeResize="0">
            <a:picLocks noGrp="1"/>
          </p:cNvPicPr>
          <p:nvPr>
            <p:ph type="pic" idx="2"/>
            <p:custDataLst>
              <p:tags r:id="rId1"/>
            </p:custDataLst>
          </p:nvPr>
        </p:nvPicPr>
        <p:blipFill rotWithShape="1">
          <a:blip r:embed="rId12">
            <a:alphaModFix/>
          </a:blip>
          <a:srcRect t="3166" b="3166"/>
          <a:stretch/>
        </p:blipFill>
        <p:spPr>
          <a:xfrm>
            <a:off x="0" y="0"/>
            <a:ext cx="6249555" cy="6721475"/>
          </a:xfrm>
          <a:prstGeom prst="rect">
            <a:avLst/>
          </a:prstGeom>
          <a:noFill/>
          <a:ln>
            <a:noFill/>
          </a:ln>
        </p:spPr>
      </p:pic>
      <p:sp>
        <p:nvSpPr>
          <p:cNvPr id="317" name="Google Shape;317;p33"/>
          <p:cNvSpPr txBox="1">
            <a:spLocks noGrp="1"/>
          </p:cNvSpPr>
          <p:nvPr>
            <p:ph type="title"/>
            <p:custDataLst>
              <p:tags r:id="rId2"/>
            </p:custDataLst>
          </p:nvPr>
        </p:nvSpPr>
        <p:spPr>
          <a:xfrm>
            <a:off x="6657975" y="611074"/>
            <a:ext cx="4797300" cy="12147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Prochaines</a:t>
            </a:r>
            <a:r>
              <a:rPr lang="en-US" dirty="0"/>
              <a:t> étapes  </a:t>
            </a:r>
            <a:r>
              <a:rPr lang="en-US" dirty="0" err="1"/>
              <a:t>optionnelles</a:t>
            </a:r>
            <a:endParaRPr dirty="0"/>
          </a:p>
        </p:txBody>
      </p:sp>
      <p:sp>
        <p:nvSpPr>
          <p:cNvPr id="318" name="Google Shape;318;p33"/>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lt1"/>
              </a:buClr>
              <a:buSzPts val="1400"/>
              <a:buNone/>
            </a:pPr>
            <a:endParaRPr sz="1400"/>
          </a:p>
          <a:p>
            <a:pPr marL="0" lvl="0" indent="0" algn="l" rtl="0">
              <a:lnSpc>
                <a:spcPct val="90000"/>
              </a:lnSpc>
              <a:spcBef>
                <a:spcPts val="1000"/>
              </a:spcBef>
              <a:spcAft>
                <a:spcPts val="0"/>
              </a:spcAft>
              <a:buSzPts val="2000"/>
              <a:buNone/>
            </a:pPr>
            <a:r>
              <a:rPr lang="en-US" sz="1700">
                <a:solidFill>
                  <a:srgbClr val="FFFFFF"/>
                </a:solidFill>
                <a:latin typeface="Arial"/>
                <a:ea typeface="Arial"/>
                <a:cs typeface="Arial"/>
                <a:sym typeface="Arial"/>
              </a:rPr>
              <a:t>Supposons que vous soyez passionné par l'animation et que vous souhaitiez en savoir plus. Khan Academy, en partenariat avec Pixar, a créé un programme unique appelé Pixar in a Box.</a:t>
            </a:r>
            <a:endParaRPr sz="1700">
              <a:solidFill>
                <a:srgbClr val="FFFFFF"/>
              </a:solidFill>
              <a:latin typeface="Arial"/>
              <a:ea typeface="Arial"/>
              <a:cs typeface="Arial"/>
              <a:sym typeface="Arial"/>
            </a:endParaRPr>
          </a:p>
          <a:p>
            <a:pPr marL="0" lvl="0" indent="0" algn="l" rtl="0">
              <a:lnSpc>
                <a:spcPct val="90000"/>
              </a:lnSpc>
              <a:spcBef>
                <a:spcPts val="1000"/>
              </a:spcBef>
              <a:spcAft>
                <a:spcPts val="0"/>
              </a:spcAft>
              <a:buSzPts val="2000"/>
              <a:buNone/>
            </a:pPr>
            <a:endParaRPr sz="1700">
              <a:solidFill>
                <a:srgbClr val="FFFFFF"/>
              </a:solidFill>
              <a:latin typeface="Arial"/>
              <a:ea typeface="Arial"/>
              <a:cs typeface="Arial"/>
              <a:sym typeface="Arial"/>
            </a:endParaRPr>
          </a:p>
          <a:p>
            <a:pPr marL="0" marR="38100" lvl="0" indent="0" algn="l" rtl="0">
              <a:lnSpc>
                <a:spcPct val="128571"/>
              </a:lnSpc>
              <a:spcBef>
                <a:spcPts val="0"/>
              </a:spcBef>
              <a:spcAft>
                <a:spcPts val="0"/>
              </a:spcAft>
              <a:buClr>
                <a:schemeClr val="dk1"/>
              </a:buClr>
              <a:buSzPts val="1100"/>
              <a:buFont typeface="Arial"/>
              <a:buNone/>
            </a:pPr>
            <a:r>
              <a:rPr lang="en-US" sz="1700">
                <a:solidFill>
                  <a:srgbClr val="FFFFFF"/>
                </a:solidFill>
                <a:latin typeface="Arial"/>
                <a:ea typeface="Arial"/>
                <a:cs typeface="Arial"/>
                <a:sym typeface="Arial"/>
              </a:rPr>
              <a:t>Remarque: vous devrez créer un compte, vérifiez auprès de votre professeur ou de vos parents avant de le faire.</a:t>
            </a:r>
            <a:endParaRPr sz="1700">
              <a:solidFill>
                <a:srgbClr val="FFFFFF"/>
              </a:solidFill>
              <a:latin typeface="Arial"/>
              <a:ea typeface="Arial"/>
              <a:cs typeface="Arial"/>
              <a:sym typeface="Arial"/>
            </a:endParaRPr>
          </a:p>
          <a:p>
            <a:pPr marL="0" lvl="0" indent="0" algn="l" rtl="0">
              <a:lnSpc>
                <a:spcPct val="90000"/>
              </a:lnSpc>
              <a:spcBef>
                <a:spcPts val="1000"/>
              </a:spcBef>
              <a:spcAft>
                <a:spcPts val="0"/>
              </a:spcAft>
              <a:buSzPts val="2000"/>
              <a:buNone/>
            </a:pPr>
            <a:endParaRPr/>
          </a:p>
          <a:p>
            <a:pPr marL="0" lvl="0" indent="0" algn="l" rtl="0">
              <a:lnSpc>
                <a:spcPct val="90000"/>
              </a:lnSpc>
              <a:spcBef>
                <a:spcPts val="1000"/>
              </a:spcBef>
              <a:spcAft>
                <a:spcPts val="0"/>
              </a:spcAft>
              <a:buSzPts val="2000"/>
              <a:buNone/>
            </a:pPr>
            <a:r>
              <a:rPr lang="en-US"/>
              <a:t>	Observe et apprends: Introduction</a:t>
            </a:r>
            <a:endParaRPr/>
          </a:p>
          <a:p>
            <a:pPr marL="0" lvl="0" indent="0" algn="l" rtl="0">
              <a:lnSpc>
                <a:spcPct val="90000"/>
              </a:lnSpc>
              <a:spcBef>
                <a:spcPts val="1000"/>
              </a:spcBef>
              <a:spcAft>
                <a:spcPts val="0"/>
              </a:spcAft>
              <a:buSzPts val="2000"/>
              <a:buNone/>
            </a:pPr>
            <a:r>
              <a:rPr lang="en-US"/>
              <a:t>	</a:t>
            </a:r>
            <a:r>
              <a:rPr lang="en-US" u="sng">
                <a:solidFill>
                  <a:schemeClr val="hlink"/>
                </a:solidFill>
                <a:hlinkClick r:id="rId13"/>
              </a:rPr>
              <a:t>Pixar’s filmmaking pipeline</a:t>
            </a:r>
            <a:endParaRPr/>
          </a:p>
          <a:p>
            <a:pPr marL="914400" lvl="2" indent="0" algn="l" rtl="0">
              <a:lnSpc>
                <a:spcPct val="90000"/>
              </a:lnSpc>
              <a:spcBef>
                <a:spcPts val="500"/>
              </a:spcBef>
              <a:spcAft>
                <a:spcPts val="0"/>
              </a:spcAft>
              <a:buClr>
                <a:schemeClr val="lt1"/>
              </a:buClr>
              <a:buSzPts val="1600"/>
              <a:buNone/>
            </a:pPr>
            <a:endParaRPr/>
          </a:p>
          <a:p>
            <a:pPr marL="914400" lvl="2" indent="0" algn="l" rtl="0">
              <a:lnSpc>
                <a:spcPct val="90000"/>
              </a:lnSpc>
              <a:spcBef>
                <a:spcPts val="500"/>
              </a:spcBef>
              <a:spcAft>
                <a:spcPts val="0"/>
              </a:spcAft>
              <a:buClr>
                <a:schemeClr val="lt1"/>
              </a:buClr>
              <a:buSzPts val="1600"/>
              <a:buNone/>
            </a:pPr>
            <a:endParaRPr/>
          </a:p>
          <a:p>
            <a:pPr marL="914400" lvl="2" indent="0" algn="l" rtl="0">
              <a:lnSpc>
                <a:spcPct val="90000"/>
              </a:lnSpc>
              <a:spcBef>
                <a:spcPts val="500"/>
              </a:spcBef>
              <a:spcAft>
                <a:spcPts val="0"/>
              </a:spcAft>
              <a:buClr>
                <a:schemeClr val="lt1"/>
              </a:buClr>
              <a:buSzPts val="1600"/>
              <a:buNone/>
            </a:pPr>
            <a:endParaRPr/>
          </a:p>
        </p:txBody>
      </p:sp>
      <p:sp>
        <p:nvSpPr>
          <p:cNvPr id="319" name="Google Shape;319;p33"/>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18</a:t>
            </a:fld>
            <a:endParaRPr/>
          </a:p>
        </p:txBody>
      </p:sp>
      <p:sp>
        <p:nvSpPr>
          <p:cNvPr id="320" name="Google Shape;320;p33"/>
          <p:cNvSpPr/>
          <p:nvPr>
            <p:custDataLst>
              <p:tags r:id="rId5"/>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321" name="Google Shape;321;p33"/>
          <p:cNvSpPr/>
          <p:nvPr>
            <p:custDataLst>
              <p:tags r:id="rId6"/>
            </p:custDataLst>
          </p:nvPr>
        </p:nvSpPr>
        <p:spPr>
          <a:xfrm>
            <a:off x="3697432" y="6369427"/>
            <a:ext cx="2552123" cy="359999"/>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322" name="Google Shape;322;p33"/>
          <p:cNvSpPr/>
          <p:nvPr>
            <p:custDataLst>
              <p:tags r:id="rId7"/>
            </p:custDataLst>
          </p:nvPr>
        </p:nvSpPr>
        <p:spPr>
          <a:xfrm>
            <a:off x="6249555" y="6557845"/>
            <a:ext cx="2552123" cy="16363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323" name="Google Shape;323;p33"/>
          <p:cNvSpPr/>
          <p:nvPr>
            <p:custDataLst>
              <p:tags r:id="rId8"/>
            </p:custDataLst>
          </p:nvPr>
        </p:nvSpPr>
        <p:spPr>
          <a:xfrm>
            <a:off x="8801677" y="6562004"/>
            <a:ext cx="2552123" cy="159471"/>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324" name="Google Shape;324;p33"/>
          <p:cNvSpPr/>
          <p:nvPr>
            <p:custDataLst>
              <p:tags r:id="rId9"/>
            </p:custDataLst>
          </p:nvPr>
        </p:nvSpPr>
        <p:spPr>
          <a:xfrm rot="10800000">
            <a:off x="4902069" y="6131179"/>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custDataLst>
              <p:tags r:id="rId1"/>
            </p:custDataLst>
          </p:nvPr>
        </p:nvSpPr>
        <p:spPr>
          <a:xfrm>
            <a:off x="0" y="1"/>
            <a:ext cx="4305300" cy="6721472"/>
          </a:xfrm>
          <a:prstGeom prst="rect">
            <a:avLst/>
          </a:prstGeom>
          <a:gradFill>
            <a:gsLst>
              <a:gs pos="0">
                <a:srgbClr val="262626"/>
              </a:gs>
              <a:gs pos="1000">
                <a:srgbClr val="262626"/>
              </a:gs>
              <a:gs pos="100000">
                <a:srgbClr val="4E1E76"/>
              </a:gs>
            </a:gsLst>
            <a:lin ang="0" scaled="0"/>
          </a:gradFill>
          <a:ln>
            <a:noFill/>
          </a:ln>
        </p:spPr>
        <p:txBody>
          <a:bodyPr spcFirstLastPara="1" wrap="square" lIns="396000" tIns="0" rIns="396000" bIns="0" anchor="ctr" anchorCtr="0">
            <a:noAutofit/>
          </a:bodyPr>
          <a:lstStyle/>
          <a:p>
            <a:pPr marL="0" lvl="0" indent="0" algn="r" rtl="0">
              <a:lnSpc>
                <a:spcPct val="70000"/>
              </a:lnSpc>
              <a:spcBef>
                <a:spcPts val="0"/>
              </a:spcBef>
              <a:spcAft>
                <a:spcPts val="0"/>
              </a:spcAft>
              <a:buClr>
                <a:schemeClr val="lt1"/>
              </a:buClr>
              <a:buSzPts val="5200"/>
              <a:buFont typeface="Calibri"/>
              <a:buNone/>
            </a:pPr>
            <a:r>
              <a:rPr lang="en-US" dirty="0" err="1">
                <a:solidFill>
                  <a:schemeClr val="lt1"/>
                </a:solidFill>
              </a:rPr>
              <a:t>Activit</a:t>
            </a:r>
            <a:r>
              <a:rPr lang="en-US" dirty="0" err="1"/>
              <a:t>é</a:t>
            </a:r>
            <a:r>
              <a:rPr lang="en-US" dirty="0">
                <a:solidFill>
                  <a:schemeClr val="lt1"/>
                </a:solidFill>
              </a:rPr>
              <a:t> </a:t>
            </a:r>
            <a:r>
              <a:rPr lang="en-US" dirty="0"/>
              <a:t>et</a:t>
            </a:r>
            <a:r>
              <a:rPr lang="en-US" dirty="0">
                <a:solidFill>
                  <a:schemeClr val="lt1"/>
                </a:solidFill>
              </a:rPr>
              <a:t> </a:t>
            </a:r>
            <a:r>
              <a:rPr lang="en-US" dirty="0"/>
              <a:t>travail</a:t>
            </a:r>
            <a:endParaRPr dirty="0"/>
          </a:p>
        </p:txBody>
      </p:sp>
      <p:grpSp>
        <p:nvGrpSpPr>
          <p:cNvPr id="93" name="Google Shape;93;p17"/>
          <p:cNvGrpSpPr/>
          <p:nvPr>
            <p:custDataLst>
              <p:tags r:id="rId2"/>
            </p:custDataLst>
          </p:nvPr>
        </p:nvGrpSpPr>
        <p:grpSpPr>
          <a:xfrm>
            <a:off x="4562476" y="369800"/>
            <a:ext cx="6850705" cy="6007826"/>
            <a:chOff x="0" y="4675"/>
            <a:chExt cx="6850705" cy="6007826"/>
          </a:xfrm>
        </p:grpSpPr>
        <p:sp>
          <p:nvSpPr>
            <p:cNvPr id="94" name="Google Shape;94;p17"/>
            <p:cNvSpPr/>
            <p:nvPr/>
          </p:nvSpPr>
          <p:spPr>
            <a:xfrm>
              <a:off x="0" y="4675"/>
              <a:ext cx="6791323" cy="99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a:off x="301265" y="228757"/>
              <a:ext cx="547756" cy="54775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7"/>
            <p:cNvSpPr/>
            <p:nvPr/>
          </p:nvSpPr>
          <p:spPr>
            <a:xfrm>
              <a:off x="1150288" y="4675"/>
              <a:ext cx="5641034" cy="99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txBox="1"/>
            <p:nvPr/>
          </p:nvSpPr>
          <p:spPr>
            <a:xfrm>
              <a:off x="1106197" y="4675"/>
              <a:ext cx="5641034" cy="995920"/>
            </a:xfrm>
            <a:prstGeom prst="rect">
              <a:avLst/>
            </a:prstGeom>
            <a:noFill/>
            <a:ln>
              <a:noFill/>
            </a:ln>
          </p:spPr>
          <p:txBody>
            <a:bodyPr spcFirstLastPara="1" wrap="square" lIns="105400" tIns="105400" rIns="105400" bIns="105400" anchor="ctr" anchorCtr="0">
              <a:noAutofit/>
            </a:bodyPr>
            <a:lstStyle/>
            <a:p>
              <a:pPr marL="152400" lvl="0" indent="0" algn="just" rtl="0">
                <a:spcBef>
                  <a:spcPts val="0"/>
                </a:spcBef>
                <a:spcAft>
                  <a:spcPts val="500"/>
                </a:spcAft>
                <a:buClr>
                  <a:schemeClr val="dk1"/>
                </a:buClr>
                <a:buSzPts val="1100"/>
                <a:buFont typeface="Arial"/>
                <a:buNone/>
              </a:pPr>
              <a:r>
                <a:rPr lang="en-US" dirty="0" err="1">
                  <a:solidFill>
                    <a:srgbClr val="FFFFFF"/>
                  </a:solidFill>
                  <a:uFill>
                    <a:noFill/>
                  </a:uFill>
                  <a:hlinkClick r:id="rId7">
                    <a:extLst>
                      <a:ext uri="{A12FA001-AC4F-418D-AE19-62706E023703}">
                        <ahyp:hlinkClr xmlns:ahyp="http://schemas.microsoft.com/office/drawing/2018/hyperlinkcolor" val="tx"/>
                      </a:ext>
                    </a:extLst>
                  </a:hlinkClick>
                </a:rPr>
                <a:t>Activité</a:t>
              </a:r>
              <a:r>
                <a:rPr lang="en-US" dirty="0">
                  <a:solidFill>
                    <a:srgbClr val="FFFFFF"/>
                  </a:solidFill>
                  <a:uFill>
                    <a:noFill/>
                  </a:uFill>
                  <a:hlinkClick r:id="rId7">
                    <a:extLst>
                      <a:ext uri="{A12FA001-AC4F-418D-AE19-62706E023703}">
                        <ahyp:hlinkClr xmlns:ahyp="http://schemas.microsoft.com/office/drawing/2018/hyperlinkcolor" val="tx"/>
                      </a:ext>
                    </a:extLst>
                  </a:hlinkClick>
                </a:rPr>
                <a:t> 1 – </a:t>
              </a:r>
              <a:r>
                <a:rPr lang="en-US" dirty="0" err="1">
                  <a:solidFill>
                    <a:srgbClr val="FFFFFF"/>
                  </a:solidFill>
                  <a:uFill>
                    <a:noFill/>
                  </a:uFill>
                  <a:hlinkClick r:id="rId7">
                    <a:extLst>
                      <a:ext uri="{A12FA001-AC4F-418D-AE19-62706E023703}">
                        <ahyp:hlinkClr xmlns:ahyp="http://schemas.microsoft.com/office/drawing/2018/hyperlinkcolor" val="tx"/>
                      </a:ext>
                    </a:extLst>
                  </a:hlinkClick>
                </a:rPr>
                <a:t>Explorez</a:t>
              </a:r>
              <a:r>
                <a:rPr lang="en-US" dirty="0">
                  <a:solidFill>
                    <a:srgbClr val="FFFFFF"/>
                  </a:solidFill>
                  <a:uFill>
                    <a:noFill/>
                  </a:uFill>
                  <a:hlinkClick r:id="rId7">
                    <a:extLst>
                      <a:ext uri="{A12FA001-AC4F-418D-AE19-62706E023703}">
                        <ahyp:hlinkClr xmlns:ahyp="http://schemas.microsoft.com/office/drawing/2018/hyperlinkcolor" val="tx"/>
                      </a:ext>
                    </a:extLst>
                  </a:hlinkClick>
                </a:rPr>
                <a:t> </a:t>
              </a:r>
              <a:r>
                <a:rPr lang="en-US" dirty="0" err="1">
                  <a:solidFill>
                    <a:srgbClr val="FFFFFF"/>
                  </a:solidFill>
                  <a:uFill>
                    <a:noFill/>
                  </a:uFill>
                  <a:hlinkClick r:id="rId7">
                    <a:extLst>
                      <a:ext uri="{A12FA001-AC4F-418D-AE19-62706E023703}">
                        <ahyp:hlinkClr xmlns:ahyp="http://schemas.microsoft.com/office/drawing/2018/hyperlinkcolor" val="tx"/>
                      </a:ext>
                    </a:extLst>
                  </a:hlinkClick>
                </a:rPr>
                <a:t>l’histoire</a:t>
              </a:r>
              <a:r>
                <a:rPr lang="en-US" dirty="0">
                  <a:solidFill>
                    <a:srgbClr val="FFFFFF"/>
                  </a:solidFill>
                  <a:uFill>
                    <a:noFill/>
                  </a:uFill>
                  <a:hlinkClick r:id="rId7">
                    <a:extLst>
                      <a:ext uri="{A12FA001-AC4F-418D-AE19-62706E023703}">
                        <ahyp:hlinkClr xmlns:ahyp="http://schemas.microsoft.com/office/drawing/2018/hyperlinkcolor" val="tx"/>
                      </a:ext>
                    </a:extLst>
                  </a:hlinkClick>
                </a:rPr>
                <a:t> de </a:t>
              </a:r>
              <a:r>
                <a:rPr lang="en-US" dirty="0" err="1">
                  <a:solidFill>
                    <a:srgbClr val="FFFFFF"/>
                  </a:solidFill>
                  <a:uFill>
                    <a:noFill/>
                  </a:uFill>
                  <a:hlinkClick r:id="rId7">
                    <a:extLst>
                      <a:ext uri="{A12FA001-AC4F-418D-AE19-62706E023703}">
                        <ahyp:hlinkClr xmlns:ahyp="http://schemas.microsoft.com/office/drawing/2018/hyperlinkcolor" val="tx"/>
                      </a:ext>
                    </a:extLst>
                  </a:hlinkClick>
                </a:rPr>
                <a:t>l’animation</a:t>
              </a:r>
              <a:r>
                <a:rPr lang="en-US" dirty="0">
                  <a:solidFill>
                    <a:srgbClr val="FFFFFF"/>
                  </a:solidFill>
                  <a:uFill>
                    <a:noFill/>
                  </a:uFill>
                  <a:hlinkClick r:id="rId7">
                    <a:extLst>
                      <a:ext uri="{A12FA001-AC4F-418D-AE19-62706E023703}">
                        <ahyp:hlinkClr xmlns:ahyp="http://schemas.microsoft.com/office/drawing/2018/hyperlinkcolor" val="tx"/>
                      </a:ext>
                    </a:extLst>
                  </a:hlinkClick>
                </a:rPr>
                <a:t> et des </a:t>
              </a:r>
              <a:r>
                <a:rPr lang="en-US" dirty="0" err="1">
                  <a:solidFill>
                    <a:srgbClr val="FFFFFF"/>
                  </a:solidFill>
                  <a:uFill>
                    <a:noFill/>
                  </a:uFill>
                  <a:hlinkClick r:id="rId7">
                    <a:extLst>
                      <a:ext uri="{A12FA001-AC4F-418D-AE19-62706E023703}">
                        <ahyp:hlinkClr xmlns:ahyp="http://schemas.microsoft.com/office/drawing/2018/hyperlinkcolor" val="tx"/>
                      </a:ext>
                    </a:extLst>
                  </a:hlinkClick>
                </a:rPr>
                <a:t>opportunités</a:t>
              </a:r>
              <a:r>
                <a:rPr lang="en-US" dirty="0">
                  <a:solidFill>
                    <a:srgbClr val="FFFFFF"/>
                  </a:solidFill>
                  <a:uFill>
                    <a:noFill/>
                  </a:uFill>
                  <a:hlinkClick r:id="rId7">
                    <a:extLst>
                      <a:ext uri="{A12FA001-AC4F-418D-AE19-62706E023703}">
                        <ahyp:hlinkClr xmlns:ahyp="http://schemas.microsoft.com/office/drawing/2018/hyperlinkcolor" val="tx"/>
                      </a:ext>
                    </a:extLst>
                  </a:hlinkClick>
                </a:rPr>
                <a:t> de </a:t>
              </a:r>
              <a:r>
                <a:rPr lang="en-US" dirty="0" err="1">
                  <a:solidFill>
                    <a:srgbClr val="FFFFFF"/>
                  </a:solidFill>
                  <a:uFill>
                    <a:noFill/>
                  </a:uFill>
                  <a:hlinkClick r:id="rId7">
                    <a:extLst>
                      <a:ext uri="{A12FA001-AC4F-418D-AE19-62706E023703}">
                        <ahyp:hlinkClr xmlns:ahyp="http://schemas.microsoft.com/office/drawing/2018/hyperlinkcolor" val="tx"/>
                      </a:ext>
                    </a:extLst>
                  </a:hlinkClick>
                </a:rPr>
                <a:t>carrière</a:t>
              </a:r>
              <a:endParaRPr dirty="0"/>
            </a:p>
          </p:txBody>
        </p:sp>
        <p:sp>
          <p:nvSpPr>
            <p:cNvPr id="98" name="Google Shape;98;p17"/>
            <p:cNvSpPr/>
            <p:nvPr/>
          </p:nvSpPr>
          <p:spPr>
            <a:xfrm>
              <a:off x="0" y="1249576"/>
              <a:ext cx="6791323" cy="995920"/>
            </a:xfrm>
            <a:prstGeom prst="rect">
              <a:avLst/>
            </a:prstGeom>
            <a:gradFill>
              <a:gsLst>
                <a:gs pos="0">
                  <a:srgbClr val="A56DD8"/>
                </a:gs>
                <a:gs pos="50000">
                  <a:srgbClr val="9B50D8"/>
                </a:gs>
                <a:gs pos="100000">
                  <a:srgbClr val="893FC6"/>
                </a:gs>
              </a:gsLst>
              <a:lin ang="5400000" scaled="0"/>
            </a:grad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p:nvPr/>
          </p:nvSpPr>
          <p:spPr>
            <a:xfrm>
              <a:off x="301265" y="1473658"/>
              <a:ext cx="547756" cy="547756"/>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a:off x="1150288" y="1249576"/>
              <a:ext cx="5641034" cy="99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7"/>
            <p:cNvSpPr txBox="1"/>
            <p:nvPr/>
          </p:nvSpPr>
          <p:spPr>
            <a:xfrm>
              <a:off x="1094908" y="1249576"/>
              <a:ext cx="5641034" cy="995920"/>
            </a:xfrm>
            <a:prstGeom prst="rect">
              <a:avLst/>
            </a:prstGeom>
            <a:noFill/>
            <a:ln>
              <a:noFill/>
            </a:ln>
          </p:spPr>
          <p:txBody>
            <a:bodyPr spcFirstLastPara="1" wrap="square" lIns="105400" tIns="105400" rIns="105400" bIns="105400" anchor="ctr" anchorCtr="0">
              <a:noAutofit/>
            </a:bodyPr>
            <a:lstStyle/>
            <a:p>
              <a:pPr marL="152400" lvl="0" indent="0" algn="just" rtl="0">
                <a:spcBef>
                  <a:spcPts val="0"/>
                </a:spcBef>
                <a:spcAft>
                  <a:spcPts val="500"/>
                </a:spcAft>
                <a:buClr>
                  <a:schemeClr val="dk1"/>
                </a:buClr>
                <a:buSzPts val="1100"/>
                <a:buFont typeface="Arial"/>
                <a:buNone/>
              </a:pPr>
              <a:r>
                <a:rPr lang="en-US" sz="1500" dirty="0" err="1">
                  <a:solidFill>
                    <a:srgbClr val="FFFFFF"/>
                  </a:solidFill>
                  <a:uFill>
                    <a:noFill/>
                  </a:uFill>
                  <a:hlinkClick r:id="rId9">
                    <a:extLst>
                      <a:ext uri="{A12FA001-AC4F-418D-AE19-62706E023703}">
                        <ahyp:hlinkClr xmlns:ahyp="http://schemas.microsoft.com/office/drawing/2018/hyperlinkcolor" val="tx"/>
                      </a:ext>
                    </a:extLst>
                  </a:hlinkClick>
                </a:rPr>
                <a:t>Activité</a:t>
              </a:r>
              <a:r>
                <a:rPr lang="en-US" sz="1500" dirty="0">
                  <a:solidFill>
                    <a:srgbClr val="FFFFFF"/>
                  </a:solidFill>
                  <a:uFill>
                    <a:noFill/>
                  </a:uFill>
                  <a:hlinkClick r:id="rId9">
                    <a:extLst>
                      <a:ext uri="{A12FA001-AC4F-418D-AE19-62706E023703}">
                        <ahyp:hlinkClr xmlns:ahyp="http://schemas.microsoft.com/office/drawing/2018/hyperlinkcolor" val="tx"/>
                      </a:ext>
                    </a:extLst>
                  </a:hlinkClick>
                </a:rPr>
                <a:t> 2 – Introduction aux </a:t>
              </a:r>
              <a:r>
                <a:rPr lang="en-US" sz="1500" dirty="0" err="1">
                  <a:solidFill>
                    <a:srgbClr val="FFFFFF"/>
                  </a:solidFill>
                  <a:uFill>
                    <a:noFill/>
                  </a:uFill>
                  <a:hlinkClick r:id="rId9">
                    <a:extLst>
                      <a:ext uri="{A12FA001-AC4F-418D-AE19-62706E023703}">
                        <ahyp:hlinkClr xmlns:ahyp="http://schemas.microsoft.com/office/drawing/2018/hyperlinkcolor" val="tx"/>
                      </a:ext>
                    </a:extLst>
                  </a:hlinkClick>
                </a:rPr>
                <a:t>principes</a:t>
              </a:r>
              <a:r>
                <a:rPr lang="en-US" sz="1500" dirty="0">
                  <a:solidFill>
                    <a:srgbClr val="FFFFFF"/>
                  </a:solidFill>
                  <a:uFill>
                    <a:noFill/>
                  </a:uFill>
                  <a:hlinkClick r:id="rId9">
                    <a:extLst>
                      <a:ext uri="{A12FA001-AC4F-418D-AE19-62706E023703}">
                        <ahyp:hlinkClr xmlns:ahyp="http://schemas.microsoft.com/office/drawing/2018/hyperlinkcolor" val="tx"/>
                      </a:ext>
                    </a:extLst>
                  </a:hlinkClick>
                </a:rPr>
                <a:t> </a:t>
              </a:r>
              <a:r>
                <a:rPr lang="en-US" sz="1500" dirty="0" err="1">
                  <a:solidFill>
                    <a:srgbClr val="FFFFFF"/>
                  </a:solidFill>
                  <a:uFill>
                    <a:noFill/>
                  </a:uFill>
                  <a:hlinkClick r:id="rId9">
                    <a:extLst>
                      <a:ext uri="{A12FA001-AC4F-418D-AE19-62706E023703}">
                        <ahyp:hlinkClr xmlns:ahyp="http://schemas.microsoft.com/office/drawing/2018/hyperlinkcolor" val="tx"/>
                      </a:ext>
                    </a:extLst>
                  </a:hlinkClick>
                </a:rPr>
                <a:t>d’animation</a:t>
              </a:r>
              <a:endParaRPr dirty="0"/>
            </a:p>
          </p:txBody>
        </p:sp>
        <p:sp>
          <p:nvSpPr>
            <p:cNvPr id="102" name="Google Shape;102;p17"/>
            <p:cNvSpPr/>
            <p:nvPr/>
          </p:nvSpPr>
          <p:spPr>
            <a:xfrm>
              <a:off x="0" y="2494477"/>
              <a:ext cx="6791323" cy="995920"/>
            </a:xfrm>
            <a:prstGeom prst="rect">
              <a:avLst/>
            </a:prstGeom>
            <a:gradFill>
              <a:gsLst>
                <a:gs pos="0">
                  <a:srgbClr val="3F3F3F"/>
                </a:gs>
                <a:gs pos="15929">
                  <a:srgbClr val="262626"/>
                </a:gs>
                <a:gs pos="97000">
                  <a:srgbClr val="262626"/>
                </a:gs>
                <a:gs pos="100000">
                  <a:srgbClr val="11859C"/>
                </a:gs>
              </a:gsLst>
              <a:lin ang="108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p:nvPr/>
          </p:nvSpPr>
          <p:spPr>
            <a:xfrm>
              <a:off x="301265" y="2718559"/>
              <a:ext cx="547756" cy="547756"/>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a:off x="1150288" y="2494477"/>
              <a:ext cx="5641034" cy="99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txBox="1"/>
            <p:nvPr/>
          </p:nvSpPr>
          <p:spPr>
            <a:xfrm>
              <a:off x="1209671" y="2510628"/>
              <a:ext cx="5641034" cy="995920"/>
            </a:xfrm>
            <a:prstGeom prst="rect">
              <a:avLst/>
            </a:prstGeom>
            <a:noFill/>
            <a:ln>
              <a:noFill/>
            </a:ln>
          </p:spPr>
          <p:txBody>
            <a:bodyPr spcFirstLastPara="1" wrap="square" lIns="105400" tIns="105400" rIns="105400" bIns="105400"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500" dirty="0">
                  <a:solidFill>
                    <a:srgbClr val="FFFFFF"/>
                  </a:solidFill>
                  <a:uFill>
                    <a:noFill/>
                  </a:uFill>
                  <a:hlinkClick r:id="rId10">
                    <a:extLst>
                      <a:ext uri="{A12FA001-AC4F-418D-AE19-62706E023703}">
                        <ahyp:hlinkClr xmlns:ahyp="http://schemas.microsoft.com/office/drawing/2018/hyperlinkcolor" val="tx"/>
                      </a:ext>
                    </a:extLst>
                  </a:hlinkClick>
                </a:rPr>
                <a:t>Activity 3 – </a:t>
              </a:r>
              <a:r>
                <a:rPr lang="en-US" sz="1500" dirty="0" err="1">
                  <a:solidFill>
                    <a:srgbClr val="FFFFFF"/>
                  </a:solidFill>
                  <a:uFill>
                    <a:noFill/>
                  </a:uFill>
                  <a:hlinkClick r:id="rId10">
                    <a:extLst>
                      <a:ext uri="{A12FA001-AC4F-418D-AE19-62706E023703}">
                        <ahyp:hlinkClr xmlns:ahyp="http://schemas.microsoft.com/office/drawing/2018/hyperlinkcolor" val="tx"/>
                      </a:ext>
                    </a:extLst>
                  </a:hlinkClick>
                </a:rPr>
                <a:t>Création</a:t>
              </a:r>
              <a:r>
                <a:rPr lang="en-US" sz="1500" dirty="0">
                  <a:solidFill>
                    <a:srgbClr val="FFFFFF"/>
                  </a:solidFill>
                  <a:uFill>
                    <a:noFill/>
                  </a:uFill>
                  <a:hlinkClick r:id="rId10">
                    <a:extLst>
                      <a:ext uri="{A12FA001-AC4F-418D-AE19-62706E023703}">
                        <ahyp:hlinkClr xmlns:ahyp="http://schemas.microsoft.com/office/drawing/2018/hyperlinkcolor" val="tx"/>
                      </a:ext>
                    </a:extLst>
                  </a:hlinkClick>
                </a:rPr>
                <a:t> de </a:t>
              </a:r>
              <a:r>
                <a:rPr lang="en-US" sz="1500" dirty="0" err="1">
                  <a:solidFill>
                    <a:srgbClr val="FFFFFF"/>
                  </a:solidFill>
                  <a:uFill>
                    <a:noFill/>
                  </a:uFill>
                  <a:hlinkClick r:id="rId10">
                    <a:extLst>
                      <a:ext uri="{A12FA001-AC4F-418D-AE19-62706E023703}">
                        <ahyp:hlinkClr xmlns:ahyp="http://schemas.microsoft.com/office/drawing/2018/hyperlinkcolor" val="tx"/>
                      </a:ext>
                    </a:extLst>
                  </a:hlinkClick>
                </a:rPr>
                <a:t>personnages</a:t>
              </a:r>
              <a:r>
                <a:rPr lang="en-US" sz="1500" dirty="0">
                  <a:solidFill>
                    <a:srgbClr val="FFFFFF"/>
                  </a:solidFill>
                  <a:uFill>
                    <a:noFill/>
                  </a:uFill>
                  <a:hlinkClick r:id="rId10">
                    <a:extLst>
                      <a:ext uri="{A12FA001-AC4F-418D-AE19-62706E023703}">
                        <ahyp:hlinkClr xmlns:ahyp="http://schemas.microsoft.com/office/drawing/2018/hyperlinkcolor" val="tx"/>
                      </a:ext>
                    </a:extLst>
                  </a:hlinkClick>
                </a:rPr>
                <a:t> et </a:t>
              </a:r>
              <a:r>
                <a:rPr lang="en-US" sz="1500" dirty="0" err="1">
                  <a:solidFill>
                    <a:srgbClr val="FFFFFF"/>
                  </a:solidFill>
                  <a:uFill>
                    <a:noFill/>
                  </a:uFill>
                  <a:hlinkClick r:id="rId10">
                    <a:extLst>
                      <a:ext uri="{A12FA001-AC4F-418D-AE19-62706E023703}">
                        <ahyp:hlinkClr xmlns:ahyp="http://schemas.microsoft.com/office/drawing/2018/hyperlinkcolor" val="tx"/>
                      </a:ext>
                    </a:extLst>
                  </a:hlinkClick>
                </a:rPr>
                <a:t>arrière</a:t>
              </a:r>
              <a:r>
                <a:rPr lang="en-US" sz="1500" dirty="0">
                  <a:solidFill>
                    <a:srgbClr val="FFFFFF"/>
                  </a:solidFill>
                  <a:uFill>
                    <a:noFill/>
                  </a:uFill>
                  <a:hlinkClick r:id="rId10">
                    <a:extLst>
                      <a:ext uri="{A12FA001-AC4F-418D-AE19-62706E023703}">
                        <ahyp:hlinkClr xmlns:ahyp="http://schemas.microsoft.com/office/drawing/2018/hyperlinkcolor" val="tx"/>
                      </a:ext>
                    </a:extLst>
                  </a:hlinkClick>
                </a:rPr>
                <a:t>-plans</a:t>
              </a:r>
              <a:r>
                <a:rPr lang="en-US" sz="1900" b="0" i="0" u="none" strike="noStrike" cap="none" dirty="0">
                  <a:solidFill>
                    <a:schemeClr val="lt1"/>
                  </a:solidFill>
                  <a:latin typeface="Calibri"/>
                  <a:ea typeface="Calibri"/>
                  <a:cs typeface="Calibri"/>
                  <a:sym typeface="Calibri"/>
                </a:rPr>
                <a:t> </a:t>
              </a:r>
              <a:endParaRPr dirty="0"/>
            </a:p>
          </p:txBody>
        </p:sp>
        <p:sp>
          <p:nvSpPr>
            <p:cNvPr id="106" name="Google Shape;106;p17"/>
            <p:cNvSpPr/>
            <p:nvPr/>
          </p:nvSpPr>
          <p:spPr>
            <a:xfrm>
              <a:off x="0" y="3739377"/>
              <a:ext cx="6791323" cy="995920"/>
            </a:xfrm>
            <a:prstGeom prst="rect">
              <a:avLst/>
            </a:prstGeom>
            <a:gradFill>
              <a:gsLst>
                <a:gs pos="0">
                  <a:srgbClr val="3F3F3F"/>
                </a:gs>
                <a:gs pos="15929">
                  <a:srgbClr val="262626"/>
                </a:gs>
                <a:gs pos="97000">
                  <a:srgbClr val="262626"/>
                </a:gs>
                <a:gs pos="100000">
                  <a:srgbClr val="11859C"/>
                </a:gs>
              </a:gsLst>
              <a:lin ang="108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301265" y="3963460"/>
              <a:ext cx="547756" cy="547756"/>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a:off x="1150288" y="3739377"/>
              <a:ext cx="5641034" cy="99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txBox="1"/>
            <p:nvPr/>
          </p:nvSpPr>
          <p:spPr>
            <a:xfrm>
              <a:off x="1150288" y="3739377"/>
              <a:ext cx="5641034" cy="995920"/>
            </a:xfrm>
            <a:prstGeom prst="rect">
              <a:avLst/>
            </a:prstGeom>
            <a:noFill/>
            <a:ln>
              <a:noFill/>
            </a:ln>
          </p:spPr>
          <p:txBody>
            <a:bodyPr spcFirstLastPara="1" wrap="square" lIns="105400" tIns="105400" rIns="105400" bIns="105400" anchor="ctr" anchorCtr="0">
              <a:noAutofit/>
            </a:bodyPr>
            <a:lstStyle/>
            <a:p>
              <a:pPr marL="0" lvl="0" indent="0" algn="l" rtl="0">
                <a:lnSpc>
                  <a:spcPct val="90000"/>
                </a:lnSpc>
                <a:spcBef>
                  <a:spcPts val="0"/>
                </a:spcBef>
                <a:spcAft>
                  <a:spcPts val="0"/>
                </a:spcAft>
                <a:buClr>
                  <a:schemeClr val="lt1"/>
                </a:buClr>
                <a:buSzPts val="1900"/>
                <a:buFont typeface="Calibri"/>
                <a:buNone/>
              </a:pPr>
              <a:r>
                <a:rPr lang="en-US" sz="1500">
                  <a:solidFill>
                    <a:srgbClr val="FFFFFF"/>
                  </a:solidFill>
                  <a:uFill>
                    <a:noFill/>
                  </a:uFill>
                  <a:hlinkClick r:id="rId11">
                    <a:extLst>
                      <a:ext uri="{A12FA001-AC4F-418D-AE19-62706E023703}">
                        <ahyp:hlinkClr xmlns:ahyp="http://schemas.microsoft.com/office/drawing/2018/hyperlinkcolor" val="tx"/>
                      </a:ext>
                    </a:extLst>
                  </a:hlinkClick>
                </a:rPr>
                <a:t>Activity 4 – Projet d’animation image par image (stop motion)</a:t>
              </a:r>
              <a:endParaRPr/>
            </a:p>
          </p:txBody>
        </p:sp>
        <p:sp>
          <p:nvSpPr>
            <p:cNvPr id="110" name="Google Shape;110;p17"/>
            <p:cNvSpPr/>
            <p:nvPr/>
          </p:nvSpPr>
          <p:spPr>
            <a:xfrm>
              <a:off x="0" y="4984278"/>
              <a:ext cx="6791323" cy="995920"/>
            </a:xfrm>
            <a:prstGeom prst="rect">
              <a:avLst/>
            </a:prstGeom>
            <a:gradFill>
              <a:gsLst>
                <a:gs pos="0">
                  <a:srgbClr val="3F3F3F"/>
                </a:gs>
                <a:gs pos="15929">
                  <a:srgbClr val="262626"/>
                </a:gs>
                <a:gs pos="97000">
                  <a:srgbClr val="262626"/>
                </a:gs>
                <a:gs pos="100000">
                  <a:srgbClr val="11859C"/>
                </a:gs>
              </a:gsLst>
              <a:lin ang="108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7"/>
            <p:cNvSpPr/>
            <p:nvPr/>
          </p:nvSpPr>
          <p:spPr>
            <a:xfrm>
              <a:off x="301265" y="5208360"/>
              <a:ext cx="547756" cy="547756"/>
            </a:xfrm>
            <a:prstGeom prst="rect">
              <a:avLst/>
            </a:prstGeom>
            <a:blipFill rotWithShape="1">
              <a:blip r:embed="rId1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p:cNvSpPr/>
            <p:nvPr/>
          </p:nvSpPr>
          <p:spPr>
            <a:xfrm>
              <a:off x="1150288" y="4984278"/>
              <a:ext cx="5641034" cy="99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txBox="1"/>
            <p:nvPr/>
          </p:nvSpPr>
          <p:spPr>
            <a:xfrm>
              <a:off x="973670" y="5016581"/>
              <a:ext cx="5641034" cy="995920"/>
            </a:xfrm>
            <a:prstGeom prst="rect">
              <a:avLst/>
            </a:prstGeom>
            <a:noFill/>
            <a:ln>
              <a:noFill/>
            </a:ln>
          </p:spPr>
          <p:txBody>
            <a:bodyPr spcFirstLastPara="1" wrap="square" lIns="105400" tIns="105400" rIns="105400" bIns="105400" anchor="ctr" anchorCtr="0">
              <a:noAutofit/>
            </a:bodyPr>
            <a:lstStyle/>
            <a:p>
              <a:pPr marL="152400" lvl="0" indent="0" algn="just" rtl="0">
                <a:spcBef>
                  <a:spcPts val="0"/>
                </a:spcBef>
                <a:spcAft>
                  <a:spcPts val="500"/>
                </a:spcAft>
                <a:buClr>
                  <a:schemeClr val="dk1"/>
                </a:buClr>
                <a:buSzPts val="1100"/>
                <a:buFont typeface="Arial"/>
                <a:buNone/>
              </a:pPr>
              <a:r>
                <a:rPr lang="en-US" sz="1500" dirty="0">
                  <a:solidFill>
                    <a:srgbClr val="FFFFFF"/>
                  </a:solidFill>
                </a:rPr>
                <a:t>Travail</a:t>
              </a:r>
              <a:r>
                <a:rPr lang="en-US" sz="1500" dirty="0">
                  <a:solidFill>
                    <a:srgbClr val="FFFFFF"/>
                  </a:solidFill>
                  <a:uFill>
                    <a:noFill/>
                  </a:uFill>
                  <a:hlinkClick r:id="rId13">
                    <a:extLst>
                      <a:ext uri="{A12FA001-AC4F-418D-AE19-62706E023703}">
                        <ahyp:hlinkClr xmlns:ahyp="http://schemas.microsoft.com/office/drawing/2018/hyperlinkcolor" val="tx"/>
                      </a:ext>
                    </a:extLst>
                  </a:hlinkClick>
                </a:rPr>
                <a:t> 1 – </a:t>
              </a:r>
              <a:r>
                <a:rPr lang="en-US" sz="1500" dirty="0" err="1">
                  <a:solidFill>
                    <a:srgbClr val="FFFFFF"/>
                  </a:solidFill>
                  <a:uFill>
                    <a:noFill/>
                  </a:uFill>
                  <a:hlinkClick r:id="rId13">
                    <a:extLst>
                      <a:ext uri="{A12FA001-AC4F-418D-AE19-62706E023703}">
                        <ahyp:hlinkClr xmlns:ahyp="http://schemas.microsoft.com/office/drawing/2018/hyperlinkcolor" val="tx"/>
                      </a:ext>
                    </a:extLst>
                  </a:hlinkClick>
                </a:rPr>
                <a:t>Créer</a:t>
              </a:r>
              <a:r>
                <a:rPr lang="en-US" sz="1500" dirty="0">
                  <a:solidFill>
                    <a:srgbClr val="FFFFFF"/>
                  </a:solidFill>
                  <a:uFill>
                    <a:noFill/>
                  </a:uFill>
                  <a:hlinkClick r:id="rId13">
                    <a:extLst>
                      <a:ext uri="{A12FA001-AC4F-418D-AE19-62706E023703}">
                        <ahyp:hlinkClr xmlns:ahyp="http://schemas.microsoft.com/office/drawing/2018/hyperlinkcolor" val="tx"/>
                      </a:ext>
                    </a:extLst>
                  </a:hlinkClick>
                </a:rPr>
                <a:t> un animation image par image (stop motion)</a:t>
              </a:r>
              <a:endParaRPr dirty="0"/>
            </a:p>
          </p:txBody>
        </p:sp>
      </p:grpSp>
      <p:sp>
        <p:nvSpPr>
          <p:cNvPr id="114" name="Google Shape;114;p17"/>
          <p:cNvSpPr txBox="1">
            <a:spLocks noGrp="1"/>
          </p:cNvSpPr>
          <p:nvPr>
            <p:ph type="sldNum" idx="12"/>
            <p:custDataLst>
              <p:tags r:id="rId3"/>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8" name="Google Shape;128;p18" descr="A picture containing dark, holding, hand, sitting&#10;&#10;Description automatically generated"/>
          <p:cNvPicPr preferRelativeResize="0">
            <a:picLocks noGrp="1"/>
          </p:cNvPicPr>
          <p:nvPr>
            <p:ph type="pic" idx="2"/>
            <p:custDataLst>
              <p:tags r:id="rId1"/>
            </p:custDataLst>
          </p:nvPr>
        </p:nvPicPr>
        <p:blipFill rotWithShape="1">
          <a:blip r:embed="rId13">
            <a:alphaModFix/>
          </a:blip>
          <a:srcRect t="-6856" b="-6844"/>
          <a:stretch/>
        </p:blipFill>
        <p:spPr>
          <a:xfrm>
            <a:off x="0" y="0"/>
            <a:ext cx="6305700" cy="6721500"/>
          </a:xfrm>
          <a:prstGeom prst="rect">
            <a:avLst/>
          </a:prstGeom>
          <a:noFill/>
          <a:ln>
            <a:noFill/>
          </a:ln>
        </p:spPr>
      </p:pic>
      <p:sp>
        <p:nvSpPr>
          <p:cNvPr id="119" name="Google Shape;119;p18"/>
          <p:cNvSpPr txBox="1">
            <a:spLocks noGrp="1"/>
          </p:cNvSpPr>
          <p:nvPr>
            <p:ph type="title"/>
            <p:custDataLst>
              <p:tags r:id="rId2"/>
            </p:custDataLst>
          </p:nvPr>
        </p:nvSpPr>
        <p:spPr>
          <a:xfrm>
            <a:off x="6657975" y="611075"/>
            <a:ext cx="4695900" cy="1030038"/>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Qu’est</a:t>
            </a:r>
            <a:r>
              <a:rPr lang="en-US" dirty="0"/>
              <a:t> </a:t>
            </a:r>
            <a:r>
              <a:rPr lang="en-US" dirty="0" err="1"/>
              <a:t>ce</a:t>
            </a:r>
            <a:r>
              <a:rPr lang="en-US" dirty="0"/>
              <a:t> que </a:t>
            </a:r>
            <a:r>
              <a:rPr lang="en-US" dirty="0" err="1"/>
              <a:t>l’animation</a:t>
            </a:r>
            <a:endParaRPr dirty="0"/>
          </a:p>
        </p:txBody>
      </p:sp>
      <p:sp>
        <p:nvSpPr>
          <p:cNvPr id="120" name="Google Shape;120;p18"/>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lvl="0" indent="-203200" algn="l" rtl="0">
              <a:lnSpc>
                <a:spcPct val="90000"/>
              </a:lnSpc>
              <a:spcBef>
                <a:spcPts val="1000"/>
              </a:spcBef>
              <a:spcAft>
                <a:spcPts val="0"/>
              </a:spcAft>
              <a:buClr>
                <a:srgbClr val="FFFFFF"/>
              </a:buClr>
              <a:buSzPts val="1600"/>
              <a:buChar char="▪"/>
            </a:pPr>
            <a:r>
              <a:rPr lang="en-US" sz="1700" dirty="0">
                <a:solidFill>
                  <a:srgbClr val="FFFFFF"/>
                </a:solidFill>
                <a:latin typeface="Arial"/>
                <a:ea typeface="Arial"/>
                <a:cs typeface="Arial"/>
                <a:sym typeface="Arial"/>
              </a:rPr>
              <a:t>Le </a:t>
            </a:r>
            <a:r>
              <a:rPr lang="en-US" sz="1700" dirty="0" err="1">
                <a:solidFill>
                  <a:srgbClr val="FFFFFF"/>
                </a:solidFill>
                <a:latin typeface="Arial"/>
                <a:ea typeface="Arial"/>
                <a:cs typeface="Arial"/>
                <a:sym typeface="Arial"/>
              </a:rPr>
              <a:t>rôle</a:t>
            </a:r>
            <a:r>
              <a:rPr lang="en-US" sz="1700" dirty="0">
                <a:solidFill>
                  <a:srgbClr val="FFFFFF"/>
                </a:solidFill>
                <a:latin typeface="Arial"/>
                <a:ea typeface="Arial"/>
                <a:cs typeface="Arial"/>
                <a:sym typeface="Arial"/>
              </a:rPr>
              <a:t> d'un animateur </a:t>
            </a:r>
            <a:r>
              <a:rPr lang="en-US" sz="1700" dirty="0" err="1">
                <a:solidFill>
                  <a:srgbClr val="FFFFFF"/>
                </a:solidFill>
                <a:latin typeface="Arial"/>
                <a:ea typeface="Arial"/>
                <a:cs typeface="Arial"/>
                <a:sym typeface="Arial"/>
              </a:rPr>
              <a:t>est</a:t>
            </a:r>
            <a:r>
              <a:rPr lang="en-US" sz="1700" dirty="0">
                <a:solidFill>
                  <a:srgbClr val="FFFFFF"/>
                </a:solidFill>
                <a:latin typeface="Arial"/>
                <a:ea typeface="Arial"/>
                <a:cs typeface="Arial"/>
                <a:sym typeface="Arial"/>
              </a:rPr>
              <a:t> de </a:t>
            </a:r>
            <a:r>
              <a:rPr lang="en-US" sz="1700" dirty="0" err="1">
                <a:solidFill>
                  <a:srgbClr val="FFFFFF"/>
                </a:solidFill>
                <a:latin typeface="Arial"/>
                <a:ea typeface="Arial"/>
                <a:cs typeface="Arial"/>
                <a:sym typeface="Arial"/>
              </a:rPr>
              <a:t>créer</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l'illusion</a:t>
            </a:r>
            <a:r>
              <a:rPr lang="en-US" sz="1700" dirty="0">
                <a:solidFill>
                  <a:srgbClr val="FFFFFF"/>
                </a:solidFill>
                <a:latin typeface="Arial"/>
                <a:ea typeface="Arial"/>
                <a:cs typeface="Arial"/>
                <a:sym typeface="Arial"/>
              </a:rPr>
              <a:t> de la vie sur un </a:t>
            </a:r>
            <a:r>
              <a:rPr lang="en-US" sz="1700" dirty="0" err="1">
                <a:solidFill>
                  <a:srgbClr val="FFFFFF"/>
                </a:solidFill>
                <a:latin typeface="Arial"/>
                <a:ea typeface="Arial"/>
                <a:cs typeface="Arial"/>
                <a:sym typeface="Arial"/>
              </a:rPr>
              <a:t>objet</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inanimé</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ou</a:t>
            </a:r>
            <a:r>
              <a:rPr lang="en-US" sz="1700" dirty="0">
                <a:solidFill>
                  <a:srgbClr val="FFFFFF"/>
                </a:solidFill>
                <a:latin typeface="Arial"/>
                <a:ea typeface="Arial"/>
                <a:cs typeface="Arial"/>
                <a:sym typeface="Arial"/>
              </a:rPr>
              <a:t> un </a:t>
            </a:r>
            <a:r>
              <a:rPr lang="en-US" sz="1700" dirty="0" err="1">
                <a:solidFill>
                  <a:srgbClr val="FFFFFF"/>
                </a:solidFill>
                <a:latin typeface="Arial"/>
                <a:ea typeface="Arial"/>
                <a:cs typeface="Arial"/>
                <a:sym typeface="Arial"/>
              </a:rPr>
              <a:t>personnage</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illustré</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L'animation</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prend</a:t>
            </a:r>
            <a:r>
              <a:rPr lang="en-US" sz="1700" dirty="0">
                <a:solidFill>
                  <a:srgbClr val="FFFFFF"/>
                </a:solidFill>
                <a:latin typeface="Arial"/>
                <a:ea typeface="Arial"/>
                <a:cs typeface="Arial"/>
                <a:sym typeface="Arial"/>
              </a:rPr>
              <a:t> vie </a:t>
            </a:r>
            <a:r>
              <a:rPr lang="en-US" sz="1700" dirty="0" err="1">
                <a:solidFill>
                  <a:srgbClr val="FFFFFF"/>
                </a:solidFill>
                <a:latin typeface="Arial"/>
                <a:ea typeface="Arial"/>
                <a:cs typeface="Arial"/>
                <a:sym typeface="Arial"/>
              </a:rPr>
              <a:t>en</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projetant</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rapidement</a:t>
            </a:r>
            <a:r>
              <a:rPr lang="en-US" sz="1700" dirty="0">
                <a:solidFill>
                  <a:srgbClr val="FFFFFF"/>
                </a:solidFill>
                <a:latin typeface="Arial"/>
                <a:ea typeface="Arial"/>
                <a:cs typeface="Arial"/>
                <a:sym typeface="Arial"/>
              </a:rPr>
              <a:t> des images </a:t>
            </a:r>
            <a:r>
              <a:rPr lang="en-US" sz="1700" dirty="0" err="1">
                <a:solidFill>
                  <a:srgbClr val="FFFFFF"/>
                </a:solidFill>
                <a:latin typeface="Arial"/>
                <a:ea typeface="Arial"/>
                <a:cs typeface="Arial"/>
                <a:sym typeface="Arial"/>
              </a:rPr>
              <a:t>séquencées</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l'une</a:t>
            </a:r>
            <a:r>
              <a:rPr lang="en-US" sz="1700" dirty="0">
                <a:solidFill>
                  <a:srgbClr val="FFFFFF"/>
                </a:solidFill>
                <a:latin typeface="Arial"/>
                <a:ea typeface="Arial"/>
                <a:cs typeface="Arial"/>
                <a:sym typeface="Arial"/>
              </a:rPr>
              <a:t> après </a:t>
            </a:r>
            <a:r>
              <a:rPr lang="en-US" sz="1700" dirty="0" err="1">
                <a:solidFill>
                  <a:srgbClr val="FFFFFF"/>
                </a:solidFill>
                <a:latin typeface="Arial"/>
                <a:ea typeface="Arial"/>
                <a:cs typeface="Arial"/>
                <a:sym typeface="Arial"/>
              </a:rPr>
              <a:t>l'autre</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Cette</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séquence</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crée</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cette</a:t>
            </a:r>
            <a:r>
              <a:rPr lang="en-US" sz="1700" dirty="0">
                <a:solidFill>
                  <a:srgbClr val="FFFFFF"/>
                </a:solidFill>
                <a:latin typeface="Arial"/>
                <a:ea typeface="Arial"/>
                <a:cs typeface="Arial"/>
                <a:sym typeface="Arial"/>
              </a:rPr>
              <a:t> illusion.</a:t>
            </a:r>
            <a:endParaRPr sz="1700" dirty="0">
              <a:solidFill>
                <a:srgbClr val="FFFFFF"/>
              </a:solidFill>
              <a:latin typeface="Arial"/>
              <a:ea typeface="Arial"/>
              <a:cs typeface="Arial"/>
              <a:sym typeface="Arial"/>
            </a:endParaRPr>
          </a:p>
          <a:p>
            <a:pPr marL="228600" lvl="0" indent="0" algn="l" rtl="0">
              <a:lnSpc>
                <a:spcPct val="90000"/>
              </a:lnSpc>
              <a:spcBef>
                <a:spcPts val="1000"/>
              </a:spcBef>
              <a:spcAft>
                <a:spcPts val="0"/>
              </a:spcAft>
              <a:buNone/>
            </a:pPr>
            <a:endParaRPr sz="1700" dirty="0">
              <a:solidFill>
                <a:srgbClr val="FFFFFF"/>
              </a:solidFill>
              <a:latin typeface="Arial"/>
              <a:ea typeface="Arial"/>
              <a:cs typeface="Arial"/>
              <a:sym typeface="Arial"/>
            </a:endParaRPr>
          </a:p>
          <a:p>
            <a:pPr marL="0" lvl="0" indent="457200" algn="l" rtl="0">
              <a:lnSpc>
                <a:spcPct val="90000"/>
              </a:lnSpc>
              <a:spcBef>
                <a:spcPts val="1000"/>
              </a:spcBef>
              <a:spcAft>
                <a:spcPts val="0"/>
              </a:spcAft>
              <a:buNone/>
            </a:pP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Pensez</a:t>
            </a:r>
            <a:r>
              <a:rPr lang="en-US" sz="1700" dirty="0">
                <a:solidFill>
                  <a:srgbClr val="FFFFFF"/>
                </a:solidFill>
                <a:latin typeface="Arial"/>
                <a:ea typeface="Arial"/>
                <a:cs typeface="Arial"/>
                <a:sym typeface="Arial"/>
              </a:rPr>
              <a:t>-y: De </a:t>
            </a:r>
            <a:r>
              <a:rPr lang="en-US" sz="1700" dirty="0" err="1">
                <a:solidFill>
                  <a:srgbClr val="FFFFFF"/>
                </a:solidFill>
                <a:latin typeface="Arial"/>
                <a:ea typeface="Arial"/>
                <a:cs typeface="Arial"/>
                <a:sym typeface="Arial"/>
              </a:rPr>
              <a:t>quelles</a:t>
            </a:r>
            <a:r>
              <a:rPr lang="en-US" sz="1700" dirty="0">
                <a:solidFill>
                  <a:srgbClr val="FFFFFF"/>
                </a:solidFill>
                <a:latin typeface="Arial"/>
                <a:ea typeface="Arial"/>
                <a:cs typeface="Arial"/>
                <a:sym typeface="Arial"/>
              </a:rPr>
              <a:t> manières un animateur </a:t>
            </a:r>
            <a:r>
              <a:rPr lang="en-US" sz="1700" dirty="0" err="1">
                <a:solidFill>
                  <a:srgbClr val="FFFFFF"/>
                </a:solidFill>
                <a:latin typeface="Arial"/>
                <a:ea typeface="Arial"/>
                <a:cs typeface="Arial"/>
                <a:sym typeface="Arial"/>
              </a:rPr>
              <a:t>peut</a:t>
            </a:r>
            <a:r>
              <a:rPr lang="en-US" sz="1700" dirty="0">
                <a:solidFill>
                  <a:srgbClr val="FFFFFF"/>
                </a:solidFill>
                <a:latin typeface="Arial"/>
                <a:ea typeface="Arial"/>
                <a:cs typeface="Arial"/>
                <a:sym typeface="Arial"/>
              </a:rPr>
              <a:t>-il donner vie à des </a:t>
            </a:r>
            <a:r>
              <a:rPr lang="en-US" sz="1700" dirty="0" err="1">
                <a:solidFill>
                  <a:srgbClr val="FFFFFF"/>
                </a:solidFill>
                <a:latin typeface="Arial"/>
                <a:ea typeface="Arial"/>
                <a:cs typeface="Arial"/>
                <a:sym typeface="Arial"/>
              </a:rPr>
              <a:t>objets</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inanimés</a:t>
            </a:r>
            <a:r>
              <a:rPr lang="en-US" sz="1700" dirty="0">
                <a:solidFill>
                  <a:srgbClr val="FFFFFF"/>
                </a:solidFill>
                <a:latin typeface="Arial"/>
                <a:ea typeface="Arial"/>
                <a:cs typeface="Arial"/>
                <a:sym typeface="Arial"/>
              </a:rPr>
              <a:t> (Q 2.1)</a:t>
            </a:r>
            <a:endParaRPr sz="1700" dirty="0">
              <a:solidFill>
                <a:srgbClr val="FFFFFF"/>
              </a:solidFill>
              <a:latin typeface="Arial"/>
              <a:ea typeface="Arial"/>
              <a:cs typeface="Arial"/>
              <a:sym typeface="Arial"/>
            </a:endParaRPr>
          </a:p>
          <a:p>
            <a:pPr marL="228600" lvl="0" indent="0" algn="l" rtl="0">
              <a:lnSpc>
                <a:spcPct val="90000"/>
              </a:lnSpc>
              <a:spcBef>
                <a:spcPts val="1000"/>
              </a:spcBef>
              <a:spcAft>
                <a:spcPts val="0"/>
              </a:spcAft>
              <a:buNone/>
            </a:pPr>
            <a:endParaRPr sz="1700" dirty="0">
              <a:solidFill>
                <a:srgbClr val="FFFFFF"/>
              </a:solidFill>
              <a:latin typeface="Arial"/>
              <a:ea typeface="Arial"/>
              <a:cs typeface="Arial"/>
              <a:sym typeface="Arial"/>
            </a:endParaRPr>
          </a:p>
          <a:p>
            <a:pPr marL="228600" marR="38100" lvl="0" indent="-203200" algn="l" rtl="0">
              <a:lnSpc>
                <a:spcPct val="100000"/>
              </a:lnSpc>
              <a:spcBef>
                <a:spcPts val="0"/>
              </a:spcBef>
              <a:spcAft>
                <a:spcPts val="0"/>
              </a:spcAft>
              <a:buClr>
                <a:srgbClr val="FFFFFF"/>
              </a:buClr>
              <a:buSzPts val="1600"/>
              <a:buChar char="▪"/>
            </a:pPr>
            <a:r>
              <a:rPr lang="en-US" sz="1700" dirty="0">
                <a:solidFill>
                  <a:srgbClr val="FFFFFF"/>
                </a:solidFill>
                <a:latin typeface="Arial"/>
                <a:ea typeface="Arial"/>
                <a:cs typeface="Arial"/>
                <a:sym typeface="Arial"/>
              </a:rPr>
              <a:t>Dans </a:t>
            </a:r>
            <a:r>
              <a:rPr lang="en-US" sz="1700" dirty="0" err="1">
                <a:solidFill>
                  <a:srgbClr val="FFFFFF"/>
                </a:solidFill>
                <a:latin typeface="Arial"/>
                <a:ea typeface="Arial"/>
                <a:cs typeface="Arial"/>
                <a:sym typeface="Arial"/>
              </a:rPr>
              <a:t>cette</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leçon</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vous</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apprendrez</a:t>
            </a:r>
            <a:r>
              <a:rPr lang="en-US" sz="1700" dirty="0">
                <a:solidFill>
                  <a:srgbClr val="FFFFFF"/>
                </a:solidFill>
                <a:latin typeface="Arial"/>
                <a:ea typeface="Arial"/>
                <a:cs typeface="Arial"/>
                <a:sym typeface="Arial"/>
              </a:rPr>
              <a:t> comment deux animateurs Disney </a:t>
            </a:r>
            <a:r>
              <a:rPr lang="en-US" sz="1700" dirty="0" err="1">
                <a:solidFill>
                  <a:srgbClr val="FFFFFF"/>
                </a:solidFill>
                <a:latin typeface="Arial"/>
                <a:ea typeface="Arial"/>
                <a:cs typeface="Arial"/>
                <a:sym typeface="Arial"/>
              </a:rPr>
              <a:t>ont</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documenté</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l'illusion</a:t>
            </a:r>
            <a:r>
              <a:rPr lang="en-US" sz="1700" dirty="0">
                <a:solidFill>
                  <a:srgbClr val="FFFFFF"/>
                </a:solidFill>
                <a:latin typeface="Arial"/>
                <a:ea typeface="Arial"/>
                <a:cs typeface="Arial"/>
                <a:sym typeface="Arial"/>
              </a:rPr>
              <a:t> de la vie.</a:t>
            </a:r>
            <a:endParaRPr sz="1700" dirty="0">
              <a:solidFill>
                <a:srgbClr val="FFFFFF"/>
              </a:solidFill>
              <a:latin typeface="Arial"/>
              <a:ea typeface="Arial"/>
              <a:cs typeface="Arial"/>
              <a:sym typeface="Arial"/>
            </a:endParaRPr>
          </a:p>
          <a:p>
            <a:pPr marL="228600" lvl="0" indent="-203200" algn="l" rtl="0">
              <a:lnSpc>
                <a:spcPct val="90000"/>
              </a:lnSpc>
              <a:spcBef>
                <a:spcPts val="1000"/>
              </a:spcBef>
              <a:spcAft>
                <a:spcPts val="0"/>
              </a:spcAft>
              <a:buClr>
                <a:srgbClr val="FFFFFF"/>
              </a:buClr>
              <a:buSzPts val="1600"/>
              <a:buChar char="▪"/>
            </a:pPr>
            <a:endParaRPr sz="1600" dirty="0">
              <a:solidFill>
                <a:srgbClr val="FFFFFF"/>
              </a:solidFill>
            </a:endParaRPr>
          </a:p>
        </p:txBody>
      </p:sp>
      <p:sp>
        <p:nvSpPr>
          <p:cNvPr id="121" name="Google Shape;121;p18"/>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3</a:t>
            </a:fld>
            <a:endParaRPr/>
          </a:p>
        </p:txBody>
      </p:sp>
      <p:sp>
        <p:nvSpPr>
          <p:cNvPr id="122" name="Google Shape;122;p18"/>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23" name="Google Shape;123;p18"/>
          <p:cNvSpPr/>
          <p:nvPr>
            <p:custDataLst>
              <p:tags r:id="rId6"/>
            </p:custDataLst>
          </p:nvPr>
        </p:nvSpPr>
        <p:spPr>
          <a:xfrm>
            <a:off x="3697432" y="6407259"/>
            <a:ext cx="2552100" cy="3222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24" name="Google Shape;124;p18"/>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b="0" i="0" u="none" strike="noStrike" cap="none">
              <a:solidFill>
                <a:schemeClr val="lt1"/>
              </a:solidFill>
              <a:latin typeface="Calibri"/>
              <a:ea typeface="Calibri"/>
              <a:cs typeface="Calibri"/>
              <a:sym typeface="Calibri"/>
            </a:endParaRPr>
          </a:p>
        </p:txBody>
      </p:sp>
      <p:sp>
        <p:nvSpPr>
          <p:cNvPr id="125" name="Google Shape;125;p18"/>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26" name="Google Shape;126;p18"/>
          <p:cNvSpPr/>
          <p:nvPr>
            <p:custDataLst>
              <p:tags r:id="rId9"/>
            </p:custDataLst>
          </p:nvPr>
        </p:nvSpPr>
        <p:spPr>
          <a:xfrm rot="10800000">
            <a:off x="4902116" y="6177030"/>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7" name="Google Shape;127;p18" descr="Idea"/>
          <p:cNvPicPr preferRelativeResize="0"/>
          <p:nvPr>
            <p:custDataLst>
              <p:tags r:id="rId10"/>
            </p:custDataLst>
          </p:nvPr>
        </p:nvPicPr>
        <p:blipFill rotWithShape="1">
          <a:blip r:embed="rId14">
            <a:alphaModFix/>
          </a:blip>
          <a:srcRect/>
          <a:stretch/>
        </p:blipFill>
        <p:spPr>
          <a:xfrm flipH="1">
            <a:off x="7171861" y="3867798"/>
            <a:ext cx="254544" cy="2669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9" descr="A close up&#10;&#10;Description automatically generated"/>
          <p:cNvPicPr preferRelativeResize="0">
            <a:picLocks noGrp="1"/>
          </p:cNvPicPr>
          <p:nvPr>
            <p:ph type="pic" idx="2"/>
            <p:custDataLst>
              <p:tags r:id="rId1"/>
            </p:custDataLst>
          </p:nvPr>
        </p:nvPicPr>
        <p:blipFill rotWithShape="1">
          <a:blip r:embed="rId12">
            <a:alphaModFix/>
          </a:blip>
          <a:srcRect l="18695" r="18695"/>
          <a:stretch/>
        </p:blipFill>
        <p:spPr>
          <a:xfrm>
            <a:off x="0" y="0"/>
            <a:ext cx="6305700" cy="6721500"/>
          </a:xfrm>
          <a:prstGeom prst="rect">
            <a:avLst/>
          </a:prstGeom>
          <a:noFill/>
          <a:ln>
            <a:noFill/>
          </a:ln>
        </p:spPr>
      </p:pic>
      <p:sp>
        <p:nvSpPr>
          <p:cNvPr id="134" name="Google Shape;134;p19"/>
          <p:cNvSpPr txBox="1">
            <a:spLocks noGrp="1"/>
          </p:cNvSpPr>
          <p:nvPr>
            <p:ph type="title"/>
            <p:custDataLst>
              <p:tags r:id="rId2"/>
            </p:custDataLst>
          </p:nvPr>
        </p:nvSpPr>
        <p:spPr>
          <a:xfrm>
            <a:off x="6657975" y="611074"/>
            <a:ext cx="4695900" cy="10857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Les </a:t>
            </a:r>
            <a:r>
              <a:rPr lang="en-US" dirty="0" err="1"/>
              <a:t>principes</a:t>
            </a:r>
            <a:r>
              <a:rPr lang="en-US" dirty="0"/>
              <a:t> </a:t>
            </a:r>
            <a:r>
              <a:rPr lang="en-US" dirty="0" err="1"/>
              <a:t>d’animation</a:t>
            </a:r>
            <a:endParaRPr dirty="0"/>
          </a:p>
        </p:txBody>
      </p:sp>
      <p:sp>
        <p:nvSpPr>
          <p:cNvPr id="135" name="Google Shape;135;p19"/>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lvl="0" indent="-184150" algn="l" rtl="0">
              <a:lnSpc>
                <a:spcPct val="80000"/>
              </a:lnSpc>
              <a:spcBef>
                <a:spcPts val="1000"/>
              </a:spcBef>
              <a:spcAft>
                <a:spcPts val="0"/>
              </a:spcAft>
              <a:buClr>
                <a:srgbClr val="FFFFFF"/>
              </a:buClr>
              <a:buSzPts val="1300"/>
              <a:buChar char="▪"/>
            </a:pPr>
            <a:r>
              <a:rPr lang="en-US" sz="1400" dirty="0">
                <a:solidFill>
                  <a:srgbClr val="FFFFFF"/>
                </a:solidFill>
                <a:latin typeface="Arial"/>
                <a:ea typeface="Arial"/>
                <a:cs typeface="Arial"/>
                <a:sym typeface="Arial"/>
              </a:rPr>
              <a:t>Les animateurs </a:t>
            </a:r>
            <a:r>
              <a:rPr lang="en-US" sz="1400" dirty="0" err="1">
                <a:solidFill>
                  <a:srgbClr val="FFFFFF"/>
                </a:solidFill>
                <a:latin typeface="Arial"/>
                <a:ea typeface="Arial"/>
                <a:cs typeface="Arial"/>
                <a:sym typeface="Arial"/>
              </a:rPr>
              <a:t>emploient</a:t>
            </a:r>
            <a:r>
              <a:rPr lang="en-US" sz="1400" dirty="0">
                <a:solidFill>
                  <a:srgbClr val="FFFFFF"/>
                </a:solidFill>
                <a:latin typeface="Arial"/>
                <a:ea typeface="Arial"/>
                <a:cs typeface="Arial"/>
                <a:sym typeface="Arial"/>
              </a:rPr>
              <a:t> 12 </a:t>
            </a:r>
            <a:r>
              <a:rPr lang="en-US" sz="1400" dirty="0" err="1">
                <a:solidFill>
                  <a:srgbClr val="FFFFFF"/>
                </a:solidFill>
                <a:latin typeface="Arial"/>
                <a:ea typeface="Arial"/>
                <a:cs typeface="Arial"/>
                <a:sym typeface="Arial"/>
              </a:rPr>
              <a:t>principes</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d'animation</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afin</a:t>
            </a:r>
            <a:r>
              <a:rPr lang="en-US" sz="1400" dirty="0">
                <a:solidFill>
                  <a:srgbClr val="FFFFFF"/>
                </a:solidFill>
                <a:latin typeface="Arial"/>
                <a:ea typeface="Arial"/>
                <a:cs typeface="Arial"/>
                <a:sym typeface="Arial"/>
              </a:rPr>
              <a:t> de </a:t>
            </a:r>
            <a:r>
              <a:rPr lang="en-US" sz="1400" dirty="0" err="1">
                <a:solidFill>
                  <a:srgbClr val="FFFFFF"/>
                </a:solidFill>
                <a:latin typeface="Arial"/>
                <a:ea typeface="Arial"/>
                <a:cs typeface="Arial"/>
                <a:sym typeface="Arial"/>
              </a:rPr>
              <a:t>transmettre</a:t>
            </a:r>
            <a:r>
              <a:rPr lang="en-US" sz="1400" dirty="0">
                <a:solidFill>
                  <a:srgbClr val="FFFFFF"/>
                </a:solidFill>
                <a:latin typeface="Arial"/>
                <a:ea typeface="Arial"/>
                <a:cs typeface="Arial"/>
                <a:sym typeface="Arial"/>
              </a:rPr>
              <a:t> un </a:t>
            </a:r>
            <a:r>
              <a:rPr lang="en-US" sz="1400" dirty="0" err="1">
                <a:solidFill>
                  <a:srgbClr val="FFFFFF"/>
                </a:solidFill>
                <a:latin typeface="Arial"/>
                <a:ea typeface="Arial"/>
                <a:cs typeface="Arial"/>
                <a:sym typeface="Arial"/>
              </a:rPr>
              <a:t>sens</a:t>
            </a:r>
            <a:r>
              <a:rPr lang="en-US" sz="1400" dirty="0">
                <a:solidFill>
                  <a:srgbClr val="FFFFFF"/>
                </a:solidFill>
                <a:latin typeface="Arial"/>
                <a:ea typeface="Arial"/>
                <a:cs typeface="Arial"/>
                <a:sym typeface="Arial"/>
              </a:rPr>
              <a:t> de «vie» à </a:t>
            </a:r>
            <a:r>
              <a:rPr lang="en-US" sz="1400" dirty="0" err="1">
                <a:solidFill>
                  <a:srgbClr val="FFFFFF"/>
                </a:solidFill>
                <a:latin typeface="Arial"/>
                <a:ea typeface="Arial"/>
                <a:cs typeface="Arial"/>
                <a:sym typeface="Arial"/>
              </a:rPr>
              <a:t>leur</a:t>
            </a:r>
            <a:r>
              <a:rPr lang="en-US" sz="1400" dirty="0">
                <a:solidFill>
                  <a:srgbClr val="FFFFFF"/>
                </a:solidFill>
                <a:latin typeface="Arial"/>
                <a:ea typeface="Arial"/>
                <a:cs typeface="Arial"/>
                <a:sym typeface="Arial"/>
              </a:rPr>
              <a:t> travail. </a:t>
            </a:r>
            <a:r>
              <a:rPr lang="en-US" sz="1400" dirty="0" err="1">
                <a:solidFill>
                  <a:srgbClr val="FFFFFF"/>
                </a:solidFill>
                <a:latin typeface="Arial"/>
                <a:ea typeface="Arial"/>
                <a:cs typeface="Arial"/>
                <a:sym typeface="Arial"/>
              </a:rPr>
              <a:t>Ces</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principes</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ont</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été</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présentés</a:t>
            </a:r>
            <a:r>
              <a:rPr lang="en-US" sz="1400" dirty="0">
                <a:solidFill>
                  <a:srgbClr val="FFFFFF"/>
                </a:solidFill>
                <a:latin typeface="Arial"/>
                <a:ea typeface="Arial"/>
                <a:cs typeface="Arial"/>
                <a:sym typeface="Arial"/>
              </a:rPr>
              <a:t> pour la première </a:t>
            </a:r>
            <a:r>
              <a:rPr lang="en-US" sz="1400" dirty="0" err="1">
                <a:solidFill>
                  <a:srgbClr val="FFFFFF"/>
                </a:solidFill>
                <a:latin typeface="Arial"/>
                <a:ea typeface="Arial"/>
                <a:cs typeface="Arial"/>
                <a:sym typeface="Arial"/>
              </a:rPr>
              <a:t>fois</a:t>
            </a:r>
            <a:r>
              <a:rPr lang="en-US" sz="1400" dirty="0">
                <a:solidFill>
                  <a:srgbClr val="FFFFFF"/>
                </a:solidFill>
                <a:latin typeface="Arial"/>
                <a:ea typeface="Arial"/>
                <a:cs typeface="Arial"/>
                <a:sym typeface="Arial"/>
              </a:rPr>
              <a:t> par deux animateurs de Disney, Ollie Johnston et Frank Thomas dans </a:t>
            </a:r>
            <a:r>
              <a:rPr lang="en-US" sz="1400" dirty="0" err="1">
                <a:solidFill>
                  <a:srgbClr val="FFFFFF"/>
                </a:solidFill>
                <a:latin typeface="Arial"/>
                <a:ea typeface="Arial"/>
                <a:cs typeface="Arial"/>
                <a:sym typeface="Arial"/>
              </a:rPr>
              <a:t>leur</a:t>
            </a:r>
            <a:r>
              <a:rPr lang="en-US" sz="1400" dirty="0">
                <a:solidFill>
                  <a:srgbClr val="FFFFFF"/>
                </a:solidFill>
                <a:latin typeface="Arial"/>
                <a:ea typeface="Arial"/>
                <a:cs typeface="Arial"/>
                <a:sym typeface="Arial"/>
              </a:rPr>
              <a:t> livre </a:t>
            </a:r>
            <a:r>
              <a:rPr lang="en-US" sz="1400" dirty="0" err="1">
                <a:solidFill>
                  <a:srgbClr val="FFFFFF"/>
                </a:solidFill>
                <a:latin typeface="Arial"/>
                <a:ea typeface="Arial"/>
                <a:cs typeface="Arial"/>
                <a:sym typeface="Arial"/>
              </a:rPr>
              <a:t>l'illusion</a:t>
            </a:r>
            <a:r>
              <a:rPr lang="en-US" sz="1400" dirty="0">
                <a:solidFill>
                  <a:srgbClr val="FFFFFF"/>
                </a:solidFill>
                <a:latin typeface="Arial"/>
                <a:ea typeface="Arial"/>
                <a:cs typeface="Arial"/>
                <a:sym typeface="Arial"/>
              </a:rPr>
              <a:t> de la vie.</a:t>
            </a:r>
            <a:endParaRPr sz="1400" dirty="0">
              <a:solidFill>
                <a:srgbClr val="FFFFFF"/>
              </a:solidFill>
              <a:latin typeface="Arial"/>
              <a:ea typeface="Arial"/>
              <a:cs typeface="Arial"/>
              <a:sym typeface="Arial"/>
            </a:endParaRPr>
          </a:p>
          <a:p>
            <a:pPr marL="228600" marR="38100" lvl="0" indent="0" algn="l" rtl="0">
              <a:lnSpc>
                <a:spcPct val="128571"/>
              </a:lnSpc>
              <a:spcBef>
                <a:spcPts val="0"/>
              </a:spcBef>
              <a:spcAft>
                <a:spcPts val="0"/>
              </a:spcAft>
              <a:buNone/>
            </a:pPr>
            <a:endParaRPr sz="1400" dirty="0">
              <a:solidFill>
                <a:srgbClr val="FFFFFF"/>
              </a:solidFill>
              <a:latin typeface="Arial"/>
              <a:ea typeface="Arial"/>
              <a:cs typeface="Arial"/>
              <a:sym typeface="Arial"/>
            </a:endParaRPr>
          </a:p>
          <a:p>
            <a:pPr marL="228600" marR="38100" lvl="0" indent="-184150" algn="l" rtl="0">
              <a:lnSpc>
                <a:spcPct val="100000"/>
              </a:lnSpc>
              <a:spcBef>
                <a:spcPts val="0"/>
              </a:spcBef>
              <a:spcAft>
                <a:spcPts val="0"/>
              </a:spcAft>
              <a:buClr>
                <a:srgbClr val="FFFFFF"/>
              </a:buClr>
              <a:buSzPts val="1300"/>
              <a:buChar char="▪"/>
            </a:pPr>
            <a:r>
              <a:rPr lang="en-US" sz="1400" dirty="0">
                <a:solidFill>
                  <a:srgbClr val="FFFFFF"/>
                </a:solidFill>
                <a:latin typeface="Arial"/>
                <a:ea typeface="Arial"/>
                <a:cs typeface="Arial"/>
                <a:sym typeface="Arial"/>
              </a:rPr>
              <a:t>Dans </a:t>
            </a:r>
            <a:r>
              <a:rPr lang="en-US" sz="1400" dirty="0" err="1">
                <a:solidFill>
                  <a:srgbClr val="FFFFFF"/>
                </a:solidFill>
                <a:latin typeface="Arial"/>
                <a:ea typeface="Arial"/>
                <a:cs typeface="Arial"/>
                <a:sym typeface="Arial"/>
              </a:rPr>
              <a:t>cette</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activité</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vous</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aurez</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l'occasion</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d'explorer</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chacun</a:t>
            </a:r>
            <a:r>
              <a:rPr lang="en-US" sz="1400" dirty="0">
                <a:solidFill>
                  <a:srgbClr val="FFFFFF"/>
                </a:solidFill>
                <a:latin typeface="Arial"/>
                <a:ea typeface="Arial"/>
                <a:cs typeface="Arial"/>
                <a:sym typeface="Arial"/>
              </a:rPr>
              <a:t> des 12 </a:t>
            </a:r>
            <a:r>
              <a:rPr lang="en-US" sz="1400" dirty="0" err="1">
                <a:solidFill>
                  <a:srgbClr val="FFFFFF"/>
                </a:solidFill>
                <a:latin typeface="Arial"/>
                <a:ea typeface="Arial"/>
                <a:cs typeface="Arial"/>
                <a:sym typeface="Arial"/>
              </a:rPr>
              <a:t>principes</a:t>
            </a:r>
            <a:r>
              <a:rPr lang="en-US" sz="1400" dirty="0">
                <a:solidFill>
                  <a:srgbClr val="FFFFFF"/>
                </a:solidFill>
                <a:latin typeface="Arial"/>
                <a:ea typeface="Arial"/>
                <a:cs typeface="Arial"/>
                <a:sym typeface="Arial"/>
              </a:rPr>
              <a:t> et de </a:t>
            </a:r>
            <a:r>
              <a:rPr lang="en-US" sz="1400" dirty="0" err="1">
                <a:solidFill>
                  <a:srgbClr val="FFFFFF"/>
                </a:solidFill>
                <a:latin typeface="Arial"/>
                <a:ea typeface="Arial"/>
                <a:cs typeface="Arial"/>
                <a:sym typeface="Arial"/>
              </a:rPr>
              <a:t>réfléchir</a:t>
            </a:r>
            <a:r>
              <a:rPr lang="en-US" sz="1400" dirty="0">
                <a:solidFill>
                  <a:srgbClr val="FFFFFF"/>
                </a:solidFill>
                <a:latin typeface="Arial"/>
                <a:ea typeface="Arial"/>
                <a:cs typeface="Arial"/>
                <a:sym typeface="Arial"/>
              </a:rPr>
              <a:t> à la </a:t>
            </a:r>
            <a:r>
              <a:rPr lang="en-US" sz="1400" dirty="0" err="1">
                <a:solidFill>
                  <a:srgbClr val="FFFFFF"/>
                </a:solidFill>
                <a:latin typeface="Arial"/>
                <a:ea typeface="Arial"/>
                <a:cs typeface="Arial"/>
                <a:sym typeface="Arial"/>
              </a:rPr>
              <a:t>façon</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dont</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vous</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pouvez</a:t>
            </a:r>
            <a:r>
              <a:rPr lang="en-US" sz="1400" dirty="0">
                <a:solidFill>
                  <a:srgbClr val="FFFFFF"/>
                </a:solidFill>
                <a:latin typeface="Arial"/>
                <a:ea typeface="Arial"/>
                <a:cs typeface="Arial"/>
                <a:sym typeface="Arial"/>
              </a:rPr>
              <a:t> les appliquer dans </a:t>
            </a:r>
            <a:r>
              <a:rPr lang="en-US" sz="1400" dirty="0" err="1">
                <a:solidFill>
                  <a:srgbClr val="FFFFFF"/>
                </a:solidFill>
                <a:latin typeface="Arial"/>
                <a:ea typeface="Arial"/>
                <a:cs typeface="Arial"/>
                <a:sym typeface="Arial"/>
              </a:rPr>
              <a:t>vos</a:t>
            </a:r>
            <a:r>
              <a:rPr lang="en-US" sz="1400" dirty="0">
                <a:solidFill>
                  <a:srgbClr val="FFFFFF"/>
                </a:solidFill>
                <a:latin typeface="Arial"/>
                <a:ea typeface="Arial"/>
                <a:cs typeface="Arial"/>
                <a:sym typeface="Arial"/>
              </a:rPr>
              <a:t> animations. </a:t>
            </a:r>
            <a:r>
              <a:rPr lang="en-US" sz="1400" dirty="0" err="1">
                <a:solidFill>
                  <a:srgbClr val="FFFFFF"/>
                </a:solidFill>
                <a:latin typeface="Arial"/>
                <a:ea typeface="Arial"/>
                <a:cs typeface="Arial"/>
                <a:sym typeface="Arial"/>
              </a:rPr>
              <a:t>Lorsque</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vous</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comprenez</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ces</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principes</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vous</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aurez</a:t>
            </a:r>
            <a:r>
              <a:rPr lang="en-US" sz="1400" dirty="0">
                <a:solidFill>
                  <a:srgbClr val="FFFFFF"/>
                </a:solidFill>
                <a:latin typeface="Arial"/>
                <a:ea typeface="Arial"/>
                <a:cs typeface="Arial"/>
                <a:sym typeface="Arial"/>
              </a:rPr>
              <a:t> les </a:t>
            </a:r>
            <a:r>
              <a:rPr lang="en-US" sz="1400" dirty="0" err="1">
                <a:solidFill>
                  <a:srgbClr val="FFFFFF"/>
                </a:solidFill>
                <a:latin typeface="Arial"/>
                <a:ea typeface="Arial"/>
                <a:cs typeface="Arial"/>
                <a:sym typeface="Arial"/>
              </a:rPr>
              <a:t>connaissances</a:t>
            </a:r>
            <a:r>
              <a:rPr lang="en-US" sz="1400" dirty="0">
                <a:solidFill>
                  <a:srgbClr val="FFFFFF"/>
                </a:solidFill>
                <a:latin typeface="Arial"/>
                <a:ea typeface="Arial"/>
                <a:cs typeface="Arial"/>
                <a:sym typeface="Arial"/>
              </a:rPr>
              <a:t> et les </a:t>
            </a:r>
            <a:r>
              <a:rPr lang="en-US" sz="1400" dirty="0" err="1">
                <a:solidFill>
                  <a:srgbClr val="FFFFFF"/>
                </a:solidFill>
                <a:latin typeface="Arial"/>
                <a:ea typeface="Arial"/>
                <a:cs typeface="Arial"/>
                <a:sym typeface="Arial"/>
              </a:rPr>
              <a:t>compétences</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nécessaires</a:t>
            </a:r>
            <a:r>
              <a:rPr lang="en-US" sz="1400" dirty="0">
                <a:solidFill>
                  <a:srgbClr val="FFFFFF"/>
                </a:solidFill>
                <a:latin typeface="Arial"/>
                <a:ea typeface="Arial"/>
                <a:cs typeface="Arial"/>
                <a:sym typeface="Arial"/>
              </a:rPr>
              <a:t> pour </a:t>
            </a:r>
            <a:r>
              <a:rPr lang="en-US" sz="1400" dirty="0" err="1">
                <a:solidFill>
                  <a:srgbClr val="FFFFFF"/>
                </a:solidFill>
                <a:latin typeface="Arial"/>
                <a:ea typeface="Arial"/>
                <a:cs typeface="Arial"/>
                <a:sym typeface="Arial"/>
              </a:rPr>
              <a:t>amener</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votre</a:t>
            </a:r>
            <a:r>
              <a:rPr lang="en-US" sz="1400" dirty="0">
                <a:solidFill>
                  <a:srgbClr val="FFFFFF"/>
                </a:solidFill>
                <a:latin typeface="Arial"/>
                <a:ea typeface="Arial"/>
                <a:cs typeface="Arial"/>
                <a:sym typeface="Arial"/>
              </a:rPr>
              <a:t> travail à un </a:t>
            </a:r>
            <a:r>
              <a:rPr lang="en-US" sz="1400" dirty="0" err="1">
                <a:solidFill>
                  <a:srgbClr val="FFFFFF"/>
                </a:solidFill>
                <a:latin typeface="Arial"/>
                <a:ea typeface="Arial"/>
                <a:cs typeface="Arial"/>
                <a:sym typeface="Arial"/>
              </a:rPr>
              <a:t>différent</a:t>
            </a:r>
            <a:r>
              <a:rPr lang="en-US" sz="1400" dirty="0">
                <a:solidFill>
                  <a:srgbClr val="FFFFFF"/>
                </a:solidFill>
                <a:latin typeface="Arial"/>
                <a:ea typeface="Arial"/>
                <a:cs typeface="Arial"/>
                <a:sym typeface="Arial"/>
              </a:rPr>
              <a:t> </a:t>
            </a:r>
            <a:r>
              <a:rPr lang="en-US" sz="1400" dirty="0" err="1">
                <a:solidFill>
                  <a:srgbClr val="FFFFFF"/>
                </a:solidFill>
                <a:latin typeface="Arial"/>
                <a:ea typeface="Arial"/>
                <a:cs typeface="Arial"/>
                <a:sym typeface="Arial"/>
              </a:rPr>
              <a:t>niveau</a:t>
            </a:r>
            <a:r>
              <a:rPr lang="en-US" sz="1400" dirty="0">
                <a:solidFill>
                  <a:srgbClr val="FFFFFF"/>
                </a:solidFill>
                <a:latin typeface="Arial"/>
                <a:ea typeface="Arial"/>
                <a:cs typeface="Arial"/>
                <a:sym typeface="Arial"/>
              </a:rPr>
              <a:t>.</a:t>
            </a:r>
            <a:endParaRPr sz="1400" dirty="0">
              <a:solidFill>
                <a:srgbClr val="FFFFFF"/>
              </a:solidFill>
              <a:latin typeface="Arial"/>
              <a:ea typeface="Arial"/>
              <a:cs typeface="Arial"/>
              <a:sym typeface="Arial"/>
            </a:endParaRPr>
          </a:p>
          <a:p>
            <a:pPr marL="0" lvl="0" indent="0" algn="l" rtl="0">
              <a:lnSpc>
                <a:spcPct val="80000"/>
              </a:lnSpc>
              <a:spcBef>
                <a:spcPts val="1000"/>
              </a:spcBef>
              <a:spcAft>
                <a:spcPts val="0"/>
              </a:spcAft>
              <a:buSzPts val="2000"/>
              <a:buNone/>
            </a:pPr>
            <a:endParaRPr dirty="0"/>
          </a:p>
          <a:p>
            <a:pPr marL="457200" lvl="1" indent="0" algn="l" rtl="0">
              <a:lnSpc>
                <a:spcPct val="80000"/>
              </a:lnSpc>
              <a:spcBef>
                <a:spcPts val="500"/>
              </a:spcBef>
              <a:spcAft>
                <a:spcPts val="0"/>
              </a:spcAft>
              <a:buClr>
                <a:schemeClr val="lt1"/>
              </a:buClr>
              <a:buSzPts val="1800"/>
              <a:buNone/>
            </a:pPr>
            <a:r>
              <a:rPr lang="en-US" dirty="0"/>
              <a:t>Observe et </a:t>
            </a:r>
            <a:r>
              <a:rPr lang="en-US" dirty="0" err="1"/>
              <a:t>apprends</a:t>
            </a:r>
            <a:r>
              <a:rPr lang="en-US" dirty="0"/>
              <a:t>: Illusion de la vie</a:t>
            </a:r>
            <a:endParaRPr dirty="0"/>
          </a:p>
          <a:p>
            <a:pPr marL="457200" lvl="1" indent="0" algn="l" rtl="0">
              <a:lnSpc>
                <a:spcPct val="80000"/>
              </a:lnSpc>
              <a:spcBef>
                <a:spcPts val="500"/>
              </a:spcBef>
              <a:spcAft>
                <a:spcPts val="0"/>
              </a:spcAft>
              <a:buClr>
                <a:schemeClr val="lt1"/>
              </a:buClr>
              <a:buSzPts val="1800"/>
              <a:buNone/>
            </a:pPr>
            <a:r>
              <a:rPr lang="en-US" u="sng" dirty="0">
                <a:solidFill>
                  <a:schemeClr val="hlink"/>
                </a:solidFill>
                <a:hlinkClick r:id="rId13"/>
              </a:rPr>
              <a:t>12 Basic Principals of Animation</a:t>
            </a:r>
            <a:endParaRPr dirty="0"/>
          </a:p>
        </p:txBody>
      </p:sp>
      <p:sp>
        <p:nvSpPr>
          <p:cNvPr id="136" name="Google Shape;136;p19"/>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4</a:t>
            </a:fld>
            <a:endParaRPr/>
          </a:p>
        </p:txBody>
      </p:sp>
      <p:sp>
        <p:nvSpPr>
          <p:cNvPr id="137" name="Google Shape;137;p19"/>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38" name="Google Shape;138;p19"/>
          <p:cNvSpPr/>
          <p:nvPr>
            <p:custDataLst>
              <p:tags r:id="rId6"/>
            </p:custDataLst>
          </p:nvPr>
        </p:nvSpPr>
        <p:spPr>
          <a:xfrm>
            <a:off x="3697432" y="6407259"/>
            <a:ext cx="2552100" cy="3222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39" name="Google Shape;139;p19"/>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b="0" i="0" u="none" strike="noStrike" cap="none">
              <a:solidFill>
                <a:schemeClr val="lt1"/>
              </a:solidFill>
              <a:latin typeface="Calibri"/>
              <a:ea typeface="Calibri"/>
              <a:cs typeface="Calibri"/>
              <a:sym typeface="Calibri"/>
            </a:endParaRPr>
          </a:p>
        </p:txBody>
      </p:sp>
      <p:sp>
        <p:nvSpPr>
          <p:cNvPr id="140" name="Google Shape;140;p19"/>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41" name="Google Shape;141;p19"/>
          <p:cNvSpPr/>
          <p:nvPr>
            <p:custDataLst>
              <p:tags r:id="rId9"/>
            </p:custDataLst>
          </p:nvPr>
        </p:nvSpPr>
        <p:spPr>
          <a:xfrm rot="10800000">
            <a:off x="4830693" y="6269975"/>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0" descr="A close up of a computer&#10;&#10;Description automatically generated"/>
          <p:cNvPicPr preferRelativeResize="0">
            <a:picLocks noGrp="1"/>
          </p:cNvPicPr>
          <p:nvPr>
            <p:ph type="pic" idx="2"/>
            <p:custDataLst>
              <p:tags r:id="rId1"/>
            </p:custDataLst>
          </p:nvPr>
        </p:nvPicPr>
        <p:blipFill rotWithShape="1">
          <a:blip r:embed="rId12">
            <a:alphaModFix/>
          </a:blip>
          <a:srcRect t="-30333" b="-30332"/>
          <a:stretch/>
        </p:blipFill>
        <p:spPr>
          <a:xfrm>
            <a:off x="0" y="0"/>
            <a:ext cx="6305550" cy="6721475"/>
          </a:xfrm>
          <a:prstGeom prst="rect">
            <a:avLst/>
          </a:prstGeom>
          <a:noFill/>
          <a:ln>
            <a:noFill/>
          </a:ln>
        </p:spPr>
      </p:pic>
      <p:sp>
        <p:nvSpPr>
          <p:cNvPr id="147" name="Google Shape;147;p20"/>
          <p:cNvSpPr txBox="1">
            <a:spLocks noGrp="1"/>
          </p:cNvSpPr>
          <p:nvPr>
            <p:ph type="title"/>
            <p:custDataLst>
              <p:tags r:id="rId2"/>
            </p:custDataLst>
          </p:nvPr>
        </p:nvSpPr>
        <p:spPr>
          <a:xfrm>
            <a:off x="6657975" y="611075"/>
            <a:ext cx="5155500" cy="10953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Écrase</a:t>
            </a:r>
            <a:r>
              <a:rPr lang="en-US" dirty="0"/>
              <a:t> et </a:t>
            </a:r>
            <a:r>
              <a:rPr lang="en-US" dirty="0" err="1"/>
              <a:t>étire</a:t>
            </a:r>
            <a:r>
              <a:rPr lang="en-US" dirty="0"/>
              <a:t> </a:t>
            </a:r>
            <a:br>
              <a:rPr lang="en-US" dirty="0"/>
            </a:br>
            <a:r>
              <a:rPr lang="en-US" dirty="0"/>
              <a:t>Squash &amp; Stretch</a:t>
            </a:r>
            <a:endParaRPr dirty="0"/>
          </a:p>
        </p:txBody>
      </p:sp>
      <p:sp>
        <p:nvSpPr>
          <p:cNvPr id="148" name="Google Shape;148;p20"/>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215900" algn="l" rtl="0">
              <a:lnSpc>
                <a:spcPct val="128571"/>
              </a:lnSpc>
              <a:spcBef>
                <a:spcPts val="0"/>
              </a:spcBef>
              <a:spcAft>
                <a:spcPts val="0"/>
              </a:spcAft>
              <a:buClr>
                <a:srgbClr val="FFFFFF"/>
              </a:buClr>
              <a:buSzPts val="1800"/>
              <a:buChar char="▪"/>
            </a:pPr>
            <a:r>
              <a:rPr lang="en-US" sz="1900" dirty="0" err="1">
                <a:solidFill>
                  <a:srgbClr val="FFFFFF"/>
                </a:solidFill>
                <a:latin typeface="Arial"/>
                <a:ea typeface="Arial"/>
                <a:cs typeface="Arial"/>
                <a:sym typeface="Arial"/>
              </a:rPr>
              <a:t>En</a:t>
            </a:r>
            <a:r>
              <a:rPr lang="en-US" sz="1900" dirty="0">
                <a:solidFill>
                  <a:srgbClr val="FFFFFF"/>
                </a:solidFill>
                <a:latin typeface="Arial"/>
                <a:ea typeface="Arial"/>
                <a:cs typeface="Arial"/>
                <a:sym typeface="Arial"/>
              </a:rPr>
              <a:t> </a:t>
            </a:r>
            <a:r>
              <a:rPr lang="en-US" sz="1900" dirty="0" err="1">
                <a:solidFill>
                  <a:srgbClr val="FFFFFF"/>
                </a:solidFill>
                <a:latin typeface="Arial"/>
                <a:ea typeface="Arial"/>
                <a:cs typeface="Arial"/>
                <a:sym typeface="Arial"/>
              </a:rPr>
              <a:t>écrasant</a:t>
            </a:r>
            <a:r>
              <a:rPr lang="en-US" sz="1900" dirty="0">
                <a:solidFill>
                  <a:srgbClr val="FFFFFF"/>
                </a:solidFill>
                <a:latin typeface="Arial"/>
                <a:ea typeface="Arial"/>
                <a:cs typeface="Arial"/>
                <a:sym typeface="Arial"/>
              </a:rPr>
              <a:t> et </a:t>
            </a:r>
            <a:r>
              <a:rPr lang="en-US" sz="1900" dirty="0" err="1">
                <a:solidFill>
                  <a:srgbClr val="FFFFFF"/>
                </a:solidFill>
                <a:latin typeface="Arial"/>
                <a:ea typeface="Arial"/>
                <a:cs typeface="Arial"/>
                <a:sym typeface="Arial"/>
              </a:rPr>
              <a:t>en</a:t>
            </a:r>
            <a:r>
              <a:rPr lang="en-US" sz="1900" dirty="0">
                <a:solidFill>
                  <a:srgbClr val="FFFFFF"/>
                </a:solidFill>
                <a:latin typeface="Arial"/>
                <a:ea typeface="Arial"/>
                <a:cs typeface="Arial"/>
                <a:sym typeface="Arial"/>
              </a:rPr>
              <a:t> </a:t>
            </a:r>
            <a:r>
              <a:rPr lang="en-US" sz="1900" dirty="0" err="1">
                <a:solidFill>
                  <a:srgbClr val="FFFFFF"/>
                </a:solidFill>
                <a:latin typeface="Arial"/>
                <a:ea typeface="Arial"/>
                <a:cs typeface="Arial"/>
                <a:sym typeface="Arial"/>
              </a:rPr>
              <a:t>étirant</a:t>
            </a:r>
            <a:r>
              <a:rPr lang="en-US" sz="1900" dirty="0">
                <a:solidFill>
                  <a:srgbClr val="FFFFFF"/>
                </a:solidFill>
                <a:latin typeface="Arial"/>
                <a:ea typeface="Arial"/>
                <a:cs typeface="Arial"/>
                <a:sym typeface="Arial"/>
              </a:rPr>
              <a:t> (squash and stretch) des </a:t>
            </a:r>
            <a:r>
              <a:rPr lang="en-US" sz="1900" dirty="0" err="1">
                <a:solidFill>
                  <a:srgbClr val="FFFFFF"/>
                </a:solidFill>
                <a:latin typeface="Arial"/>
                <a:ea typeface="Arial"/>
                <a:cs typeface="Arial"/>
                <a:sym typeface="Arial"/>
              </a:rPr>
              <a:t>objets</a:t>
            </a:r>
            <a:r>
              <a:rPr lang="en-US" sz="1900" dirty="0">
                <a:solidFill>
                  <a:srgbClr val="FFFFFF"/>
                </a:solidFill>
                <a:latin typeface="Arial"/>
                <a:ea typeface="Arial"/>
                <a:cs typeface="Arial"/>
                <a:sym typeface="Arial"/>
              </a:rPr>
              <a:t> dans </a:t>
            </a:r>
            <a:r>
              <a:rPr lang="en-US" sz="1900" dirty="0" err="1">
                <a:solidFill>
                  <a:srgbClr val="FFFFFF"/>
                </a:solidFill>
                <a:latin typeface="Arial"/>
                <a:ea typeface="Arial"/>
                <a:cs typeface="Arial"/>
                <a:sym typeface="Arial"/>
              </a:rPr>
              <a:t>vos</a:t>
            </a:r>
            <a:r>
              <a:rPr lang="en-US" sz="1900" dirty="0">
                <a:solidFill>
                  <a:srgbClr val="FFFFFF"/>
                </a:solidFill>
                <a:latin typeface="Arial"/>
                <a:ea typeface="Arial"/>
                <a:cs typeface="Arial"/>
                <a:sym typeface="Arial"/>
              </a:rPr>
              <a:t> animations, </a:t>
            </a:r>
            <a:r>
              <a:rPr lang="en-US" sz="1900" dirty="0" err="1">
                <a:solidFill>
                  <a:srgbClr val="FFFFFF"/>
                </a:solidFill>
                <a:latin typeface="Arial"/>
                <a:ea typeface="Arial"/>
                <a:cs typeface="Arial"/>
                <a:sym typeface="Arial"/>
              </a:rPr>
              <a:t>vous</a:t>
            </a:r>
            <a:r>
              <a:rPr lang="en-US" sz="1900" dirty="0">
                <a:solidFill>
                  <a:srgbClr val="FFFFFF"/>
                </a:solidFill>
                <a:latin typeface="Arial"/>
                <a:ea typeface="Arial"/>
                <a:cs typeface="Arial"/>
                <a:sym typeface="Arial"/>
              </a:rPr>
              <a:t> </a:t>
            </a:r>
            <a:r>
              <a:rPr lang="en-US" sz="1900" dirty="0" err="1">
                <a:solidFill>
                  <a:srgbClr val="FFFFFF"/>
                </a:solidFill>
                <a:latin typeface="Arial"/>
                <a:ea typeface="Arial"/>
                <a:cs typeface="Arial"/>
                <a:sym typeface="Arial"/>
              </a:rPr>
              <a:t>pouvez</a:t>
            </a:r>
            <a:r>
              <a:rPr lang="en-US" sz="1900" dirty="0">
                <a:solidFill>
                  <a:srgbClr val="FFFFFF"/>
                </a:solidFill>
                <a:latin typeface="Arial"/>
                <a:ea typeface="Arial"/>
                <a:cs typeface="Arial"/>
                <a:sym typeface="Arial"/>
              </a:rPr>
              <a:t> les faire </a:t>
            </a:r>
            <a:r>
              <a:rPr lang="en-US" sz="1900" dirty="0" err="1">
                <a:solidFill>
                  <a:srgbClr val="FFFFFF"/>
                </a:solidFill>
                <a:latin typeface="Arial"/>
                <a:ea typeface="Arial"/>
                <a:cs typeface="Arial"/>
                <a:sym typeface="Arial"/>
              </a:rPr>
              <a:t>paraître</a:t>
            </a:r>
            <a:r>
              <a:rPr lang="en-US" sz="1900" dirty="0">
                <a:solidFill>
                  <a:srgbClr val="FFFFFF"/>
                </a:solidFill>
                <a:latin typeface="Arial"/>
                <a:ea typeface="Arial"/>
                <a:cs typeface="Arial"/>
                <a:sym typeface="Arial"/>
              </a:rPr>
              <a:t> flexibles et donner </a:t>
            </a:r>
            <a:r>
              <a:rPr lang="en-US" sz="1900" dirty="0" err="1">
                <a:solidFill>
                  <a:srgbClr val="FFFFFF"/>
                </a:solidFill>
                <a:latin typeface="Arial"/>
                <a:ea typeface="Arial"/>
                <a:cs typeface="Arial"/>
                <a:sym typeface="Arial"/>
              </a:rPr>
              <a:t>l'illusion</a:t>
            </a:r>
            <a:r>
              <a:rPr lang="en-US" sz="1900" dirty="0">
                <a:solidFill>
                  <a:srgbClr val="FFFFFF"/>
                </a:solidFill>
                <a:latin typeface="Arial"/>
                <a:ea typeface="Arial"/>
                <a:cs typeface="Arial"/>
                <a:sym typeface="Arial"/>
              </a:rPr>
              <a:t> d’être </a:t>
            </a:r>
            <a:r>
              <a:rPr lang="en-US" sz="1900" dirty="0" err="1">
                <a:solidFill>
                  <a:srgbClr val="FFFFFF"/>
                </a:solidFill>
                <a:latin typeface="Arial"/>
                <a:ea typeface="Arial"/>
                <a:cs typeface="Arial"/>
                <a:sym typeface="Arial"/>
              </a:rPr>
              <a:t>affectés</a:t>
            </a:r>
            <a:r>
              <a:rPr lang="en-US" sz="1900" dirty="0">
                <a:solidFill>
                  <a:srgbClr val="FFFFFF"/>
                </a:solidFill>
                <a:latin typeface="Arial"/>
                <a:ea typeface="Arial"/>
                <a:cs typeface="Arial"/>
                <a:sym typeface="Arial"/>
              </a:rPr>
              <a:t> par la </a:t>
            </a:r>
            <a:r>
              <a:rPr lang="en-US" sz="1900" dirty="0" err="1">
                <a:solidFill>
                  <a:srgbClr val="FFFFFF"/>
                </a:solidFill>
                <a:latin typeface="Arial"/>
                <a:ea typeface="Arial"/>
                <a:cs typeface="Arial"/>
                <a:sym typeface="Arial"/>
              </a:rPr>
              <a:t>gravité</a:t>
            </a:r>
            <a:r>
              <a:rPr lang="en-US" sz="1900" dirty="0">
                <a:solidFill>
                  <a:srgbClr val="FFFFFF"/>
                </a:solidFill>
                <a:latin typeface="Arial"/>
                <a:ea typeface="Arial"/>
                <a:cs typeface="Arial"/>
                <a:sym typeface="Arial"/>
              </a:rPr>
              <a:t>.  Le </a:t>
            </a:r>
            <a:r>
              <a:rPr lang="en-US" sz="1900" dirty="0" err="1">
                <a:solidFill>
                  <a:srgbClr val="FFFFFF"/>
                </a:solidFill>
                <a:latin typeface="Arial"/>
                <a:ea typeface="Arial"/>
                <a:cs typeface="Arial"/>
                <a:sym typeface="Arial"/>
              </a:rPr>
              <a:t>maintien</a:t>
            </a:r>
            <a:r>
              <a:rPr lang="en-US" sz="1900" dirty="0">
                <a:solidFill>
                  <a:srgbClr val="FFFFFF"/>
                </a:solidFill>
                <a:latin typeface="Arial"/>
                <a:ea typeface="Arial"/>
                <a:cs typeface="Arial"/>
                <a:sym typeface="Arial"/>
              </a:rPr>
              <a:t> des ratios </a:t>
            </a:r>
            <a:r>
              <a:rPr lang="en-US" sz="1900" dirty="0" err="1">
                <a:solidFill>
                  <a:srgbClr val="FFFFFF"/>
                </a:solidFill>
                <a:latin typeface="Arial"/>
                <a:ea typeface="Arial"/>
                <a:cs typeface="Arial"/>
                <a:sym typeface="Arial"/>
              </a:rPr>
              <a:t>est</a:t>
            </a:r>
            <a:r>
              <a:rPr lang="en-US" sz="1900" dirty="0">
                <a:solidFill>
                  <a:srgbClr val="FFFFFF"/>
                </a:solidFill>
                <a:latin typeface="Arial"/>
                <a:ea typeface="Arial"/>
                <a:cs typeface="Arial"/>
                <a:sym typeface="Arial"/>
              </a:rPr>
              <a:t> important </a:t>
            </a:r>
            <a:r>
              <a:rPr lang="en-US" sz="1900" dirty="0" err="1">
                <a:solidFill>
                  <a:srgbClr val="FFFFFF"/>
                </a:solidFill>
                <a:latin typeface="Arial"/>
                <a:ea typeface="Arial"/>
                <a:cs typeface="Arial"/>
                <a:sym typeface="Arial"/>
              </a:rPr>
              <a:t>lors</a:t>
            </a:r>
            <a:r>
              <a:rPr lang="en-US" sz="1900" dirty="0">
                <a:solidFill>
                  <a:srgbClr val="FFFFFF"/>
                </a:solidFill>
                <a:latin typeface="Arial"/>
                <a:ea typeface="Arial"/>
                <a:cs typeface="Arial"/>
                <a:sym typeface="Arial"/>
              </a:rPr>
              <a:t> de son application, car le volume d'un </a:t>
            </a:r>
            <a:r>
              <a:rPr lang="en-US" sz="1900" dirty="0" err="1">
                <a:solidFill>
                  <a:srgbClr val="FFFFFF"/>
                </a:solidFill>
                <a:latin typeface="Arial"/>
                <a:ea typeface="Arial"/>
                <a:cs typeface="Arial"/>
                <a:sym typeface="Arial"/>
              </a:rPr>
              <a:t>objet</a:t>
            </a:r>
            <a:r>
              <a:rPr lang="en-US" sz="1900" dirty="0">
                <a:solidFill>
                  <a:srgbClr val="FFFFFF"/>
                </a:solidFill>
                <a:latin typeface="Arial"/>
                <a:ea typeface="Arial"/>
                <a:cs typeface="Arial"/>
                <a:sym typeface="Arial"/>
              </a:rPr>
              <a:t> ne </a:t>
            </a:r>
            <a:r>
              <a:rPr lang="en-US" sz="1900" dirty="0" err="1">
                <a:solidFill>
                  <a:srgbClr val="FFFFFF"/>
                </a:solidFill>
                <a:latin typeface="Arial"/>
                <a:ea typeface="Arial"/>
                <a:cs typeface="Arial"/>
                <a:sym typeface="Arial"/>
              </a:rPr>
              <a:t>peut</a:t>
            </a:r>
            <a:r>
              <a:rPr lang="en-US" sz="1900" dirty="0">
                <a:solidFill>
                  <a:srgbClr val="FFFFFF"/>
                </a:solidFill>
                <a:latin typeface="Arial"/>
                <a:ea typeface="Arial"/>
                <a:cs typeface="Arial"/>
                <a:sym typeface="Arial"/>
              </a:rPr>
              <a:t> jamais changer.</a:t>
            </a:r>
            <a:endParaRPr sz="1900" dirty="0">
              <a:solidFill>
                <a:srgbClr val="FFFFFF"/>
              </a:solidFill>
              <a:latin typeface="Arial"/>
              <a:ea typeface="Arial"/>
              <a:cs typeface="Arial"/>
              <a:sym typeface="Arial"/>
            </a:endParaRPr>
          </a:p>
          <a:p>
            <a:pPr marL="228600" lvl="0" indent="-139700" algn="l" rtl="0">
              <a:lnSpc>
                <a:spcPct val="90000"/>
              </a:lnSpc>
              <a:spcBef>
                <a:spcPts val="1000"/>
              </a:spcBef>
              <a:spcAft>
                <a:spcPts val="0"/>
              </a:spcAft>
              <a:buSzPts val="1400"/>
              <a:buNone/>
            </a:pPr>
            <a:endParaRPr sz="1400" dirty="0">
              <a:latin typeface="Arial"/>
              <a:ea typeface="Arial"/>
              <a:cs typeface="Arial"/>
              <a:sym typeface="Arial"/>
            </a:endParaRPr>
          </a:p>
          <a:p>
            <a:pPr marL="457200" lvl="1" indent="0" algn="l" rtl="0">
              <a:lnSpc>
                <a:spcPct val="90000"/>
              </a:lnSpc>
              <a:spcBef>
                <a:spcPts val="500"/>
              </a:spcBef>
              <a:spcAft>
                <a:spcPts val="0"/>
              </a:spcAft>
              <a:buClr>
                <a:schemeClr val="lt1"/>
              </a:buClr>
              <a:buSzPts val="2000"/>
              <a:buNone/>
            </a:pPr>
            <a:r>
              <a:rPr lang="en-US" sz="2000" dirty="0">
                <a:latin typeface="Arial"/>
                <a:ea typeface="Arial"/>
                <a:cs typeface="Arial"/>
                <a:sym typeface="Arial"/>
              </a:rPr>
              <a:t>Observe et </a:t>
            </a:r>
            <a:r>
              <a:rPr lang="en-US" sz="2000" dirty="0" err="1">
                <a:latin typeface="Arial"/>
                <a:ea typeface="Arial"/>
                <a:cs typeface="Arial"/>
                <a:sym typeface="Arial"/>
              </a:rPr>
              <a:t>apprends</a:t>
            </a:r>
            <a:r>
              <a:rPr lang="en-US" sz="2000" dirty="0">
                <a:latin typeface="Arial"/>
                <a:ea typeface="Arial"/>
                <a:cs typeface="Arial"/>
                <a:sym typeface="Arial"/>
              </a:rPr>
              <a:t>: Les 12 </a:t>
            </a:r>
            <a:r>
              <a:rPr lang="en-US" sz="2000" dirty="0" err="1">
                <a:latin typeface="Arial"/>
                <a:ea typeface="Arial"/>
                <a:cs typeface="Arial"/>
                <a:sym typeface="Arial"/>
              </a:rPr>
              <a:t>principes</a:t>
            </a:r>
            <a:r>
              <a:rPr lang="en-US" sz="2000" dirty="0">
                <a:latin typeface="Arial"/>
                <a:ea typeface="Arial"/>
                <a:cs typeface="Arial"/>
                <a:sym typeface="Arial"/>
              </a:rPr>
              <a:t> </a:t>
            </a:r>
            <a:endParaRPr dirty="0"/>
          </a:p>
          <a:p>
            <a:pPr marL="457200" lvl="1" indent="0" algn="l" rtl="0">
              <a:lnSpc>
                <a:spcPct val="90000"/>
              </a:lnSpc>
              <a:spcBef>
                <a:spcPts val="500"/>
              </a:spcBef>
              <a:spcAft>
                <a:spcPts val="0"/>
              </a:spcAft>
              <a:buClr>
                <a:schemeClr val="lt1"/>
              </a:buClr>
              <a:buSzPts val="2000"/>
              <a:buNone/>
            </a:pPr>
            <a:r>
              <a:rPr lang="en-US" sz="2000" u="sng" dirty="0" err="1">
                <a:solidFill>
                  <a:schemeClr val="hlink"/>
                </a:solidFill>
                <a:latin typeface="Arial"/>
                <a:ea typeface="Arial"/>
                <a:cs typeface="Arial"/>
                <a:sym typeface="Arial"/>
                <a:hlinkClick r:id="rId13"/>
              </a:rPr>
              <a:t>Écrase</a:t>
            </a:r>
            <a:r>
              <a:rPr lang="en-US" sz="2000" u="sng" dirty="0">
                <a:solidFill>
                  <a:schemeClr val="hlink"/>
                </a:solidFill>
                <a:latin typeface="Arial"/>
                <a:ea typeface="Arial"/>
                <a:cs typeface="Arial"/>
                <a:sym typeface="Arial"/>
                <a:hlinkClick r:id="rId13"/>
              </a:rPr>
              <a:t> et </a:t>
            </a:r>
            <a:r>
              <a:rPr lang="en-US" sz="2000" u="sng" dirty="0" err="1">
                <a:solidFill>
                  <a:schemeClr val="hlink"/>
                </a:solidFill>
                <a:latin typeface="Arial"/>
                <a:ea typeface="Arial"/>
                <a:cs typeface="Arial"/>
                <a:sym typeface="Arial"/>
                <a:hlinkClick r:id="rId13"/>
              </a:rPr>
              <a:t>étire</a:t>
            </a:r>
            <a:endParaRPr sz="2000" dirty="0">
              <a:latin typeface="Arial"/>
              <a:ea typeface="Arial"/>
              <a:cs typeface="Arial"/>
              <a:sym typeface="Arial"/>
            </a:endParaRPr>
          </a:p>
        </p:txBody>
      </p:sp>
      <p:sp>
        <p:nvSpPr>
          <p:cNvPr id="149" name="Google Shape;149;p20"/>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5</a:t>
            </a:fld>
            <a:endParaRPr/>
          </a:p>
        </p:txBody>
      </p:sp>
      <p:sp>
        <p:nvSpPr>
          <p:cNvPr id="150" name="Google Shape;150;p20"/>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51" name="Google Shape;151;p20"/>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52" name="Google Shape;152;p20"/>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b="0" i="0" u="none" strike="noStrike" cap="none">
              <a:solidFill>
                <a:schemeClr val="lt1"/>
              </a:solidFill>
              <a:latin typeface="Calibri"/>
              <a:ea typeface="Calibri"/>
              <a:cs typeface="Calibri"/>
              <a:sym typeface="Calibri"/>
            </a:endParaRPr>
          </a:p>
        </p:txBody>
      </p:sp>
      <p:sp>
        <p:nvSpPr>
          <p:cNvPr id="153" name="Google Shape;153;p20"/>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54" name="Google Shape;154;p20"/>
          <p:cNvSpPr/>
          <p:nvPr>
            <p:custDataLst>
              <p:tags r:id="rId9"/>
            </p:custDataLst>
          </p:nvPr>
        </p:nvSpPr>
        <p:spPr>
          <a:xfrm rot="10800000">
            <a:off x="4902116" y="6085463"/>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1" descr="A close up of a sign&#10;&#10;Description automatically generated"/>
          <p:cNvPicPr preferRelativeResize="0">
            <a:picLocks noGrp="1"/>
          </p:cNvPicPr>
          <p:nvPr>
            <p:ph type="pic" idx="2"/>
            <p:custDataLst>
              <p:tags r:id="rId1"/>
            </p:custDataLst>
          </p:nvPr>
        </p:nvPicPr>
        <p:blipFill rotWithShape="1">
          <a:blip r:embed="rId12">
            <a:alphaModFix/>
          </a:blip>
          <a:srcRect t="-32087" b="-32087"/>
          <a:stretch/>
        </p:blipFill>
        <p:spPr>
          <a:xfrm>
            <a:off x="0" y="0"/>
            <a:ext cx="6305550" cy="6721475"/>
          </a:xfrm>
          <a:prstGeom prst="rect">
            <a:avLst/>
          </a:prstGeom>
          <a:noFill/>
          <a:ln>
            <a:noFill/>
          </a:ln>
        </p:spPr>
      </p:pic>
      <p:sp>
        <p:nvSpPr>
          <p:cNvPr id="160" name="Google Shape;160;p21"/>
          <p:cNvSpPr txBox="1">
            <a:spLocks noGrp="1"/>
          </p:cNvSpPr>
          <p:nvPr>
            <p:ph type="title"/>
            <p:custDataLst>
              <p:tags r:id="rId2"/>
            </p:custDataLst>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L’Anticipation</a:t>
            </a:r>
            <a:endParaRPr dirty="0"/>
          </a:p>
        </p:txBody>
      </p:sp>
      <p:sp>
        <p:nvSpPr>
          <p:cNvPr id="161" name="Google Shape;161;p21"/>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209550" algn="l" rtl="0">
              <a:lnSpc>
                <a:spcPct val="128571"/>
              </a:lnSpc>
              <a:spcBef>
                <a:spcPts val="0"/>
              </a:spcBef>
              <a:spcAft>
                <a:spcPts val="0"/>
              </a:spcAft>
              <a:buClr>
                <a:srgbClr val="FFFFFF"/>
              </a:buClr>
              <a:buSzPts val="1700"/>
              <a:buChar char="▪"/>
            </a:pPr>
            <a:r>
              <a:rPr lang="en-US" sz="1800">
                <a:solidFill>
                  <a:srgbClr val="FFFFFF"/>
                </a:solidFill>
                <a:latin typeface="Arial"/>
                <a:ea typeface="Arial"/>
                <a:cs typeface="Arial"/>
                <a:sym typeface="Arial"/>
              </a:rPr>
              <a:t>Pensez aux actions qui se produisent avant un événement et répliquer-les. Cela donne au spectateur une idée de ce qui va se passer. L'accroupissement d'un chat avant un bond, ou le frémissement d'un cerisier avant la chute des cerises sont des exemples d'anticipation.</a:t>
            </a:r>
            <a:endParaRPr sz="1800">
              <a:solidFill>
                <a:srgbClr val="FFFFFF"/>
              </a:solidFill>
              <a:latin typeface="Arial"/>
              <a:ea typeface="Arial"/>
              <a:cs typeface="Arial"/>
              <a:sym typeface="Arial"/>
            </a:endParaRPr>
          </a:p>
          <a:p>
            <a:pPr marL="228600" lvl="0" indent="0" algn="l" rtl="0">
              <a:lnSpc>
                <a:spcPct val="90000"/>
              </a:lnSpc>
              <a:spcBef>
                <a:spcPts val="0"/>
              </a:spcBef>
              <a:spcAft>
                <a:spcPts val="0"/>
              </a:spcAft>
              <a:buNone/>
            </a:pPr>
            <a:endParaRPr>
              <a:latin typeface="Arial"/>
              <a:ea typeface="Arial"/>
              <a:cs typeface="Arial"/>
              <a:sym typeface="Arial"/>
            </a:endParaRPr>
          </a:p>
          <a:p>
            <a:pPr marL="0" lvl="0" indent="0" algn="l" rtl="0">
              <a:lnSpc>
                <a:spcPct val="90000"/>
              </a:lnSpc>
              <a:spcBef>
                <a:spcPts val="1000"/>
              </a:spcBef>
              <a:spcAft>
                <a:spcPts val="0"/>
              </a:spcAft>
              <a:buSzPts val="1400"/>
              <a:buNone/>
            </a:pPr>
            <a:endParaRPr sz="1400">
              <a:latin typeface="Arial"/>
              <a:ea typeface="Arial"/>
              <a:cs typeface="Arial"/>
              <a:sym typeface="Arial"/>
            </a:endParaRPr>
          </a:p>
          <a:p>
            <a:pPr marL="457200" lvl="1" indent="0" algn="l" rtl="0">
              <a:lnSpc>
                <a:spcPct val="90000"/>
              </a:lnSpc>
              <a:spcBef>
                <a:spcPts val="500"/>
              </a:spcBef>
              <a:spcAft>
                <a:spcPts val="0"/>
              </a:spcAft>
              <a:buClr>
                <a:schemeClr val="lt1"/>
              </a:buClr>
              <a:buSzPts val="2000"/>
              <a:buNone/>
            </a:pPr>
            <a:r>
              <a:rPr lang="en-US" sz="2000">
                <a:latin typeface="Arial"/>
                <a:ea typeface="Arial"/>
                <a:cs typeface="Arial"/>
                <a:sym typeface="Arial"/>
              </a:rPr>
              <a:t>Observe et apprends: 12 principes </a:t>
            </a:r>
            <a:endParaRPr/>
          </a:p>
          <a:p>
            <a:pPr marL="457200" lvl="1" indent="0" algn="l" rtl="0">
              <a:lnSpc>
                <a:spcPct val="90000"/>
              </a:lnSpc>
              <a:spcBef>
                <a:spcPts val="500"/>
              </a:spcBef>
              <a:spcAft>
                <a:spcPts val="0"/>
              </a:spcAft>
              <a:buClr>
                <a:schemeClr val="lt1"/>
              </a:buClr>
              <a:buSzPts val="2000"/>
              <a:buNone/>
            </a:pPr>
            <a:r>
              <a:rPr lang="en-US" sz="2000" u="sng">
                <a:solidFill>
                  <a:schemeClr val="hlink"/>
                </a:solidFill>
                <a:latin typeface="Arial"/>
                <a:ea typeface="Arial"/>
                <a:cs typeface="Arial"/>
                <a:sym typeface="Arial"/>
                <a:hlinkClick r:id="rId13"/>
              </a:rPr>
              <a:t>Anticipation</a:t>
            </a:r>
            <a:endParaRPr sz="2000">
              <a:latin typeface="Arial"/>
              <a:ea typeface="Arial"/>
              <a:cs typeface="Arial"/>
              <a:sym typeface="Arial"/>
            </a:endParaRPr>
          </a:p>
        </p:txBody>
      </p:sp>
      <p:sp>
        <p:nvSpPr>
          <p:cNvPr id="162" name="Google Shape;162;p21"/>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6</a:t>
            </a:fld>
            <a:endParaRPr/>
          </a:p>
        </p:txBody>
      </p:sp>
      <p:sp>
        <p:nvSpPr>
          <p:cNvPr id="163" name="Google Shape;163;p21"/>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64" name="Google Shape;164;p21"/>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65" name="Google Shape;165;p21"/>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b="0" i="0" u="none" strike="noStrike" cap="none">
              <a:solidFill>
                <a:schemeClr val="lt1"/>
              </a:solidFill>
              <a:latin typeface="Calibri"/>
              <a:ea typeface="Calibri"/>
              <a:cs typeface="Calibri"/>
              <a:sym typeface="Calibri"/>
            </a:endParaRPr>
          </a:p>
        </p:txBody>
      </p:sp>
      <p:sp>
        <p:nvSpPr>
          <p:cNvPr id="166" name="Google Shape;166;p21"/>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67" name="Google Shape;167;p21"/>
          <p:cNvSpPr/>
          <p:nvPr>
            <p:custDataLst>
              <p:tags r:id="rId9"/>
            </p:custDataLst>
          </p:nvPr>
        </p:nvSpPr>
        <p:spPr>
          <a:xfrm rot="10800000">
            <a:off x="4902069" y="608539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2" descr="A picture containing sitting, door, green, large&#10;&#10;Description automatically generated"/>
          <p:cNvPicPr preferRelativeResize="0">
            <a:picLocks noGrp="1"/>
          </p:cNvPicPr>
          <p:nvPr>
            <p:ph type="pic" idx="2"/>
            <p:custDataLst>
              <p:tags r:id="rId1"/>
            </p:custDataLst>
          </p:nvPr>
        </p:nvPicPr>
        <p:blipFill rotWithShape="1">
          <a:blip r:embed="rId12">
            <a:alphaModFix/>
          </a:blip>
          <a:srcRect t="-35041" b="-35040"/>
          <a:stretch/>
        </p:blipFill>
        <p:spPr>
          <a:xfrm>
            <a:off x="0" y="0"/>
            <a:ext cx="6305550" cy="6721475"/>
          </a:xfrm>
          <a:prstGeom prst="rect">
            <a:avLst/>
          </a:prstGeom>
          <a:noFill/>
          <a:ln>
            <a:noFill/>
          </a:ln>
        </p:spPr>
      </p:pic>
      <p:sp>
        <p:nvSpPr>
          <p:cNvPr id="173" name="Google Shape;173;p22"/>
          <p:cNvSpPr txBox="1">
            <a:spLocks noGrp="1"/>
          </p:cNvSpPr>
          <p:nvPr>
            <p:ph type="title"/>
            <p:custDataLst>
              <p:tags r:id="rId2"/>
            </p:custDataLst>
          </p:nvPr>
        </p:nvSpPr>
        <p:spPr>
          <a:xfrm>
            <a:off x="6657975" y="611075"/>
            <a:ext cx="4988400" cy="8337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Mise </a:t>
            </a:r>
            <a:r>
              <a:rPr lang="en-US" dirty="0" err="1"/>
              <a:t>en</a:t>
            </a:r>
            <a:r>
              <a:rPr lang="en-US" dirty="0"/>
              <a:t> </a:t>
            </a:r>
            <a:r>
              <a:rPr lang="en-US" dirty="0" err="1"/>
              <a:t>scène</a:t>
            </a:r>
            <a:endParaRPr dirty="0"/>
          </a:p>
        </p:txBody>
      </p:sp>
      <p:sp>
        <p:nvSpPr>
          <p:cNvPr id="174" name="Google Shape;174;p22"/>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196850" algn="l" rtl="0">
              <a:lnSpc>
                <a:spcPct val="128571"/>
              </a:lnSpc>
              <a:spcBef>
                <a:spcPts val="0"/>
              </a:spcBef>
              <a:spcAft>
                <a:spcPts val="0"/>
              </a:spcAft>
              <a:buClr>
                <a:srgbClr val="FFFFFF"/>
              </a:buClr>
              <a:buSzPts val="1500"/>
              <a:buChar char="▪"/>
            </a:pPr>
            <a:r>
              <a:rPr lang="en-US" sz="1600" dirty="0" err="1">
                <a:solidFill>
                  <a:srgbClr val="FFFFFF"/>
                </a:solidFill>
                <a:latin typeface="Arial"/>
                <a:ea typeface="Arial"/>
                <a:cs typeface="Arial"/>
                <a:sym typeface="Arial"/>
              </a:rPr>
              <a:t>Pensez</a:t>
            </a:r>
            <a:r>
              <a:rPr lang="en-US" sz="1600" dirty="0">
                <a:solidFill>
                  <a:srgbClr val="FFFFFF"/>
                </a:solidFill>
                <a:latin typeface="Arial"/>
                <a:ea typeface="Arial"/>
                <a:cs typeface="Arial"/>
                <a:sym typeface="Arial"/>
              </a:rPr>
              <a:t> à la mise </a:t>
            </a:r>
            <a:r>
              <a:rPr lang="en-US" sz="1600" dirty="0" err="1">
                <a:solidFill>
                  <a:srgbClr val="FFFFFF"/>
                </a:solidFill>
                <a:latin typeface="Arial"/>
                <a:ea typeface="Arial"/>
                <a:cs typeface="Arial"/>
                <a:sym typeface="Arial"/>
              </a:rPr>
              <a:t>en</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scène</a:t>
            </a:r>
            <a:r>
              <a:rPr lang="en-US" sz="1600" dirty="0">
                <a:solidFill>
                  <a:srgbClr val="FFFFFF"/>
                </a:solidFill>
                <a:latin typeface="Arial"/>
                <a:ea typeface="Arial"/>
                <a:cs typeface="Arial"/>
                <a:sym typeface="Arial"/>
              </a:rPr>
              <a:t> de la </a:t>
            </a:r>
            <a:r>
              <a:rPr lang="en-US" sz="1600" dirty="0" err="1">
                <a:solidFill>
                  <a:srgbClr val="FFFFFF"/>
                </a:solidFill>
                <a:latin typeface="Arial"/>
                <a:ea typeface="Arial"/>
                <a:cs typeface="Arial"/>
                <a:sym typeface="Arial"/>
              </a:rPr>
              <a:t>même</a:t>
            </a:r>
            <a:r>
              <a:rPr lang="en-US" sz="1600" dirty="0">
                <a:solidFill>
                  <a:srgbClr val="FFFFFF"/>
                </a:solidFill>
                <a:latin typeface="Arial"/>
                <a:ea typeface="Arial"/>
                <a:cs typeface="Arial"/>
                <a:sym typeface="Arial"/>
              </a:rPr>
              <a:t> manière que </a:t>
            </a:r>
            <a:r>
              <a:rPr lang="en-US" sz="1600" dirty="0" err="1">
                <a:solidFill>
                  <a:srgbClr val="FFFFFF"/>
                </a:solidFill>
                <a:latin typeface="Arial"/>
                <a:ea typeface="Arial"/>
                <a:cs typeface="Arial"/>
                <a:sym typeface="Arial"/>
              </a:rPr>
              <a:t>vous</a:t>
            </a:r>
            <a:r>
              <a:rPr lang="en-US" sz="1600" dirty="0">
                <a:solidFill>
                  <a:srgbClr val="FFFFFF"/>
                </a:solidFill>
                <a:latin typeface="Arial"/>
                <a:ea typeface="Arial"/>
                <a:cs typeface="Arial"/>
                <a:sym typeface="Arial"/>
              </a:rPr>
              <a:t> le </a:t>
            </a:r>
            <a:r>
              <a:rPr lang="en-US" sz="1600" dirty="0" err="1">
                <a:solidFill>
                  <a:srgbClr val="FFFFFF"/>
                </a:solidFill>
                <a:latin typeface="Arial"/>
                <a:ea typeface="Arial"/>
                <a:cs typeface="Arial"/>
                <a:sym typeface="Arial"/>
              </a:rPr>
              <a:t>feriez</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en</a:t>
            </a:r>
            <a:r>
              <a:rPr lang="en-US" sz="1600" dirty="0">
                <a:solidFill>
                  <a:srgbClr val="FFFFFF"/>
                </a:solidFill>
                <a:latin typeface="Arial"/>
                <a:ea typeface="Arial"/>
                <a:cs typeface="Arial"/>
                <a:sym typeface="Arial"/>
              </a:rPr>
              <a:t> tant que </a:t>
            </a:r>
            <a:r>
              <a:rPr lang="en-US" sz="1600" dirty="0" err="1">
                <a:solidFill>
                  <a:srgbClr val="FFFFFF"/>
                </a:solidFill>
                <a:latin typeface="Arial"/>
                <a:ea typeface="Arial"/>
                <a:cs typeface="Arial"/>
                <a:sym typeface="Arial"/>
              </a:rPr>
              <a:t>réalisateur</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d'une</a:t>
            </a:r>
            <a:r>
              <a:rPr lang="en-US" sz="1600" dirty="0">
                <a:solidFill>
                  <a:srgbClr val="FFFFFF"/>
                </a:solidFill>
                <a:latin typeface="Arial"/>
                <a:ea typeface="Arial"/>
                <a:cs typeface="Arial"/>
                <a:sym typeface="Arial"/>
              </a:rPr>
              <a:t> production </a:t>
            </a:r>
            <a:r>
              <a:rPr lang="en-US" sz="1600" dirty="0" err="1">
                <a:solidFill>
                  <a:srgbClr val="FFFFFF"/>
                </a:solidFill>
                <a:latin typeface="Arial"/>
                <a:ea typeface="Arial"/>
                <a:cs typeface="Arial"/>
                <a:sym typeface="Arial"/>
              </a:rPr>
              <a:t>en</a:t>
            </a:r>
            <a:r>
              <a:rPr lang="en-US" sz="1600" dirty="0">
                <a:solidFill>
                  <a:srgbClr val="FFFFFF"/>
                </a:solidFill>
                <a:latin typeface="Arial"/>
                <a:ea typeface="Arial"/>
                <a:cs typeface="Arial"/>
                <a:sym typeface="Arial"/>
              </a:rPr>
              <a:t> direct. Les animateurs </a:t>
            </a:r>
            <a:r>
              <a:rPr lang="en-US" sz="1600" dirty="0" err="1">
                <a:solidFill>
                  <a:srgbClr val="FFFFFF"/>
                </a:solidFill>
                <a:latin typeface="Arial"/>
                <a:ea typeface="Arial"/>
                <a:cs typeface="Arial"/>
                <a:sym typeface="Arial"/>
              </a:rPr>
              <a:t>utilisent</a:t>
            </a:r>
            <a:r>
              <a:rPr lang="en-US" sz="1600" dirty="0">
                <a:solidFill>
                  <a:srgbClr val="FFFFFF"/>
                </a:solidFill>
                <a:latin typeface="Arial"/>
                <a:ea typeface="Arial"/>
                <a:cs typeface="Arial"/>
                <a:sym typeface="Arial"/>
              </a:rPr>
              <a:t> la mise </a:t>
            </a:r>
            <a:r>
              <a:rPr lang="en-US" sz="1600" dirty="0" err="1">
                <a:solidFill>
                  <a:srgbClr val="FFFFFF"/>
                </a:solidFill>
                <a:latin typeface="Arial"/>
                <a:ea typeface="Arial"/>
                <a:cs typeface="Arial"/>
                <a:sym typeface="Arial"/>
              </a:rPr>
              <a:t>en</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scène</a:t>
            </a:r>
            <a:r>
              <a:rPr lang="en-US" sz="1600" dirty="0">
                <a:solidFill>
                  <a:srgbClr val="FFFFFF"/>
                </a:solidFill>
                <a:latin typeface="Arial"/>
                <a:ea typeface="Arial"/>
                <a:cs typeface="Arial"/>
                <a:sym typeface="Arial"/>
              </a:rPr>
              <a:t> pour aider à </a:t>
            </a:r>
            <a:r>
              <a:rPr lang="en-US" sz="1600" dirty="0" err="1">
                <a:solidFill>
                  <a:srgbClr val="FFFFFF"/>
                </a:solidFill>
                <a:latin typeface="Arial"/>
                <a:ea typeface="Arial"/>
                <a:cs typeface="Arial"/>
                <a:sym typeface="Arial"/>
              </a:rPr>
              <a:t>diriger</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l’attention</a:t>
            </a:r>
            <a:r>
              <a:rPr lang="en-US" sz="1600" dirty="0">
                <a:solidFill>
                  <a:srgbClr val="FFFFFF"/>
                </a:solidFill>
                <a:latin typeface="Arial"/>
                <a:ea typeface="Arial"/>
                <a:cs typeface="Arial"/>
                <a:sym typeface="Arial"/>
              </a:rPr>
              <a:t> du public </a:t>
            </a:r>
            <a:r>
              <a:rPr lang="en-US" sz="1600" dirty="0" err="1">
                <a:solidFill>
                  <a:srgbClr val="FFFFFF"/>
                </a:solidFill>
                <a:latin typeface="Arial"/>
                <a:ea typeface="Arial"/>
                <a:cs typeface="Arial"/>
                <a:sym typeface="Arial"/>
              </a:rPr>
              <a:t>en</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évitant</a:t>
            </a:r>
            <a:r>
              <a:rPr lang="en-US" sz="1600" dirty="0">
                <a:solidFill>
                  <a:srgbClr val="FFFFFF"/>
                </a:solidFill>
                <a:latin typeface="Arial"/>
                <a:ea typeface="Arial"/>
                <a:cs typeface="Arial"/>
                <a:sym typeface="Arial"/>
              </a:rPr>
              <a:t> les </a:t>
            </a:r>
            <a:r>
              <a:rPr lang="en-US" sz="1600" dirty="0" err="1">
                <a:solidFill>
                  <a:srgbClr val="FFFFFF"/>
                </a:solidFill>
                <a:latin typeface="Arial"/>
                <a:ea typeface="Arial"/>
                <a:cs typeface="Arial"/>
                <a:sym typeface="Arial"/>
              </a:rPr>
              <a:t>détails</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inutiles</a:t>
            </a:r>
            <a:r>
              <a:rPr lang="en-US" sz="1600" dirty="0">
                <a:solidFill>
                  <a:srgbClr val="FFFFFF"/>
                </a:solidFill>
                <a:latin typeface="Arial"/>
                <a:ea typeface="Arial"/>
                <a:cs typeface="Arial"/>
                <a:sym typeface="Arial"/>
              </a:rPr>
              <a:t>; un animateur </a:t>
            </a:r>
            <a:r>
              <a:rPr lang="en-US" sz="1600" dirty="0" err="1">
                <a:solidFill>
                  <a:srgbClr val="FFFFFF"/>
                </a:solidFill>
                <a:latin typeface="Arial"/>
                <a:ea typeface="Arial"/>
                <a:cs typeface="Arial"/>
                <a:sym typeface="Arial"/>
              </a:rPr>
              <a:t>utilise</a:t>
            </a:r>
            <a:r>
              <a:rPr lang="en-US" sz="1600" dirty="0">
                <a:solidFill>
                  <a:srgbClr val="FFFFFF"/>
                </a:solidFill>
                <a:latin typeface="Arial"/>
                <a:ea typeface="Arial"/>
                <a:cs typeface="Arial"/>
                <a:sym typeface="Arial"/>
              </a:rPr>
              <a:t> la mise </a:t>
            </a:r>
            <a:r>
              <a:rPr lang="en-US" sz="1600" dirty="0" err="1">
                <a:solidFill>
                  <a:srgbClr val="FFFFFF"/>
                </a:solidFill>
                <a:latin typeface="Arial"/>
                <a:ea typeface="Arial"/>
                <a:cs typeface="Arial"/>
                <a:sym typeface="Arial"/>
              </a:rPr>
              <a:t>en</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scène</a:t>
            </a:r>
            <a:r>
              <a:rPr lang="en-US" sz="1600" dirty="0">
                <a:solidFill>
                  <a:srgbClr val="FFFFFF"/>
                </a:solidFill>
                <a:latin typeface="Arial"/>
                <a:ea typeface="Arial"/>
                <a:cs typeface="Arial"/>
                <a:sym typeface="Arial"/>
              </a:rPr>
              <a:t>, de la </a:t>
            </a:r>
            <a:r>
              <a:rPr lang="en-US" sz="1600" dirty="0" err="1">
                <a:solidFill>
                  <a:srgbClr val="FFFFFF"/>
                </a:solidFill>
                <a:latin typeface="Arial"/>
                <a:ea typeface="Arial"/>
                <a:cs typeface="Arial"/>
                <a:sym typeface="Arial"/>
              </a:rPr>
              <a:t>même</a:t>
            </a:r>
            <a:r>
              <a:rPr lang="en-US" sz="1600" dirty="0">
                <a:solidFill>
                  <a:srgbClr val="FFFFFF"/>
                </a:solidFill>
                <a:latin typeface="Arial"/>
                <a:ea typeface="Arial"/>
                <a:cs typeface="Arial"/>
                <a:sym typeface="Arial"/>
              </a:rPr>
              <a:t> manière, </a:t>
            </a:r>
            <a:r>
              <a:rPr lang="en-US" sz="1600" dirty="0" err="1">
                <a:solidFill>
                  <a:srgbClr val="FFFFFF"/>
                </a:solidFill>
                <a:latin typeface="Arial"/>
                <a:ea typeface="Arial"/>
                <a:cs typeface="Arial"/>
                <a:sym typeface="Arial"/>
              </a:rPr>
              <a:t>bloquant</a:t>
            </a:r>
            <a:r>
              <a:rPr lang="en-US" sz="1600" dirty="0">
                <a:solidFill>
                  <a:srgbClr val="FFFFFF"/>
                </a:solidFill>
                <a:latin typeface="Arial"/>
                <a:ea typeface="Arial"/>
                <a:cs typeface="Arial"/>
                <a:sym typeface="Arial"/>
              </a:rPr>
              <a:t> la </a:t>
            </a:r>
            <a:r>
              <a:rPr lang="en-US" sz="1600" dirty="0" err="1">
                <a:solidFill>
                  <a:srgbClr val="FFFFFF"/>
                </a:solidFill>
                <a:latin typeface="Arial"/>
                <a:ea typeface="Arial"/>
                <a:cs typeface="Arial"/>
                <a:sym typeface="Arial"/>
              </a:rPr>
              <a:t>scène</a:t>
            </a:r>
            <a:r>
              <a:rPr lang="en-US" sz="1600" dirty="0">
                <a:solidFill>
                  <a:srgbClr val="FFFFFF"/>
                </a:solidFill>
                <a:latin typeface="Arial"/>
                <a:ea typeface="Arial"/>
                <a:cs typeface="Arial"/>
                <a:sym typeface="Arial"/>
              </a:rPr>
              <a:t> et </a:t>
            </a:r>
            <a:r>
              <a:rPr lang="en-US" sz="1600" dirty="0" err="1">
                <a:solidFill>
                  <a:srgbClr val="FFFFFF"/>
                </a:solidFill>
                <a:latin typeface="Arial"/>
                <a:ea typeface="Arial"/>
                <a:cs typeface="Arial"/>
                <a:sym typeface="Arial"/>
              </a:rPr>
              <a:t>révélant</a:t>
            </a:r>
            <a:r>
              <a:rPr lang="en-US" sz="1600" dirty="0">
                <a:solidFill>
                  <a:srgbClr val="FFFFFF"/>
                </a:solidFill>
                <a:latin typeface="Arial"/>
                <a:ea typeface="Arial"/>
                <a:cs typeface="Arial"/>
                <a:sym typeface="Arial"/>
              </a:rPr>
              <a:t> la lumière et les ombres.</a:t>
            </a:r>
            <a:endParaRPr sz="1600" dirty="0">
              <a:solidFill>
                <a:srgbClr val="FFFFFF"/>
              </a:solidFill>
              <a:latin typeface="Arial"/>
              <a:ea typeface="Arial"/>
              <a:cs typeface="Arial"/>
              <a:sym typeface="Arial"/>
            </a:endParaRPr>
          </a:p>
          <a:p>
            <a:pPr marL="228600" lvl="0" indent="0" algn="l" rtl="0">
              <a:lnSpc>
                <a:spcPct val="90000"/>
              </a:lnSpc>
              <a:spcBef>
                <a:spcPts val="0"/>
              </a:spcBef>
              <a:spcAft>
                <a:spcPts val="0"/>
              </a:spcAft>
              <a:buNone/>
            </a:pPr>
            <a:endParaRPr dirty="0">
              <a:latin typeface="Arial"/>
              <a:ea typeface="Arial"/>
              <a:cs typeface="Arial"/>
              <a:sym typeface="Arial"/>
            </a:endParaRPr>
          </a:p>
          <a:p>
            <a:pPr marL="0" lvl="0" indent="0" algn="l" rtl="0">
              <a:lnSpc>
                <a:spcPct val="90000"/>
              </a:lnSpc>
              <a:spcBef>
                <a:spcPts val="1000"/>
              </a:spcBef>
              <a:spcAft>
                <a:spcPts val="0"/>
              </a:spcAft>
              <a:buSzPts val="1400"/>
              <a:buNone/>
            </a:pPr>
            <a:endParaRPr sz="1400" dirty="0">
              <a:latin typeface="Arial"/>
              <a:ea typeface="Arial"/>
              <a:cs typeface="Arial"/>
              <a:sym typeface="Arial"/>
            </a:endParaRPr>
          </a:p>
          <a:p>
            <a:pPr marL="457200" lvl="1" indent="0" algn="l" rtl="0">
              <a:lnSpc>
                <a:spcPct val="90000"/>
              </a:lnSpc>
              <a:spcBef>
                <a:spcPts val="500"/>
              </a:spcBef>
              <a:spcAft>
                <a:spcPts val="0"/>
              </a:spcAft>
              <a:buClr>
                <a:schemeClr val="lt1"/>
              </a:buClr>
              <a:buSzPts val="2000"/>
              <a:buNone/>
            </a:pPr>
            <a:r>
              <a:rPr lang="en-US" sz="2000" dirty="0">
                <a:latin typeface="Arial"/>
                <a:ea typeface="Arial"/>
                <a:cs typeface="Arial"/>
                <a:sym typeface="Arial"/>
              </a:rPr>
              <a:t>Observe et </a:t>
            </a:r>
            <a:r>
              <a:rPr lang="en-US" sz="2000" dirty="0" err="1">
                <a:latin typeface="Arial"/>
                <a:ea typeface="Arial"/>
                <a:cs typeface="Arial"/>
                <a:sym typeface="Arial"/>
              </a:rPr>
              <a:t>apprends</a:t>
            </a:r>
            <a:r>
              <a:rPr lang="en-US" sz="2000" dirty="0">
                <a:latin typeface="Arial"/>
                <a:ea typeface="Arial"/>
                <a:cs typeface="Arial"/>
                <a:sym typeface="Arial"/>
              </a:rPr>
              <a:t>: 12 </a:t>
            </a:r>
            <a:r>
              <a:rPr lang="en-US" sz="2000" dirty="0" err="1">
                <a:latin typeface="Arial"/>
                <a:ea typeface="Arial"/>
                <a:cs typeface="Arial"/>
                <a:sym typeface="Arial"/>
              </a:rPr>
              <a:t>principes</a:t>
            </a:r>
            <a:r>
              <a:rPr lang="en-US" sz="2000" dirty="0">
                <a:latin typeface="Arial"/>
                <a:ea typeface="Arial"/>
                <a:cs typeface="Arial"/>
                <a:sym typeface="Arial"/>
              </a:rPr>
              <a:t> </a:t>
            </a:r>
            <a:endParaRPr dirty="0"/>
          </a:p>
          <a:p>
            <a:pPr marL="457200" lvl="1" indent="0" algn="l" rtl="0">
              <a:lnSpc>
                <a:spcPct val="90000"/>
              </a:lnSpc>
              <a:spcBef>
                <a:spcPts val="500"/>
              </a:spcBef>
              <a:spcAft>
                <a:spcPts val="0"/>
              </a:spcAft>
              <a:buClr>
                <a:schemeClr val="lt1"/>
              </a:buClr>
              <a:buSzPts val="2000"/>
              <a:buNone/>
            </a:pPr>
            <a:r>
              <a:rPr lang="en-US" sz="2000" u="sng" dirty="0">
                <a:solidFill>
                  <a:schemeClr val="hlink"/>
                </a:solidFill>
                <a:latin typeface="Arial"/>
                <a:ea typeface="Arial"/>
                <a:cs typeface="Arial"/>
                <a:sym typeface="Arial"/>
                <a:hlinkClick r:id="rId13"/>
              </a:rPr>
              <a:t>Mise </a:t>
            </a:r>
            <a:r>
              <a:rPr lang="en-US" sz="2000" u="sng" dirty="0" err="1">
                <a:solidFill>
                  <a:schemeClr val="hlink"/>
                </a:solidFill>
                <a:latin typeface="Arial"/>
                <a:ea typeface="Arial"/>
                <a:cs typeface="Arial"/>
                <a:sym typeface="Arial"/>
                <a:hlinkClick r:id="rId13"/>
              </a:rPr>
              <a:t>scène</a:t>
            </a:r>
            <a:endParaRPr sz="2000" dirty="0">
              <a:latin typeface="Arial"/>
              <a:ea typeface="Arial"/>
              <a:cs typeface="Arial"/>
              <a:sym typeface="Arial"/>
            </a:endParaRPr>
          </a:p>
        </p:txBody>
      </p:sp>
      <p:sp>
        <p:nvSpPr>
          <p:cNvPr id="175" name="Google Shape;175;p22"/>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7</a:t>
            </a:fld>
            <a:endParaRPr/>
          </a:p>
        </p:txBody>
      </p:sp>
      <p:sp>
        <p:nvSpPr>
          <p:cNvPr id="176" name="Google Shape;176;p22"/>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77" name="Google Shape;177;p22"/>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78" name="Google Shape;178;p22"/>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b="0" i="0" u="none" strike="noStrike" cap="none">
              <a:solidFill>
                <a:schemeClr val="lt1"/>
              </a:solidFill>
              <a:latin typeface="Calibri"/>
              <a:ea typeface="Calibri"/>
              <a:cs typeface="Calibri"/>
              <a:sym typeface="Calibri"/>
            </a:endParaRPr>
          </a:p>
        </p:txBody>
      </p:sp>
      <p:sp>
        <p:nvSpPr>
          <p:cNvPr id="179" name="Google Shape;179;p22"/>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80" name="Google Shape;180;p22"/>
          <p:cNvSpPr/>
          <p:nvPr>
            <p:custDataLst>
              <p:tags r:id="rId9"/>
            </p:custDataLst>
          </p:nvPr>
        </p:nvSpPr>
        <p:spPr>
          <a:xfrm rot="10800000">
            <a:off x="4902116" y="6085463"/>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3" descr="A picture containing computer, computer&#10;&#10;Description automatically generated"/>
          <p:cNvPicPr preferRelativeResize="0">
            <a:picLocks noGrp="1"/>
          </p:cNvPicPr>
          <p:nvPr>
            <p:ph type="pic" idx="2"/>
            <p:custDataLst>
              <p:tags r:id="rId1"/>
            </p:custDataLst>
          </p:nvPr>
        </p:nvPicPr>
        <p:blipFill rotWithShape="1">
          <a:blip r:embed="rId12">
            <a:alphaModFix/>
          </a:blip>
          <a:srcRect t="-45147" b="-45147"/>
          <a:stretch/>
        </p:blipFill>
        <p:spPr>
          <a:xfrm>
            <a:off x="0" y="0"/>
            <a:ext cx="6305550" cy="6721475"/>
          </a:xfrm>
          <a:prstGeom prst="rect">
            <a:avLst/>
          </a:prstGeom>
          <a:noFill/>
          <a:ln>
            <a:noFill/>
          </a:ln>
        </p:spPr>
      </p:pic>
      <p:sp>
        <p:nvSpPr>
          <p:cNvPr id="186" name="Google Shape;186;p23"/>
          <p:cNvSpPr txBox="1">
            <a:spLocks noGrp="1"/>
          </p:cNvSpPr>
          <p:nvPr>
            <p:ph type="title"/>
            <p:custDataLst>
              <p:tags r:id="rId2"/>
            </p:custDataLst>
          </p:nvPr>
        </p:nvSpPr>
        <p:spPr>
          <a:xfrm>
            <a:off x="6657975" y="611075"/>
            <a:ext cx="4773300" cy="10302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De pose </a:t>
            </a:r>
            <a:r>
              <a:rPr lang="en-US" dirty="0" err="1"/>
              <a:t>en</a:t>
            </a:r>
            <a:r>
              <a:rPr lang="en-US" dirty="0"/>
              <a:t> pose</a:t>
            </a:r>
            <a:endParaRPr dirty="0"/>
          </a:p>
        </p:txBody>
      </p:sp>
      <p:sp>
        <p:nvSpPr>
          <p:cNvPr id="187" name="Google Shape;187;p23"/>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209550" algn="l" rtl="0">
              <a:lnSpc>
                <a:spcPct val="128571"/>
              </a:lnSpc>
              <a:spcBef>
                <a:spcPts val="0"/>
              </a:spcBef>
              <a:spcAft>
                <a:spcPts val="0"/>
              </a:spcAft>
              <a:buClr>
                <a:srgbClr val="FFFFFF"/>
              </a:buClr>
              <a:buSzPts val="1700"/>
              <a:buChar char="▪"/>
            </a:pPr>
            <a:r>
              <a:rPr lang="en-US" sz="1800" dirty="0" err="1">
                <a:solidFill>
                  <a:srgbClr val="FFFFFF"/>
                </a:solidFill>
                <a:latin typeface="Arial"/>
                <a:ea typeface="Arial"/>
                <a:cs typeface="Arial"/>
                <a:sym typeface="Arial"/>
              </a:rPr>
              <a:t>Construire</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une</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scène</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linéaire</a:t>
            </a:r>
            <a:r>
              <a:rPr lang="en-US" sz="1800" dirty="0">
                <a:solidFill>
                  <a:srgbClr val="FFFFFF"/>
                </a:solidFill>
                <a:latin typeface="Arial"/>
                <a:ea typeface="Arial"/>
                <a:cs typeface="Arial"/>
                <a:sym typeface="Arial"/>
              </a:rPr>
              <a:t> image par image </a:t>
            </a:r>
            <a:r>
              <a:rPr lang="en-US" sz="1800" dirty="0" err="1">
                <a:solidFill>
                  <a:srgbClr val="FFFFFF"/>
                </a:solidFill>
                <a:latin typeface="Arial"/>
                <a:ea typeface="Arial"/>
                <a:cs typeface="Arial"/>
                <a:sym typeface="Arial"/>
              </a:rPr>
              <a:t>est</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appelé</a:t>
            </a:r>
            <a:r>
              <a:rPr lang="en-US" sz="1800" dirty="0">
                <a:solidFill>
                  <a:srgbClr val="FFFFFF"/>
                </a:solidFill>
                <a:latin typeface="Arial"/>
                <a:ea typeface="Arial"/>
                <a:cs typeface="Arial"/>
                <a:sym typeface="Arial"/>
              </a:rPr>
              <a:t> «action </a:t>
            </a:r>
            <a:r>
              <a:rPr lang="en-US" sz="1800" dirty="0" err="1">
                <a:solidFill>
                  <a:srgbClr val="FFFFFF"/>
                </a:solidFill>
                <a:latin typeface="Arial"/>
                <a:ea typeface="Arial"/>
                <a:cs typeface="Arial"/>
                <a:sym typeface="Arial"/>
              </a:rPr>
              <a:t>directe</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cependant</a:t>
            </a:r>
            <a:r>
              <a:rPr lang="en-US" sz="1800" dirty="0">
                <a:solidFill>
                  <a:srgbClr val="FFFFFF"/>
                </a:solidFill>
                <a:latin typeface="Arial"/>
                <a:ea typeface="Arial"/>
                <a:cs typeface="Arial"/>
                <a:sym typeface="Arial"/>
              </a:rPr>
              <a:t>, les animateurs </a:t>
            </a:r>
            <a:r>
              <a:rPr lang="en-US" sz="1800" dirty="0" err="1">
                <a:solidFill>
                  <a:srgbClr val="FFFFFF"/>
                </a:solidFill>
                <a:latin typeface="Arial"/>
                <a:ea typeface="Arial"/>
                <a:cs typeface="Arial"/>
                <a:sym typeface="Arial"/>
              </a:rPr>
              <a:t>peuvent</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choisir</a:t>
            </a:r>
            <a:r>
              <a:rPr lang="en-US" sz="1800" dirty="0">
                <a:solidFill>
                  <a:srgbClr val="FFFFFF"/>
                </a:solidFill>
                <a:latin typeface="Arial"/>
                <a:ea typeface="Arial"/>
                <a:cs typeface="Arial"/>
                <a:sym typeface="Arial"/>
              </a:rPr>
              <a:t> de </a:t>
            </a:r>
            <a:r>
              <a:rPr lang="en-US" sz="1800" dirty="0" err="1">
                <a:solidFill>
                  <a:srgbClr val="FFFFFF"/>
                </a:solidFill>
                <a:latin typeface="Arial"/>
                <a:ea typeface="Arial"/>
                <a:cs typeface="Arial"/>
                <a:sym typeface="Arial"/>
              </a:rPr>
              <a:t>créer</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quelques</a:t>
            </a:r>
            <a:r>
              <a:rPr lang="en-US" sz="1800" dirty="0">
                <a:solidFill>
                  <a:srgbClr val="FFFFFF"/>
                </a:solidFill>
                <a:latin typeface="Arial"/>
                <a:ea typeface="Arial"/>
                <a:cs typeface="Arial"/>
                <a:sym typeface="Arial"/>
              </a:rPr>
              <a:t> images à la </a:t>
            </a:r>
            <a:r>
              <a:rPr lang="en-US" sz="1800" dirty="0" err="1">
                <a:solidFill>
                  <a:srgbClr val="FFFFFF"/>
                </a:solidFill>
                <a:latin typeface="Arial"/>
                <a:ea typeface="Arial"/>
                <a:cs typeface="Arial"/>
                <a:sym typeface="Arial"/>
              </a:rPr>
              <a:t>fois</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puis</a:t>
            </a:r>
            <a:r>
              <a:rPr lang="en-US" sz="1800" dirty="0">
                <a:solidFill>
                  <a:srgbClr val="FFFFFF"/>
                </a:solidFill>
                <a:latin typeface="Arial"/>
                <a:ea typeface="Arial"/>
                <a:cs typeface="Arial"/>
                <a:sym typeface="Arial"/>
              </a:rPr>
              <a:t> de </a:t>
            </a:r>
            <a:r>
              <a:rPr lang="en-US" sz="1800" dirty="0" err="1">
                <a:solidFill>
                  <a:srgbClr val="FFFFFF"/>
                </a:solidFill>
                <a:latin typeface="Arial"/>
                <a:ea typeface="Arial"/>
                <a:cs typeface="Arial"/>
                <a:sym typeface="Arial"/>
              </a:rPr>
              <a:t>combler</a:t>
            </a:r>
            <a:r>
              <a:rPr lang="en-US" sz="1800" dirty="0">
                <a:solidFill>
                  <a:srgbClr val="FFFFFF"/>
                </a:solidFill>
                <a:latin typeface="Arial"/>
                <a:ea typeface="Arial"/>
                <a:cs typeface="Arial"/>
                <a:sym typeface="Arial"/>
              </a:rPr>
              <a:t> les vides plus tard, </a:t>
            </a:r>
            <a:r>
              <a:rPr lang="en-US" sz="1800" dirty="0" err="1">
                <a:solidFill>
                  <a:srgbClr val="FFFFFF"/>
                </a:solidFill>
                <a:latin typeface="Arial"/>
                <a:ea typeface="Arial"/>
                <a:cs typeface="Arial"/>
                <a:sym typeface="Arial"/>
              </a:rPr>
              <a:t>c'est</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ce</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qu'on</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appelle</a:t>
            </a:r>
            <a:r>
              <a:rPr lang="en-US" sz="1800" dirty="0">
                <a:solidFill>
                  <a:srgbClr val="FFFFFF"/>
                </a:solidFill>
                <a:latin typeface="Arial"/>
                <a:ea typeface="Arial"/>
                <a:cs typeface="Arial"/>
                <a:sym typeface="Arial"/>
              </a:rPr>
              <a:t> de pose </a:t>
            </a:r>
            <a:r>
              <a:rPr lang="en-US" sz="1800" dirty="0" err="1">
                <a:solidFill>
                  <a:srgbClr val="FFFFFF"/>
                </a:solidFill>
                <a:latin typeface="Arial"/>
                <a:ea typeface="Arial"/>
                <a:cs typeface="Arial"/>
                <a:sym typeface="Arial"/>
              </a:rPr>
              <a:t>en</a:t>
            </a:r>
            <a:r>
              <a:rPr lang="en-US" sz="1800" dirty="0">
                <a:solidFill>
                  <a:srgbClr val="FFFFFF"/>
                </a:solidFill>
                <a:latin typeface="Arial"/>
                <a:ea typeface="Arial"/>
                <a:cs typeface="Arial"/>
                <a:sym typeface="Arial"/>
              </a:rPr>
              <a:t> pose.</a:t>
            </a:r>
            <a:endParaRPr sz="1800" dirty="0">
              <a:solidFill>
                <a:srgbClr val="FFFFFF"/>
              </a:solidFill>
              <a:latin typeface="Arial"/>
              <a:ea typeface="Arial"/>
              <a:cs typeface="Arial"/>
              <a:sym typeface="Arial"/>
            </a:endParaRPr>
          </a:p>
          <a:p>
            <a:pPr marL="228600" lvl="0" indent="0" algn="l" rtl="0">
              <a:lnSpc>
                <a:spcPct val="90000"/>
              </a:lnSpc>
              <a:spcBef>
                <a:spcPts val="0"/>
              </a:spcBef>
              <a:spcAft>
                <a:spcPts val="0"/>
              </a:spcAft>
              <a:buNone/>
            </a:pPr>
            <a:endParaRPr dirty="0">
              <a:latin typeface="Arial"/>
              <a:ea typeface="Arial"/>
              <a:cs typeface="Arial"/>
              <a:sym typeface="Arial"/>
            </a:endParaRPr>
          </a:p>
          <a:p>
            <a:pPr marL="0" lvl="0" indent="0" algn="l" rtl="0">
              <a:lnSpc>
                <a:spcPct val="90000"/>
              </a:lnSpc>
              <a:spcBef>
                <a:spcPts val="1000"/>
              </a:spcBef>
              <a:spcAft>
                <a:spcPts val="0"/>
              </a:spcAft>
              <a:buSzPts val="1400"/>
              <a:buNone/>
            </a:pPr>
            <a:endParaRPr sz="1400" dirty="0">
              <a:latin typeface="Arial"/>
              <a:ea typeface="Arial"/>
              <a:cs typeface="Arial"/>
              <a:sym typeface="Arial"/>
            </a:endParaRPr>
          </a:p>
          <a:p>
            <a:pPr marL="457200" lvl="1" indent="0" algn="l" rtl="0">
              <a:lnSpc>
                <a:spcPct val="90000"/>
              </a:lnSpc>
              <a:spcBef>
                <a:spcPts val="500"/>
              </a:spcBef>
              <a:spcAft>
                <a:spcPts val="0"/>
              </a:spcAft>
              <a:buClr>
                <a:schemeClr val="lt1"/>
              </a:buClr>
              <a:buSzPts val="2000"/>
              <a:buNone/>
            </a:pPr>
            <a:r>
              <a:rPr lang="en-US" sz="2000" dirty="0">
                <a:latin typeface="Arial"/>
                <a:ea typeface="Arial"/>
                <a:cs typeface="Arial"/>
                <a:sym typeface="Arial"/>
              </a:rPr>
              <a:t>Observe et </a:t>
            </a:r>
            <a:r>
              <a:rPr lang="en-US" sz="2000" dirty="0" err="1">
                <a:latin typeface="Arial"/>
                <a:ea typeface="Arial"/>
                <a:cs typeface="Arial"/>
                <a:sym typeface="Arial"/>
              </a:rPr>
              <a:t>apprends</a:t>
            </a:r>
            <a:r>
              <a:rPr lang="en-US" sz="2000" dirty="0">
                <a:latin typeface="Arial"/>
                <a:ea typeface="Arial"/>
                <a:cs typeface="Arial"/>
                <a:sym typeface="Arial"/>
              </a:rPr>
              <a:t>: 12 </a:t>
            </a:r>
            <a:r>
              <a:rPr lang="en-US" sz="2000" dirty="0" err="1">
                <a:latin typeface="Arial"/>
                <a:ea typeface="Arial"/>
                <a:cs typeface="Arial"/>
                <a:sym typeface="Arial"/>
              </a:rPr>
              <a:t>principes</a:t>
            </a:r>
            <a:r>
              <a:rPr lang="en-US" sz="2000" dirty="0">
                <a:latin typeface="Arial"/>
                <a:ea typeface="Arial"/>
                <a:cs typeface="Arial"/>
                <a:sym typeface="Arial"/>
              </a:rPr>
              <a:t> </a:t>
            </a:r>
            <a:endParaRPr dirty="0"/>
          </a:p>
          <a:p>
            <a:pPr marL="457200" lvl="1" indent="0" algn="l" rtl="0">
              <a:lnSpc>
                <a:spcPct val="90000"/>
              </a:lnSpc>
              <a:spcBef>
                <a:spcPts val="500"/>
              </a:spcBef>
              <a:spcAft>
                <a:spcPts val="0"/>
              </a:spcAft>
              <a:buClr>
                <a:schemeClr val="lt1"/>
              </a:buClr>
              <a:buSzPts val="2000"/>
              <a:buNone/>
            </a:pPr>
            <a:r>
              <a:rPr lang="en-US" sz="2000" u="sng" dirty="0">
                <a:solidFill>
                  <a:schemeClr val="hlink"/>
                </a:solidFill>
                <a:latin typeface="Arial"/>
                <a:ea typeface="Arial"/>
                <a:cs typeface="Arial"/>
                <a:sym typeface="Arial"/>
                <a:hlinkClick r:id="rId13"/>
              </a:rPr>
              <a:t>De pose </a:t>
            </a:r>
            <a:r>
              <a:rPr lang="en-US" sz="2000" u="sng" dirty="0" err="1">
                <a:solidFill>
                  <a:schemeClr val="hlink"/>
                </a:solidFill>
                <a:latin typeface="Arial"/>
                <a:ea typeface="Arial"/>
                <a:cs typeface="Arial"/>
                <a:sym typeface="Arial"/>
                <a:hlinkClick r:id="rId13"/>
              </a:rPr>
              <a:t>en</a:t>
            </a:r>
            <a:r>
              <a:rPr lang="en-US" sz="2000" u="sng" dirty="0">
                <a:solidFill>
                  <a:schemeClr val="hlink"/>
                </a:solidFill>
                <a:latin typeface="Arial"/>
                <a:ea typeface="Arial"/>
                <a:cs typeface="Arial"/>
                <a:sym typeface="Arial"/>
                <a:hlinkClick r:id="rId13"/>
              </a:rPr>
              <a:t> pose</a:t>
            </a:r>
            <a:endParaRPr sz="2000" dirty="0">
              <a:latin typeface="Arial"/>
              <a:ea typeface="Arial"/>
              <a:cs typeface="Arial"/>
              <a:sym typeface="Arial"/>
            </a:endParaRPr>
          </a:p>
        </p:txBody>
      </p:sp>
      <p:sp>
        <p:nvSpPr>
          <p:cNvPr id="188" name="Google Shape;188;p23"/>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8</a:t>
            </a:fld>
            <a:endParaRPr/>
          </a:p>
        </p:txBody>
      </p:sp>
      <p:sp>
        <p:nvSpPr>
          <p:cNvPr id="189" name="Google Shape;189;p23"/>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90" name="Google Shape;190;p23"/>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91" name="Google Shape;191;p23"/>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b="0" i="0" u="none" strike="noStrike" cap="none">
              <a:solidFill>
                <a:schemeClr val="lt1"/>
              </a:solidFill>
              <a:latin typeface="Calibri"/>
              <a:ea typeface="Calibri"/>
              <a:cs typeface="Calibri"/>
              <a:sym typeface="Calibri"/>
            </a:endParaRPr>
          </a:p>
        </p:txBody>
      </p:sp>
      <p:sp>
        <p:nvSpPr>
          <p:cNvPr id="192" name="Google Shape;192;p23"/>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93" name="Google Shape;193;p23"/>
          <p:cNvSpPr/>
          <p:nvPr>
            <p:custDataLst>
              <p:tags r:id="rId9"/>
            </p:custDataLst>
          </p:nvPr>
        </p:nvSpPr>
        <p:spPr>
          <a:xfrm rot="10800000">
            <a:off x="4902116" y="6085463"/>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4" descr="A dark room&#10;&#10;Description automatically generated"/>
          <p:cNvPicPr preferRelativeResize="0">
            <a:picLocks noGrp="1"/>
          </p:cNvPicPr>
          <p:nvPr>
            <p:ph type="pic" idx="2"/>
            <p:custDataLst>
              <p:tags r:id="rId1"/>
            </p:custDataLst>
          </p:nvPr>
        </p:nvPicPr>
        <p:blipFill rotWithShape="1">
          <a:blip r:embed="rId12">
            <a:alphaModFix/>
          </a:blip>
          <a:srcRect t="-46012" b="-46011"/>
          <a:stretch/>
        </p:blipFill>
        <p:spPr>
          <a:xfrm>
            <a:off x="0" y="0"/>
            <a:ext cx="6305550" cy="6721475"/>
          </a:xfrm>
          <a:prstGeom prst="rect">
            <a:avLst/>
          </a:prstGeom>
          <a:noFill/>
          <a:ln>
            <a:noFill/>
          </a:ln>
        </p:spPr>
      </p:pic>
      <p:sp>
        <p:nvSpPr>
          <p:cNvPr id="199" name="Google Shape;199;p24"/>
          <p:cNvSpPr txBox="1">
            <a:spLocks noGrp="1"/>
          </p:cNvSpPr>
          <p:nvPr>
            <p:ph type="title"/>
            <p:custDataLst>
              <p:tags r:id="rId2"/>
            </p:custDataLst>
          </p:nvPr>
        </p:nvSpPr>
        <p:spPr>
          <a:xfrm>
            <a:off x="6657975" y="416075"/>
            <a:ext cx="4916700" cy="11589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Follow through</a:t>
            </a:r>
            <a:br>
              <a:rPr lang="en-US" dirty="0"/>
            </a:br>
            <a:r>
              <a:rPr lang="en-US" dirty="0"/>
              <a:t>suivez à travers</a:t>
            </a:r>
            <a:endParaRPr dirty="0"/>
          </a:p>
        </p:txBody>
      </p:sp>
      <p:sp>
        <p:nvSpPr>
          <p:cNvPr id="200" name="Google Shape;200;p24"/>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196850" algn="l" rtl="0">
              <a:lnSpc>
                <a:spcPct val="128571"/>
              </a:lnSpc>
              <a:spcBef>
                <a:spcPts val="0"/>
              </a:spcBef>
              <a:spcAft>
                <a:spcPts val="0"/>
              </a:spcAft>
              <a:buClr>
                <a:srgbClr val="FFFFFF"/>
              </a:buClr>
              <a:buSzPts val="1500"/>
              <a:buChar char="▪"/>
            </a:pPr>
            <a:r>
              <a:rPr lang="en-US" sz="1600" dirty="0">
                <a:solidFill>
                  <a:srgbClr val="FFFFFF"/>
                </a:solidFill>
                <a:latin typeface="Arial"/>
                <a:ea typeface="Arial"/>
                <a:cs typeface="Arial"/>
                <a:sym typeface="Arial"/>
              </a:rPr>
              <a:t>Bien </a:t>
            </a:r>
            <a:r>
              <a:rPr lang="en-US" sz="1600" dirty="0" err="1">
                <a:solidFill>
                  <a:srgbClr val="FFFFFF"/>
                </a:solidFill>
                <a:latin typeface="Arial"/>
                <a:ea typeface="Arial"/>
                <a:cs typeface="Arial"/>
                <a:sym typeface="Arial"/>
              </a:rPr>
              <a:t>qu'un</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personnage</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ou</a:t>
            </a:r>
            <a:r>
              <a:rPr lang="en-US" sz="1600" dirty="0">
                <a:solidFill>
                  <a:srgbClr val="FFFFFF"/>
                </a:solidFill>
                <a:latin typeface="Arial"/>
                <a:ea typeface="Arial"/>
                <a:cs typeface="Arial"/>
                <a:sym typeface="Arial"/>
              </a:rPr>
              <a:t> des </a:t>
            </a:r>
            <a:r>
              <a:rPr lang="en-US" sz="1600" dirty="0" err="1">
                <a:solidFill>
                  <a:srgbClr val="FFFFFF"/>
                </a:solidFill>
                <a:latin typeface="Arial"/>
                <a:ea typeface="Arial"/>
                <a:cs typeface="Arial"/>
                <a:sym typeface="Arial"/>
              </a:rPr>
              <a:t>objets</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inanimés</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aient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cessé</a:t>
            </a:r>
            <a:r>
              <a:rPr lang="en-US" sz="1600" dirty="0">
                <a:solidFill>
                  <a:srgbClr val="FFFFFF"/>
                </a:solidFill>
                <a:latin typeface="Arial"/>
                <a:ea typeface="Arial"/>
                <a:cs typeface="Arial"/>
                <a:sym typeface="Arial"/>
              </a:rPr>
              <a:t> de </a:t>
            </a:r>
            <a:r>
              <a:rPr lang="en-US" sz="1600" dirty="0" err="1">
                <a:solidFill>
                  <a:srgbClr val="FFFFFF"/>
                </a:solidFill>
                <a:latin typeface="Arial"/>
                <a:ea typeface="Arial"/>
                <a:cs typeface="Arial"/>
                <a:sym typeface="Arial"/>
              </a:rPr>
              <a:t>bouger</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certaines</a:t>
            </a:r>
            <a:r>
              <a:rPr lang="en-US" sz="1600" dirty="0">
                <a:solidFill>
                  <a:srgbClr val="FFFFFF"/>
                </a:solidFill>
                <a:latin typeface="Arial"/>
                <a:ea typeface="Arial"/>
                <a:cs typeface="Arial"/>
                <a:sym typeface="Arial"/>
              </a:rPr>
              <a:t> parties de </a:t>
            </a:r>
            <a:r>
              <a:rPr lang="en-US" sz="1600" dirty="0" err="1">
                <a:solidFill>
                  <a:srgbClr val="FFFFFF"/>
                </a:solidFill>
                <a:latin typeface="Arial"/>
                <a:ea typeface="Arial"/>
                <a:cs typeface="Arial"/>
                <a:sym typeface="Arial"/>
              </a:rPr>
              <a:t>celui</a:t>
            </a:r>
            <a:r>
              <a:rPr lang="en-US" sz="1600" dirty="0">
                <a:solidFill>
                  <a:srgbClr val="FFFFFF"/>
                </a:solidFill>
                <a:latin typeface="Arial"/>
                <a:ea typeface="Arial"/>
                <a:cs typeface="Arial"/>
                <a:sym typeface="Arial"/>
              </a:rPr>
              <a:t>-ci </a:t>
            </a:r>
            <a:r>
              <a:rPr lang="en-US" sz="1600" dirty="0" err="1">
                <a:solidFill>
                  <a:srgbClr val="FFFFFF"/>
                </a:solidFill>
                <a:latin typeface="Arial"/>
                <a:ea typeface="Arial"/>
                <a:cs typeface="Arial"/>
                <a:sym typeface="Arial"/>
              </a:rPr>
              <a:t>peuvent</a:t>
            </a:r>
            <a:r>
              <a:rPr lang="en-US" sz="1600" dirty="0">
                <a:solidFill>
                  <a:srgbClr val="FFFFFF"/>
                </a:solidFill>
                <a:latin typeface="Arial"/>
                <a:ea typeface="Arial"/>
                <a:cs typeface="Arial"/>
                <a:sym typeface="Arial"/>
              </a:rPr>
              <a:t> encore </a:t>
            </a:r>
            <a:r>
              <a:rPr lang="en-US" sz="1600" dirty="0" err="1">
                <a:solidFill>
                  <a:srgbClr val="FFFFFF"/>
                </a:solidFill>
                <a:latin typeface="Arial"/>
                <a:ea typeface="Arial"/>
                <a:cs typeface="Arial"/>
                <a:sym typeface="Arial"/>
              </a:rPr>
              <a:t>montrer</a:t>
            </a:r>
            <a:r>
              <a:rPr lang="en-US" sz="1600" dirty="0">
                <a:solidFill>
                  <a:srgbClr val="FFFFFF"/>
                </a:solidFill>
                <a:latin typeface="Arial"/>
                <a:ea typeface="Arial"/>
                <a:cs typeface="Arial"/>
                <a:sym typeface="Arial"/>
              </a:rPr>
              <a:t> du </a:t>
            </a:r>
            <a:r>
              <a:rPr lang="en-US" sz="1600" dirty="0" err="1">
                <a:solidFill>
                  <a:srgbClr val="FFFFFF"/>
                </a:solidFill>
                <a:latin typeface="Arial"/>
                <a:ea typeface="Arial"/>
                <a:cs typeface="Arial"/>
                <a:sym typeface="Arial"/>
              </a:rPr>
              <a:t>mouvement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En</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appliquant</a:t>
            </a:r>
            <a:r>
              <a:rPr lang="en-US" sz="1600" dirty="0">
                <a:solidFill>
                  <a:srgbClr val="FFFFFF"/>
                </a:solidFill>
                <a:latin typeface="Arial"/>
                <a:ea typeface="Arial"/>
                <a:cs typeface="Arial"/>
                <a:sym typeface="Arial"/>
              </a:rPr>
              <a:t> le </a:t>
            </a:r>
            <a:r>
              <a:rPr lang="en-US" sz="1600" dirty="0" err="1">
                <a:solidFill>
                  <a:srgbClr val="FFFFFF"/>
                </a:solidFill>
                <a:latin typeface="Arial"/>
                <a:ea typeface="Arial"/>
                <a:cs typeface="Arial"/>
                <a:sym typeface="Arial"/>
              </a:rPr>
              <a:t>suivi</a:t>
            </a:r>
            <a:r>
              <a:rPr lang="en-US" sz="1600" dirty="0">
                <a:solidFill>
                  <a:srgbClr val="FFFFFF"/>
                </a:solidFill>
                <a:latin typeface="Arial"/>
                <a:ea typeface="Arial"/>
                <a:cs typeface="Arial"/>
                <a:sym typeface="Arial"/>
              </a:rPr>
              <a:t>, un </a:t>
            </a:r>
            <a:r>
              <a:rPr lang="en-US" sz="1600" dirty="0" err="1">
                <a:solidFill>
                  <a:srgbClr val="FFFFFF"/>
                </a:solidFill>
                <a:latin typeface="Arial"/>
                <a:ea typeface="Arial"/>
                <a:cs typeface="Arial"/>
                <a:sym typeface="Arial"/>
              </a:rPr>
              <a:t>visuel</a:t>
            </a:r>
            <a:r>
              <a:rPr lang="en-US" sz="1600" dirty="0">
                <a:solidFill>
                  <a:srgbClr val="FFFFFF"/>
                </a:solidFill>
                <a:latin typeface="Arial"/>
                <a:ea typeface="Arial"/>
                <a:cs typeface="Arial"/>
                <a:sym typeface="Arial"/>
              </a:rPr>
              <a:t> plus </a:t>
            </a:r>
            <a:r>
              <a:rPr lang="en-US" sz="1600" dirty="0" err="1">
                <a:solidFill>
                  <a:srgbClr val="FFFFFF"/>
                </a:solidFill>
                <a:latin typeface="Arial"/>
                <a:ea typeface="Arial"/>
                <a:cs typeface="Arial"/>
                <a:sym typeface="Arial"/>
              </a:rPr>
              <a:t>réaliste</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est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créé</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L'action</a:t>
            </a:r>
            <a:r>
              <a:rPr lang="en-US" sz="1600" dirty="0">
                <a:solidFill>
                  <a:srgbClr val="FFFFFF"/>
                </a:solidFill>
                <a:latin typeface="Arial"/>
                <a:ea typeface="Arial"/>
                <a:cs typeface="Arial"/>
                <a:sym typeface="Arial"/>
              </a:rPr>
              <a:t> de </a:t>
            </a:r>
            <a:r>
              <a:rPr lang="en-US" sz="1600" dirty="0" err="1">
                <a:solidFill>
                  <a:srgbClr val="FFFFFF"/>
                </a:solidFill>
                <a:latin typeface="Arial"/>
                <a:ea typeface="Arial"/>
                <a:cs typeface="Arial"/>
                <a:sym typeface="Arial"/>
              </a:rPr>
              <a:t>chevauchement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montre</a:t>
            </a:r>
            <a:r>
              <a:rPr lang="en-US" sz="1600" dirty="0">
                <a:solidFill>
                  <a:srgbClr val="FFFFFF"/>
                </a:solidFill>
                <a:latin typeface="Arial"/>
                <a:ea typeface="Arial"/>
                <a:cs typeface="Arial"/>
                <a:sym typeface="Arial"/>
              </a:rPr>
              <a:t> que </a:t>
            </a:r>
            <a:r>
              <a:rPr lang="en-US" sz="1600" dirty="0" err="1">
                <a:solidFill>
                  <a:srgbClr val="FFFFFF"/>
                </a:solidFill>
                <a:latin typeface="Arial"/>
                <a:ea typeface="Arial"/>
                <a:cs typeface="Arial"/>
                <a:sym typeface="Arial"/>
              </a:rPr>
              <a:t>différentes</a:t>
            </a:r>
            <a:r>
              <a:rPr lang="en-US" sz="1600" dirty="0">
                <a:solidFill>
                  <a:srgbClr val="FFFFFF"/>
                </a:solidFill>
                <a:latin typeface="Arial"/>
                <a:ea typeface="Arial"/>
                <a:cs typeface="Arial"/>
                <a:sym typeface="Arial"/>
              </a:rPr>
              <a:t> parties d'un </a:t>
            </a:r>
            <a:r>
              <a:rPr lang="en-US" sz="1600" dirty="0" err="1">
                <a:solidFill>
                  <a:srgbClr val="FFFFFF"/>
                </a:solidFill>
                <a:latin typeface="Arial"/>
                <a:ea typeface="Arial"/>
                <a:cs typeface="Arial"/>
                <a:sym typeface="Arial"/>
              </a:rPr>
              <a:t>objet</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peuvent</a:t>
            </a:r>
            <a:r>
              <a:rPr lang="en-US" sz="1600" dirty="0">
                <a:solidFill>
                  <a:srgbClr val="FFFFFF"/>
                </a:solidFill>
                <a:latin typeface="Arial"/>
                <a:ea typeface="Arial"/>
                <a:cs typeface="Arial"/>
                <a:sym typeface="Arial"/>
              </a:rPr>
              <a:t> se </a:t>
            </a:r>
            <a:r>
              <a:rPr lang="en-US" sz="1600" dirty="0" err="1">
                <a:solidFill>
                  <a:srgbClr val="FFFFFF"/>
                </a:solidFill>
                <a:latin typeface="Arial"/>
                <a:ea typeface="Arial"/>
                <a:cs typeface="Arial"/>
                <a:sym typeface="Arial"/>
              </a:rPr>
              <a:t>déplacer</a:t>
            </a:r>
            <a:r>
              <a:rPr lang="en-US" sz="1600" dirty="0">
                <a:solidFill>
                  <a:srgbClr val="FFFFFF"/>
                </a:solidFill>
                <a:latin typeface="Arial"/>
                <a:ea typeface="Arial"/>
                <a:cs typeface="Arial"/>
                <a:sym typeface="Arial"/>
              </a:rPr>
              <a:t> à des </a:t>
            </a:r>
            <a:r>
              <a:rPr lang="en-US" sz="1600" dirty="0" err="1">
                <a:solidFill>
                  <a:srgbClr val="FFFFFF"/>
                </a:solidFill>
                <a:latin typeface="Arial"/>
                <a:ea typeface="Arial"/>
                <a:cs typeface="Arial"/>
                <a:sym typeface="Arial"/>
              </a:rPr>
              <a:t>vitesses</a:t>
            </a:r>
            <a:r>
              <a:rPr lang="en-US" sz="1600" dirty="0">
                <a:solidFill>
                  <a:srgbClr val="FFFFFF"/>
                </a:solidFill>
                <a:latin typeface="Arial"/>
                <a:ea typeface="Arial"/>
                <a:cs typeface="Arial"/>
                <a:sym typeface="Arial"/>
              </a:rPr>
              <a:t> </a:t>
            </a:r>
            <a:r>
              <a:rPr lang="en-US" sz="1600" dirty="0" err="1">
                <a:solidFill>
                  <a:srgbClr val="FFFFFF"/>
                </a:solidFill>
                <a:latin typeface="Arial"/>
                <a:ea typeface="Arial"/>
                <a:cs typeface="Arial"/>
                <a:sym typeface="Arial"/>
              </a:rPr>
              <a:t>différentes</a:t>
            </a:r>
            <a:r>
              <a:rPr lang="en-US" sz="1600" dirty="0">
                <a:solidFill>
                  <a:srgbClr val="FFFFFF"/>
                </a:solidFill>
                <a:latin typeface="Arial"/>
                <a:ea typeface="Arial"/>
                <a:cs typeface="Arial"/>
                <a:sym typeface="Arial"/>
              </a:rPr>
              <a:t>.</a:t>
            </a:r>
            <a:endParaRPr sz="1600" dirty="0">
              <a:solidFill>
                <a:srgbClr val="FFFFFF"/>
              </a:solidFill>
              <a:latin typeface="Arial"/>
              <a:ea typeface="Arial"/>
              <a:cs typeface="Arial"/>
              <a:sym typeface="Arial"/>
            </a:endParaRPr>
          </a:p>
          <a:p>
            <a:pPr marL="228600" lvl="0" indent="0" algn="l" rtl="0">
              <a:lnSpc>
                <a:spcPct val="90000"/>
              </a:lnSpc>
              <a:spcBef>
                <a:spcPts val="0"/>
              </a:spcBef>
              <a:spcAft>
                <a:spcPts val="0"/>
              </a:spcAft>
              <a:buNone/>
            </a:pPr>
            <a:endParaRPr dirty="0">
              <a:latin typeface="Arial"/>
              <a:ea typeface="Arial"/>
              <a:cs typeface="Arial"/>
              <a:sym typeface="Arial"/>
            </a:endParaRPr>
          </a:p>
          <a:p>
            <a:pPr marL="0" lvl="0" indent="0" algn="l" rtl="0">
              <a:lnSpc>
                <a:spcPct val="90000"/>
              </a:lnSpc>
              <a:spcBef>
                <a:spcPts val="1000"/>
              </a:spcBef>
              <a:spcAft>
                <a:spcPts val="0"/>
              </a:spcAft>
              <a:buSzPts val="1400"/>
              <a:buNone/>
            </a:pPr>
            <a:endParaRPr sz="1400" dirty="0">
              <a:latin typeface="Arial"/>
              <a:ea typeface="Arial"/>
              <a:cs typeface="Arial"/>
              <a:sym typeface="Arial"/>
            </a:endParaRPr>
          </a:p>
          <a:p>
            <a:pPr marL="457200" lvl="1" indent="0" algn="l" rtl="0">
              <a:lnSpc>
                <a:spcPct val="90000"/>
              </a:lnSpc>
              <a:spcBef>
                <a:spcPts val="500"/>
              </a:spcBef>
              <a:spcAft>
                <a:spcPts val="0"/>
              </a:spcAft>
              <a:buClr>
                <a:schemeClr val="lt1"/>
              </a:buClr>
              <a:buSzPts val="2000"/>
              <a:buNone/>
            </a:pPr>
            <a:r>
              <a:rPr lang="en-US" sz="2000" dirty="0">
                <a:latin typeface="Arial"/>
                <a:ea typeface="Arial"/>
                <a:cs typeface="Arial"/>
                <a:sym typeface="Arial"/>
              </a:rPr>
              <a:t>Observe et </a:t>
            </a:r>
            <a:r>
              <a:rPr lang="en-US" sz="2000" dirty="0" err="1">
                <a:latin typeface="Arial"/>
                <a:ea typeface="Arial"/>
                <a:cs typeface="Arial"/>
                <a:sym typeface="Arial"/>
              </a:rPr>
              <a:t>apprends</a:t>
            </a:r>
            <a:r>
              <a:rPr lang="en-US" sz="2000" dirty="0">
                <a:latin typeface="Arial"/>
                <a:ea typeface="Arial"/>
                <a:cs typeface="Arial"/>
                <a:sym typeface="Arial"/>
              </a:rPr>
              <a:t>: 12 </a:t>
            </a:r>
            <a:r>
              <a:rPr lang="en-US" sz="2000" dirty="0" err="1">
                <a:latin typeface="Arial"/>
                <a:ea typeface="Arial"/>
                <a:cs typeface="Arial"/>
                <a:sym typeface="Arial"/>
              </a:rPr>
              <a:t>principes</a:t>
            </a:r>
            <a:r>
              <a:rPr lang="en-US" sz="2000" dirty="0">
                <a:latin typeface="Arial"/>
                <a:ea typeface="Arial"/>
                <a:cs typeface="Arial"/>
                <a:sym typeface="Arial"/>
              </a:rPr>
              <a:t> </a:t>
            </a:r>
            <a:endParaRPr dirty="0"/>
          </a:p>
          <a:p>
            <a:pPr marL="457200" lvl="1" indent="0" algn="l" rtl="0">
              <a:lnSpc>
                <a:spcPct val="90000"/>
              </a:lnSpc>
              <a:spcBef>
                <a:spcPts val="500"/>
              </a:spcBef>
              <a:spcAft>
                <a:spcPts val="0"/>
              </a:spcAft>
              <a:buClr>
                <a:schemeClr val="lt1"/>
              </a:buClr>
              <a:buSzPts val="2000"/>
              <a:buNone/>
            </a:pPr>
            <a:r>
              <a:rPr lang="en-US" sz="2000" u="sng" dirty="0">
                <a:solidFill>
                  <a:schemeClr val="hlink"/>
                </a:solidFill>
                <a:latin typeface="Arial"/>
                <a:ea typeface="Arial"/>
                <a:cs typeface="Arial"/>
                <a:sym typeface="Arial"/>
                <a:hlinkClick r:id="rId13"/>
              </a:rPr>
              <a:t>Follow through / suivez à travers</a:t>
            </a:r>
            <a:endParaRPr sz="2000" dirty="0">
              <a:latin typeface="Arial"/>
              <a:ea typeface="Arial"/>
              <a:cs typeface="Arial"/>
              <a:sym typeface="Arial"/>
            </a:endParaRPr>
          </a:p>
        </p:txBody>
      </p:sp>
      <p:sp>
        <p:nvSpPr>
          <p:cNvPr id="201" name="Google Shape;201;p24"/>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9</a:t>
            </a:fld>
            <a:endParaRPr/>
          </a:p>
        </p:txBody>
      </p:sp>
      <p:sp>
        <p:nvSpPr>
          <p:cNvPr id="202" name="Google Shape;202;p24"/>
          <p:cNvSpPr/>
          <p:nvPr>
            <p:custDataLst>
              <p:tags r:id="rId5"/>
            </p:custDataLst>
          </p:nvPr>
        </p:nvSpPr>
        <p:spPr>
          <a:xfrm>
            <a:off x="1145309" y="6565799"/>
            <a:ext cx="2552100" cy="163500"/>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03" name="Google Shape;203;p24"/>
          <p:cNvSpPr/>
          <p:nvPr>
            <p:custDataLst>
              <p:tags r:id="rId6"/>
            </p:custDataLst>
          </p:nvPr>
        </p:nvSpPr>
        <p:spPr>
          <a:xfrm>
            <a:off x="3697432" y="6369427"/>
            <a:ext cx="2552100" cy="3600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04" name="Google Shape;204;p24"/>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Personnages/Arrière-plans</a:t>
            </a:r>
            <a:endParaRPr sz="1200" b="0" i="0" u="none" strike="noStrike" cap="none">
              <a:solidFill>
                <a:schemeClr val="lt1"/>
              </a:solidFill>
              <a:latin typeface="Calibri"/>
              <a:ea typeface="Calibri"/>
              <a:cs typeface="Calibri"/>
              <a:sym typeface="Calibri"/>
            </a:endParaRPr>
          </a:p>
        </p:txBody>
      </p:sp>
      <p:sp>
        <p:nvSpPr>
          <p:cNvPr id="205" name="Google Shape;205;p24"/>
          <p:cNvSpPr/>
          <p:nvPr>
            <p:custDataLst>
              <p:tags r:id="rId8"/>
            </p:custDataLst>
          </p:nvPr>
        </p:nvSpPr>
        <p:spPr>
          <a:xfrm>
            <a:off x="8801677" y="6562004"/>
            <a:ext cx="2552100" cy="1596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06" name="Google Shape;206;p24"/>
          <p:cNvSpPr/>
          <p:nvPr>
            <p:custDataLst>
              <p:tags r:id="rId9"/>
            </p:custDataLst>
          </p:nvPr>
        </p:nvSpPr>
        <p:spPr>
          <a:xfrm rot="10800000">
            <a:off x="4902116" y="6085463"/>
            <a:ext cx="142800" cy="915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4"/>
</p:tagLst>
</file>

<file path=ppt/tags/tag103.xml><?xml version="1.0" encoding="utf-8"?>
<p:tagLst xmlns:a="http://schemas.openxmlformats.org/drawingml/2006/main" xmlns:r="http://schemas.openxmlformats.org/officeDocument/2006/relationships" xmlns:p="http://schemas.openxmlformats.org/presentationml/2006/main">
  <p:tag name="NUM" val="5"/>
</p:tagLst>
</file>

<file path=ppt/tags/tag104.xml><?xml version="1.0" encoding="utf-8"?>
<p:tagLst xmlns:a="http://schemas.openxmlformats.org/drawingml/2006/main" xmlns:r="http://schemas.openxmlformats.org/officeDocument/2006/relationships" xmlns:p="http://schemas.openxmlformats.org/presentationml/2006/main">
  <p:tag name="NUM" val="6"/>
</p:tagLst>
</file>

<file path=ppt/tags/tag105.xml><?xml version="1.0" encoding="utf-8"?>
<p:tagLst xmlns:a="http://schemas.openxmlformats.org/drawingml/2006/main" xmlns:r="http://schemas.openxmlformats.org/officeDocument/2006/relationships" xmlns:p="http://schemas.openxmlformats.org/presentationml/2006/main">
  <p:tag name="NUM" val="7"/>
</p:tagLst>
</file>

<file path=ppt/tags/tag106.xml><?xml version="1.0" encoding="utf-8"?>
<p:tagLst xmlns:a="http://schemas.openxmlformats.org/drawingml/2006/main" xmlns:r="http://schemas.openxmlformats.org/officeDocument/2006/relationships" xmlns:p="http://schemas.openxmlformats.org/presentationml/2006/main">
  <p:tag name="NUM" val="8"/>
</p:tagLst>
</file>

<file path=ppt/tags/tag107.xml><?xml version="1.0" encoding="utf-8"?>
<p:tagLst xmlns:a="http://schemas.openxmlformats.org/drawingml/2006/main" xmlns:r="http://schemas.openxmlformats.org/officeDocument/2006/relationships" xmlns:p="http://schemas.openxmlformats.org/presentationml/2006/main">
  <p:tag name="NUM" val="9"/>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6"/>
</p:tagLst>
</file>

<file path=ppt/tags/tag114.xml><?xml version="1.0" encoding="utf-8"?>
<p:tagLst xmlns:a="http://schemas.openxmlformats.org/drawingml/2006/main" xmlns:r="http://schemas.openxmlformats.org/officeDocument/2006/relationships" xmlns:p="http://schemas.openxmlformats.org/presentationml/2006/main">
  <p:tag name="NUM" val="7"/>
</p:tagLst>
</file>

<file path=ppt/tags/tag115.xml><?xml version="1.0" encoding="utf-8"?>
<p:tagLst xmlns:a="http://schemas.openxmlformats.org/drawingml/2006/main" xmlns:r="http://schemas.openxmlformats.org/officeDocument/2006/relationships" xmlns:p="http://schemas.openxmlformats.org/presentationml/2006/main">
  <p:tag name="NUM" val="8"/>
</p:tagLst>
</file>

<file path=ppt/tags/tag116.xml><?xml version="1.0" encoding="utf-8"?>
<p:tagLst xmlns:a="http://schemas.openxmlformats.org/drawingml/2006/main" xmlns:r="http://schemas.openxmlformats.org/officeDocument/2006/relationships" xmlns:p="http://schemas.openxmlformats.org/presentationml/2006/main">
  <p:tag name="NUM" val="9"/>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22.xml><?xml version="1.0" encoding="utf-8"?>
<p:tagLst xmlns:a="http://schemas.openxmlformats.org/drawingml/2006/main" xmlns:r="http://schemas.openxmlformats.org/officeDocument/2006/relationships" xmlns:p="http://schemas.openxmlformats.org/presentationml/2006/main">
  <p:tag name="NUM" val="6"/>
</p:tagLst>
</file>

<file path=ppt/tags/tag123.xml><?xml version="1.0" encoding="utf-8"?>
<p:tagLst xmlns:a="http://schemas.openxmlformats.org/drawingml/2006/main" xmlns:r="http://schemas.openxmlformats.org/officeDocument/2006/relationships" xmlns:p="http://schemas.openxmlformats.org/presentationml/2006/main">
  <p:tag name="NUM" val="7"/>
</p:tagLst>
</file>

<file path=ppt/tags/tag124.xml><?xml version="1.0" encoding="utf-8"?>
<p:tagLst xmlns:a="http://schemas.openxmlformats.org/drawingml/2006/main" xmlns:r="http://schemas.openxmlformats.org/officeDocument/2006/relationships" xmlns:p="http://schemas.openxmlformats.org/presentationml/2006/main">
  <p:tag name="NUM" val="8"/>
</p:tagLst>
</file>

<file path=ppt/tags/tag125.xml><?xml version="1.0" encoding="utf-8"?>
<p:tagLst xmlns:a="http://schemas.openxmlformats.org/drawingml/2006/main" xmlns:r="http://schemas.openxmlformats.org/officeDocument/2006/relationships" xmlns:p="http://schemas.openxmlformats.org/presentationml/2006/main">
  <p:tag name="NUM" val="9"/>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30.xml><?xml version="1.0" encoding="utf-8"?>
<p:tagLst xmlns:a="http://schemas.openxmlformats.org/drawingml/2006/main" xmlns:r="http://schemas.openxmlformats.org/officeDocument/2006/relationships" xmlns:p="http://schemas.openxmlformats.org/presentationml/2006/main">
  <p:tag name="NUM" val="5"/>
</p:tagLst>
</file>

<file path=ppt/tags/tag131.xml><?xml version="1.0" encoding="utf-8"?>
<p:tagLst xmlns:a="http://schemas.openxmlformats.org/drawingml/2006/main" xmlns:r="http://schemas.openxmlformats.org/officeDocument/2006/relationships" xmlns:p="http://schemas.openxmlformats.org/presentationml/2006/main">
  <p:tag name="NUM" val="6"/>
</p:tagLst>
</file>

<file path=ppt/tags/tag132.xml><?xml version="1.0" encoding="utf-8"?>
<p:tagLst xmlns:a="http://schemas.openxmlformats.org/drawingml/2006/main" xmlns:r="http://schemas.openxmlformats.org/officeDocument/2006/relationships" xmlns:p="http://schemas.openxmlformats.org/presentationml/2006/main">
  <p:tag name="NUM" val="7"/>
</p:tagLst>
</file>

<file path=ppt/tags/tag133.xml><?xml version="1.0" encoding="utf-8"?>
<p:tagLst xmlns:a="http://schemas.openxmlformats.org/drawingml/2006/main" xmlns:r="http://schemas.openxmlformats.org/officeDocument/2006/relationships" xmlns:p="http://schemas.openxmlformats.org/presentationml/2006/main">
  <p:tag name="NUM" val="8"/>
</p:tagLst>
</file>

<file path=ppt/tags/tag134.xml><?xml version="1.0" encoding="utf-8"?>
<p:tagLst xmlns:a="http://schemas.openxmlformats.org/drawingml/2006/main" xmlns:r="http://schemas.openxmlformats.org/officeDocument/2006/relationships" xmlns:p="http://schemas.openxmlformats.org/presentationml/2006/main">
  <p:tag name="NUM" val="9"/>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40.xml><?xml version="1.0" encoding="utf-8"?>
<p:tagLst xmlns:a="http://schemas.openxmlformats.org/drawingml/2006/main" xmlns:r="http://schemas.openxmlformats.org/officeDocument/2006/relationships" xmlns:p="http://schemas.openxmlformats.org/presentationml/2006/main">
  <p:tag name="NUM" val="6"/>
</p:tagLst>
</file>

<file path=ppt/tags/tag141.xml><?xml version="1.0" encoding="utf-8"?>
<p:tagLst xmlns:a="http://schemas.openxmlformats.org/drawingml/2006/main" xmlns:r="http://schemas.openxmlformats.org/officeDocument/2006/relationships" xmlns:p="http://schemas.openxmlformats.org/presentationml/2006/main">
  <p:tag name="NUM" val="7"/>
</p:tagLst>
</file>

<file path=ppt/tags/tag142.xml><?xml version="1.0" encoding="utf-8"?>
<p:tagLst xmlns:a="http://schemas.openxmlformats.org/drawingml/2006/main" xmlns:r="http://schemas.openxmlformats.org/officeDocument/2006/relationships" xmlns:p="http://schemas.openxmlformats.org/presentationml/2006/main">
  <p:tag name="NUM" val="8"/>
</p:tagLst>
</file>

<file path=ppt/tags/tag143.xml><?xml version="1.0" encoding="utf-8"?>
<p:tagLst xmlns:a="http://schemas.openxmlformats.org/drawingml/2006/main" xmlns:r="http://schemas.openxmlformats.org/officeDocument/2006/relationships" xmlns:p="http://schemas.openxmlformats.org/presentationml/2006/main">
  <p:tag name="NUM" val="9"/>
</p:tagLst>
</file>

<file path=ppt/tags/tag144.xml><?xml version="1.0" encoding="utf-8"?>
<p:tagLst xmlns:a="http://schemas.openxmlformats.org/drawingml/2006/main" xmlns:r="http://schemas.openxmlformats.org/officeDocument/2006/relationships" xmlns:p="http://schemas.openxmlformats.org/presentationml/2006/main">
  <p:tag name="NUM" val="10"/>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50.xml><?xml version="1.0" encoding="utf-8"?>
<p:tagLst xmlns:a="http://schemas.openxmlformats.org/drawingml/2006/main" xmlns:r="http://schemas.openxmlformats.org/officeDocument/2006/relationships" xmlns:p="http://schemas.openxmlformats.org/presentationml/2006/main">
  <p:tag name="NUM" val="6"/>
</p:tagLst>
</file>

<file path=ppt/tags/tag151.xml><?xml version="1.0" encoding="utf-8"?>
<p:tagLst xmlns:a="http://schemas.openxmlformats.org/drawingml/2006/main" xmlns:r="http://schemas.openxmlformats.org/officeDocument/2006/relationships" xmlns:p="http://schemas.openxmlformats.org/presentationml/2006/main">
  <p:tag name="NUM" val="7"/>
</p:tagLst>
</file>

<file path=ppt/tags/tag152.xml><?xml version="1.0" encoding="utf-8"?>
<p:tagLst xmlns:a="http://schemas.openxmlformats.org/drawingml/2006/main" xmlns:r="http://schemas.openxmlformats.org/officeDocument/2006/relationships" xmlns:p="http://schemas.openxmlformats.org/presentationml/2006/main">
  <p:tag name="NUM" val="8"/>
</p:tagLst>
</file>

<file path=ppt/tags/tag153.xml><?xml version="1.0" encoding="utf-8"?>
<p:tagLst xmlns:a="http://schemas.openxmlformats.org/drawingml/2006/main" xmlns:r="http://schemas.openxmlformats.org/officeDocument/2006/relationships" xmlns:p="http://schemas.openxmlformats.org/presentationml/2006/main">
  <p:tag name="NUM" val="9"/>
</p:tagLst>
</file>

<file path=ppt/tags/tag16.xml><?xml version="1.0" encoding="utf-8"?>
<p:tagLst xmlns:a="http://schemas.openxmlformats.org/drawingml/2006/main" xmlns:r="http://schemas.openxmlformats.org/officeDocument/2006/relationships" xmlns:p="http://schemas.openxmlformats.org/presentationml/2006/main">
  <p:tag name="NUM" val="9"/>
</p:tagLst>
</file>

<file path=ppt/tags/tag17.xml><?xml version="1.0" encoding="utf-8"?>
<p:tagLst xmlns:a="http://schemas.openxmlformats.org/drawingml/2006/main" xmlns:r="http://schemas.openxmlformats.org/officeDocument/2006/relationships" xmlns:p="http://schemas.openxmlformats.org/presentationml/2006/main">
  <p:tag name="NUM" val="10"/>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9"/>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9"/>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2.xml><?xml version="1.0" encoding="utf-8"?>
<p:tagLst xmlns:a="http://schemas.openxmlformats.org/drawingml/2006/main" xmlns:r="http://schemas.openxmlformats.org/officeDocument/2006/relationships" xmlns:p="http://schemas.openxmlformats.org/presentationml/2006/main">
  <p:tag name="NUM" val="8"/>
</p:tagLst>
</file>

<file path=ppt/tags/tag53.xml><?xml version="1.0" encoding="utf-8"?>
<p:tagLst xmlns:a="http://schemas.openxmlformats.org/drawingml/2006/main" xmlns:r="http://schemas.openxmlformats.org/officeDocument/2006/relationships" xmlns:p="http://schemas.openxmlformats.org/presentationml/2006/main">
  <p:tag name="NUM" val="9"/>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7"/>
</p:tagLst>
</file>

<file path=ppt/tags/tag61.xml><?xml version="1.0" encoding="utf-8"?>
<p:tagLst xmlns:a="http://schemas.openxmlformats.org/drawingml/2006/main" xmlns:r="http://schemas.openxmlformats.org/officeDocument/2006/relationships" xmlns:p="http://schemas.openxmlformats.org/presentationml/2006/main">
  <p:tag name="NUM" val="8"/>
</p:tagLst>
</file>

<file path=ppt/tags/tag62.xml><?xml version="1.0" encoding="utf-8"?>
<p:tagLst xmlns:a="http://schemas.openxmlformats.org/drawingml/2006/main" xmlns:r="http://schemas.openxmlformats.org/officeDocument/2006/relationships" xmlns:p="http://schemas.openxmlformats.org/presentationml/2006/main">
  <p:tag name="NUM" val="9"/>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8"/>
</p:tagLst>
</file>

<file path=ppt/tags/tag71.xml><?xml version="1.0" encoding="utf-8"?>
<p:tagLst xmlns:a="http://schemas.openxmlformats.org/drawingml/2006/main" xmlns:r="http://schemas.openxmlformats.org/officeDocument/2006/relationships" xmlns:p="http://schemas.openxmlformats.org/presentationml/2006/main">
  <p:tag name="NUM" val="9"/>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NUM" val="7"/>
</p:tagLst>
</file>

<file path=ppt/tags/tag79.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9"/>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7"/>
</p:tagLst>
</file>

<file path=ppt/tags/tag88.xml><?xml version="1.0" encoding="utf-8"?>
<p:tagLst xmlns:a="http://schemas.openxmlformats.org/drawingml/2006/main" xmlns:r="http://schemas.openxmlformats.org/officeDocument/2006/relationships" xmlns:p="http://schemas.openxmlformats.org/presentationml/2006/main">
  <p:tag name="NUM" val="8"/>
</p:tagLst>
</file>

<file path=ppt/tags/tag89.xml><?xml version="1.0" encoding="utf-8"?>
<p:tagLst xmlns:a="http://schemas.openxmlformats.org/drawingml/2006/main" xmlns:r="http://schemas.openxmlformats.org/officeDocument/2006/relationships" xmlns:p="http://schemas.openxmlformats.org/presentationml/2006/main">
  <p:tag name="NUM" val="9"/>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6"/>
</p:tagLst>
</file>

<file path=ppt/tags/tag96.xml><?xml version="1.0" encoding="utf-8"?>
<p:tagLst xmlns:a="http://schemas.openxmlformats.org/drawingml/2006/main" xmlns:r="http://schemas.openxmlformats.org/officeDocument/2006/relationships" xmlns:p="http://schemas.openxmlformats.org/presentationml/2006/main">
  <p:tag name="NUM" val="7"/>
</p:tagLst>
</file>

<file path=ppt/tags/tag97.xml><?xml version="1.0" encoding="utf-8"?>
<p:tagLst xmlns:a="http://schemas.openxmlformats.org/drawingml/2006/main" xmlns:r="http://schemas.openxmlformats.org/officeDocument/2006/relationships" xmlns:p="http://schemas.openxmlformats.org/presentationml/2006/main">
  <p:tag name="NUM" val="8"/>
</p:tagLst>
</file>

<file path=ppt/tags/tag98.xml><?xml version="1.0" encoding="utf-8"?>
<p:tagLst xmlns:a="http://schemas.openxmlformats.org/drawingml/2006/main" xmlns:r="http://schemas.openxmlformats.org/officeDocument/2006/relationships" xmlns:p="http://schemas.openxmlformats.org/presentationml/2006/main">
  <p:tag name="NUM" val="9"/>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Violet II">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1305</Words>
  <Application>Microsoft Office PowerPoint</Application>
  <PresentationFormat>Widescreen</PresentationFormat>
  <Paragraphs>188</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Noto Sans Symbols</vt:lpstr>
      <vt:lpstr>Office Theme</vt:lpstr>
      <vt:lpstr>Animation</vt:lpstr>
      <vt:lpstr>Activité et travail</vt:lpstr>
      <vt:lpstr>Qu’est ce que l’animation</vt:lpstr>
      <vt:lpstr>Les principes d’animation</vt:lpstr>
      <vt:lpstr>Écrase et étire  Squash &amp; Stretch</vt:lpstr>
      <vt:lpstr>L’Anticipation</vt:lpstr>
      <vt:lpstr>Mise en scène</vt:lpstr>
      <vt:lpstr>De pose en pose</vt:lpstr>
      <vt:lpstr>Follow through suivez à travers</vt:lpstr>
      <vt:lpstr>“Slow In &amp; Slow Out”</vt:lpstr>
      <vt:lpstr>Arches</vt:lpstr>
      <vt:lpstr>Actions secondaires</vt:lpstr>
      <vt:lpstr>‘’Timing’’</vt:lpstr>
      <vt:lpstr>Exagération</vt:lpstr>
      <vt:lpstr>Dessins solides 3D</vt:lpstr>
      <vt:lpstr>Charme</vt:lpstr>
      <vt:lpstr>Compréhension </vt:lpstr>
      <vt:lpstr>Prochaines étapes  optionnelles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Animation</dc:title>
  <dc:creator>Mario Blouin</dc:creator>
  <cp:lastModifiedBy>Mario Blouin</cp:lastModifiedBy>
  <cp:revision>1</cp:revision>
  <dcterms:modified xsi:type="dcterms:W3CDTF">2020-11-10T15:26:47Z</dcterms:modified>
</cp:coreProperties>
</file>