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6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7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3F7FB7-F272-4600-AB3C-1F17C889B76C}" v="315" dt="2020-11-10T16:50:35.3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9" name="Google Shape;19;p2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2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2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E1E76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35" name="Google Shape;35;p5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5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E1E76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docs.google.com/document/d/1b1vWmD-hDsneub43TbfzkIue_KAXquj9Px9Bjy7FVwQ/edit#heading=h.3q5sasy" TargetMode="External"/><Relationship Id="rId3" Type="http://schemas.openxmlformats.org/officeDocument/2006/relationships/tags" Target="../tags/tag7.xml"/><Relationship Id="rId7" Type="http://schemas.openxmlformats.org/officeDocument/2006/relationships/hyperlink" Target="https://docs.google.com/document/d/1b1vWmD-hDsneub43TbfzkIue_KAXquj9Px9Bjy7FVwQ/edit#heading=h.rer6ncy27b0m" TargetMode="External"/><Relationship Id="rId12" Type="http://schemas.openxmlformats.org/officeDocument/2006/relationships/image" Target="../media/image5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11" Type="http://schemas.openxmlformats.org/officeDocument/2006/relationships/hyperlink" Target="https://docs.google.com/document/d/1b1vWmD-hDsneub43TbfzkIue_KAXquj9Px9Bjy7FVwQ/edit#heading=h.aejlhqxwnqab" TargetMode="External"/><Relationship Id="rId5" Type="http://schemas.openxmlformats.org/officeDocument/2006/relationships/notesSlide" Target="../notesSlides/notesSlide2.xml"/><Relationship Id="rId10" Type="http://schemas.openxmlformats.org/officeDocument/2006/relationships/hyperlink" Target="https://docs.google.com/document/d/1b1vWmD-hDsneub43TbfzkIue_KAXquj9Px9Bjy7FVwQ/edit#heading=h.mmu3lnusixyd" TargetMode="External"/><Relationship Id="rId4" Type="http://schemas.openxmlformats.org/officeDocument/2006/relationships/slideLayout" Target="../slideLayouts/slideLayout2.xml"/><Relationship Id="rId9" Type="http://schemas.openxmlformats.org/officeDocument/2006/relationships/hyperlink" Target="https://docs.google.com/document/d/1b1vWmD-hDsneub43TbfzkIue_KAXquj9Px9Bjy7FVwQ/edit#heading=h.i8ik991anhl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image" Target="../media/image6.jp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12.xml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8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22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21.xml"/><Relationship Id="rId9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image" Target="../media/image9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31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30.xml"/><Relationship Id="rId9" Type="http://schemas.openxmlformats.org/officeDocument/2006/relationships/tags" Target="../tags/tag3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image" Target="../media/image10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40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39.xml"/><Relationship Id="rId9" Type="http://schemas.openxmlformats.org/officeDocument/2006/relationships/tags" Target="../tags/tag4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hyperlink" Target="https://www.youtube.com/watch?v=fpQ4Eiq-0Bg" TargetMode="Externa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11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notesSlide" Target="../notesSlides/notesSlide7.xml"/><Relationship Id="rId5" Type="http://schemas.openxmlformats.org/officeDocument/2006/relationships/tags" Target="../tags/tag49.xml"/><Relationship Id="rId15" Type="http://schemas.openxmlformats.org/officeDocument/2006/relationships/hyperlink" Target="https://www.youtube.com/watch?v=qiYF9PDixTY" TargetMode="Externa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hyperlink" Target="https://www.youtube.com/watch?v=Un-BdBSOGKY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12.jp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notesSlide" Target="../notesSlides/notesSlide8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58.xml"/><Relationship Id="rId10" Type="http://schemas.openxmlformats.org/officeDocument/2006/relationships/tags" Target="../tags/tag63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hyperlink" Target="https://sketchbook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73612" y="1676409"/>
            <a:ext cx="3924000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/>
              <a:t>Animation</a:t>
            </a:r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/>
              <a:t>Leçon et activité 3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87" name="Google Shape;87;p16" descr="A picture containing toy, small, table, sitting&#10;&#10;Description automatically generated"/>
          <p:cNvPicPr preferRelativeResize="0">
            <a:picLocks noGrp="1"/>
          </p:cNvPicPr>
          <p:nvPr>
            <p:ph type="pic" idx="2"/>
            <p:custDataLst>
              <p:tags r:id="rId4"/>
            </p:custDataLst>
          </p:nvPr>
        </p:nvPicPr>
        <p:blipFill rotWithShape="1">
          <a:blip r:embed="rId7">
            <a:alphaModFix/>
          </a:blip>
          <a:srcRect l="6424" r="6423"/>
          <a:stretch/>
        </p:blipFill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E1E76"/>
              </a:gs>
            </a:gsLst>
            <a:lin ang="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</a:pPr>
            <a:r>
              <a:rPr lang="fr-CA" noProof="1">
                <a:solidFill>
                  <a:schemeClr val="lt1"/>
                </a:solidFill>
              </a:rPr>
              <a:t>Activit</a:t>
            </a:r>
            <a:r>
              <a:rPr lang="fr-CA" noProof="1"/>
              <a:t>é</a:t>
            </a:r>
            <a:r>
              <a:rPr lang="fr-CA" noProof="1">
                <a:solidFill>
                  <a:schemeClr val="lt1"/>
                </a:solidFill>
              </a:rPr>
              <a:t>s </a:t>
            </a:r>
            <a:r>
              <a:rPr lang="fr-CA" noProof="1"/>
              <a:t>et</a:t>
            </a:r>
            <a:r>
              <a:rPr lang="fr-CA" noProof="1">
                <a:solidFill>
                  <a:schemeClr val="lt1"/>
                </a:solidFill>
              </a:rPr>
              <a:t> </a:t>
            </a:r>
            <a:r>
              <a:rPr lang="fr-CA" noProof="1"/>
              <a:t>travail</a:t>
            </a:r>
          </a:p>
        </p:txBody>
      </p:sp>
      <p:grpSp>
        <p:nvGrpSpPr>
          <p:cNvPr id="93" name="Google Shape;93;p17"/>
          <p:cNvGrpSpPr/>
          <p:nvPr>
            <p:custDataLst>
              <p:tags r:id="rId2"/>
            </p:custDataLst>
          </p:nvPr>
        </p:nvGrpSpPr>
        <p:grpSpPr>
          <a:xfrm>
            <a:off x="4562476" y="369800"/>
            <a:ext cx="6791323" cy="5991675"/>
            <a:chOff x="0" y="4675"/>
            <a:chExt cx="6791323" cy="5991675"/>
          </a:xfrm>
        </p:grpSpPr>
        <p:sp>
          <p:nvSpPr>
            <p:cNvPr id="94" name="Google Shape;94;p17"/>
            <p:cNvSpPr/>
            <p:nvPr/>
          </p:nvSpPr>
          <p:spPr>
            <a:xfrm>
              <a:off x="0" y="4675"/>
              <a:ext cx="6791323" cy="995920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95" name="Google Shape;95;p17"/>
            <p:cNvSpPr/>
            <p:nvPr/>
          </p:nvSpPr>
          <p:spPr>
            <a:xfrm>
              <a:off x="301265" y="228757"/>
              <a:ext cx="547756" cy="547756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96" name="Google Shape;96;p17"/>
            <p:cNvSpPr/>
            <p:nvPr/>
          </p:nvSpPr>
          <p:spPr>
            <a:xfrm>
              <a:off x="1150288" y="4675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97" name="Google Shape;97;p17"/>
            <p:cNvSpPr txBox="1"/>
            <p:nvPr/>
          </p:nvSpPr>
          <p:spPr>
            <a:xfrm>
              <a:off x="1079502" y="22154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524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fr-CA" noProof="1">
                  <a:solidFill>
                    <a:srgbClr val="FFFFFF"/>
                  </a:solidFill>
                  <a:uFill>
                    <a:noFill/>
                  </a:uFill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Activité 1 – Explorez l’histoire de l’animation et des opportunités de carrière</a:t>
              </a:r>
              <a:endParaRPr lang="fr-CA" noProof="1"/>
            </a:p>
          </p:txBody>
        </p:sp>
        <p:sp>
          <p:nvSpPr>
            <p:cNvPr id="98" name="Google Shape;98;p17"/>
            <p:cNvSpPr/>
            <p:nvPr/>
          </p:nvSpPr>
          <p:spPr>
            <a:xfrm>
              <a:off x="0" y="1249576"/>
              <a:ext cx="6791323" cy="995920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99" name="Google Shape;99;p17"/>
            <p:cNvSpPr/>
            <p:nvPr/>
          </p:nvSpPr>
          <p:spPr>
            <a:xfrm>
              <a:off x="301265" y="1473658"/>
              <a:ext cx="547756" cy="547756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0" name="Google Shape;100;p17"/>
            <p:cNvSpPr/>
            <p:nvPr/>
          </p:nvSpPr>
          <p:spPr>
            <a:xfrm>
              <a:off x="1150288" y="1249576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1" name="Google Shape;101;p17"/>
            <p:cNvSpPr txBox="1"/>
            <p:nvPr/>
          </p:nvSpPr>
          <p:spPr>
            <a:xfrm>
              <a:off x="1079502" y="126572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524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fr-CA" sz="1500" noProof="1">
                  <a:solidFill>
                    <a:srgbClr val="FFFFFF"/>
                  </a:solidFill>
                  <a:uFill>
                    <a:noFill/>
                  </a:uFill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Activité 2 – Introduction aux principes d’animation</a:t>
              </a:r>
              <a:endParaRPr lang="fr-CA" noProof="1"/>
            </a:p>
          </p:txBody>
        </p:sp>
        <p:sp>
          <p:nvSpPr>
            <p:cNvPr id="102" name="Google Shape;102;p17"/>
            <p:cNvSpPr/>
            <p:nvPr/>
          </p:nvSpPr>
          <p:spPr>
            <a:xfrm>
              <a:off x="0" y="2494477"/>
              <a:ext cx="6791323" cy="9959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3" name="Google Shape;103;p17"/>
            <p:cNvSpPr/>
            <p:nvPr/>
          </p:nvSpPr>
          <p:spPr>
            <a:xfrm>
              <a:off x="301265" y="2718559"/>
              <a:ext cx="547756" cy="547756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4" name="Google Shape;104;p17"/>
            <p:cNvSpPr/>
            <p:nvPr/>
          </p:nvSpPr>
          <p:spPr>
            <a:xfrm>
              <a:off x="1150288" y="24944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5" name="Google Shape;105;p17"/>
            <p:cNvSpPr txBox="1"/>
            <p:nvPr/>
          </p:nvSpPr>
          <p:spPr>
            <a:xfrm>
              <a:off x="1150288" y="2502553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fr-CA" sz="1500" noProof="1">
                  <a:solidFill>
                    <a:srgbClr val="FFFFFF"/>
                  </a:solidFill>
                  <a:uFill>
                    <a:noFill/>
                  </a:uFill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Activité 3 – Création de personnages et arrière-plans</a:t>
              </a:r>
              <a:endParaRPr lang="fr-CA" noProof="1"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0" y="3739377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301265" y="3963460"/>
              <a:ext cx="547756" cy="547756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1150288" y="37393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09" name="Google Shape;109;p17"/>
            <p:cNvSpPr txBox="1"/>
            <p:nvPr/>
          </p:nvSpPr>
          <p:spPr>
            <a:xfrm>
              <a:off x="1150288" y="3747453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fr-CA" sz="1500" noProof="1">
                  <a:solidFill>
                    <a:srgbClr val="FFFFFF"/>
                  </a:solidFill>
                  <a:uFill>
                    <a:noFill/>
                  </a:uFill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Activité 4 – Projet d’animation image par image (stop motion)</a:t>
              </a:r>
              <a:endParaRPr lang="fr-CA" noProof="1"/>
            </a:p>
          </p:txBody>
        </p:sp>
        <p:sp>
          <p:nvSpPr>
            <p:cNvPr id="110" name="Google Shape;110;p17"/>
            <p:cNvSpPr/>
            <p:nvPr/>
          </p:nvSpPr>
          <p:spPr>
            <a:xfrm>
              <a:off x="0" y="4984278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11" name="Google Shape;111;p17"/>
            <p:cNvSpPr/>
            <p:nvPr/>
          </p:nvSpPr>
          <p:spPr>
            <a:xfrm>
              <a:off x="301265" y="5208360"/>
              <a:ext cx="547756" cy="547756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1150288" y="498427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-CA" noProof="1"/>
            </a:p>
          </p:txBody>
        </p:sp>
        <p:sp>
          <p:nvSpPr>
            <p:cNvPr id="113" name="Google Shape;113;p17"/>
            <p:cNvSpPr txBox="1"/>
            <p:nvPr/>
          </p:nvSpPr>
          <p:spPr>
            <a:xfrm>
              <a:off x="989191" y="5000430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52400" lvl="0" indent="0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fr-CA" sz="1500" noProof="1">
                  <a:solidFill>
                    <a:srgbClr val="FFFFFF"/>
                  </a:solidFill>
                </a:rPr>
                <a:t>Travail</a:t>
              </a:r>
              <a:r>
                <a:rPr lang="fr-CA" sz="1500" noProof="1">
                  <a:solidFill>
                    <a:srgbClr val="FFFFFF"/>
                  </a:solidFill>
                  <a:uFill>
                    <a:noFill/>
                  </a:uFill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1 – Créer un animation image par image (stop motion)</a:t>
              </a:r>
              <a:endParaRPr lang="fr-CA" noProof="1"/>
            </a:p>
          </p:txBody>
        </p:sp>
      </p:grpSp>
      <p:sp>
        <p:nvSpPr>
          <p:cNvPr id="114" name="Google Shape;114;p17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noProof="1"/>
              <a:t>PAGE </a:t>
            </a:r>
            <a:fld id="{00000000-1234-1234-1234-123412341234}" type="slidenum">
              <a:rPr lang="fr-CA" noProof="1" dirty="0" smtClean="0"/>
              <a:t>2</a:t>
            </a:fld>
            <a:endParaRPr lang="fr-CA" noProof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 descr="A picture containing snow, board, cutting, piece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8729" r="18729"/>
          <a:stretch/>
        </p:blipFill>
        <p:spPr>
          <a:xfrm>
            <a:off x="0" y="-8622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5" y="611074"/>
            <a:ext cx="4857000" cy="1131300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dirty="0" err="1"/>
              <a:t>Création</a:t>
            </a:r>
            <a:r>
              <a:rPr lang="en-US" dirty="0"/>
              <a:t> de </a:t>
            </a:r>
            <a:r>
              <a:rPr lang="en-US" dirty="0" err="1"/>
              <a:t>personnages</a:t>
            </a:r>
            <a:endParaRPr dirty="0"/>
          </a:p>
        </p:txBody>
      </p:sp>
      <p:sp>
        <p:nvSpPr>
          <p:cNvPr id="121" name="Google Shape;121;p18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Dans la leçon précédente, vous avez découvert les 12 principes de l'animation dans cette leçon; vous explorerez différentes manières de créer des personnages, des accessoires et des arrières-plans.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38100" lvl="0" indent="4572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Pensez-y: Quelle est l'animation la plus simple que vous pouvez créer à l'école ou à la maison (Q3.1)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/>
          </a:p>
        </p:txBody>
      </p:sp>
      <p:sp>
        <p:nvSpPr>
          <p:cNvPr id="122" name="Google Shape;122;p18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23" name="Google Shape;123;p18"/>
          <p:cNvSpPr/>
          <p:nvPr>
            <p:custDataLst>
              <p:tags r:id="rId5"/>
            </p:custDataLst>
          </p:nvPr>
        </p:nvSpPr>
        <p:spPr>
          <a:xfrm>
            <a:off x="1145309" y="6565799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Histoire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carrières</a:t>
            </a:r>
            <a:endParaRPr lang="en-US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8"/>
          <p:cNvSpPr/>
          <p:nvPr>
            <p:custDataLst>
              <p:tags r:id="rId6"/>
            </p:custDataLst>
          </p:nvPr>
        </p:nvSpPr>
        <p:spPr>
          <a:xfrm>
            <a:off x="3697432" y="6565797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Principes d’animation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8"/>
          <p:cNvSpPr/>
          <p:nvPr>
            <p:custDataLst>
              <p:tags r:id="rId7"/>
            </p:custDataLst>
          </p:nvPr>
        </p:nvSpPr>
        <p:spPr>
          <a:xfrm>
            <a:off x="6249555" y="6361475"/>
            <a:ext cx="2552123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Personnages/Arrière-plans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8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Stop Motion</a:t>
            </a:r>
            <a:endParaRPr/>
          </a:p>
        </p:txBody>
      </p:sp>
      <p:sp>
        <p:nvSpPr>
          <p:cNvPr id="127" name="Google Shape;127;p18"/>
          <p:cNvSpPr/>
          <p:nvPr>
            <p:custDataLst>
              <p:tags r:id="rId9"/>
            </p:custDataLst>
          </p:nvPr>
        </p:nvSpPr>
        <p:spPr>
          <a:xfrm rot="10800000">
            <a:off x="7410766" y="6177651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8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7354917" y="3698650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9" descr="A picture containing photo, outdoor, person, ball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t="-45579" b="-45579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dirty="0"/>
              <a:t>Animation Flipbook </a:t>
            </a:r>
            <a:endParaRPr dirty="0"/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93894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L'animation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flipbook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 livre avec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série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d'images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qui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progressivement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d'une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page à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l'autre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Si les pages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tournées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rapidement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les images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semblent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dérouler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ensemble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créant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animation.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381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 premier flipbook a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été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créé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1868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lorsqu'il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été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breveté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par John Barnes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Linnett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cependant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il ne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s'appelait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pas un flipbook à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l'époque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kinétographe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latin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pour «image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animée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»). Son «flipbook» a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été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la première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forme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d'animation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utiliser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séquence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linéaire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d'illustrations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</a:pPr>
            <a:endParaRPr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36" name="Google Shape;136;p19"/>
          <p:cNvSpPr/>
          <p:nvPr>
            <p:custDataLst>
              <p:tags r:id="rId5"/>
            </p:custDataLst>
          </p:nvPr>
        </p:nvSpPr>
        <p:spPr>
          <a:xfrm>
            <a:off x="1145309" y="6565799"/>
            <a:ext cx="2552100" cy="163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Histoire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carrières</a:t>
            </a:r>
            <a:endParaRPr lang="en-US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9"/>
          <p:cNvSpPr/>
          <p:nvPr>
            <p:custDataLst>
              <p:tags r:id="rId6"/>
            </p:custDataLst>
          </p:nvPr>
        </p:nvSpPr>
        <p:spPr>
          <a:xfrm>
            <a:off x="3697432" y="6565797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Principes d’animation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9"/>
          <p:cNvSpPr/>
          <p:nvPr>
            <p:custDataLst>
              <p:tags r:id="rId7"/>
            </p:custDataLst>
          </p:nvPr>
        </p:nvSpPr>
        <p:spPr>
          <a:xfrm>
            <a:off x="6249555" y="6361475"/>
            <a:ext cx="2552123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Personnages/Arrière-plans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9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Stop Motion</a:t>
            </a:r>
            <a:endParaRPr/>
          </a:p>
        </p:txBody>
      </p:sp>
      <p:sp>
        <p:nvSpPr>
          <p:cNvPr id="140" name="Google Shape;140;p19"/>
          <p:cNvSpPr/>
          <p:nvPr>
            <p:custDataLst>
              <p:tags r:id="rId9"/>
            </p:custDataLst>
          </p:nvPr>
        </p:nvSpPr>
        <p:spPr>
          <a:xfrm rot="10800000">
            <a:off x="7410766" y="6177651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 descr="A picture containing table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t="-26061" b="-26061"/>
          <a:stretch/>
        </p:blipFill>
        <p:spPr>
          <a:xfrm>
            <a:off x="0" y="-2540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dirty="0"/>
              <a:t>Animation Flipbook </a:t>
            </a:r>
            <a:endParaRPr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 Flipbook est un excellent moyen de se lancer dans l'animation, quelle que soit vos capacités en dessin.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Dans cette activité, vous créerez votre propre flipbook et le partagerez avec votre professeur, et si vous le désirez vos pairs.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Outils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Papier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Crayon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Les ciseaux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38100" lvl="1" indent="-228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sz="1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Tablette ou appareil mobile (facultatif)</a:t>
            </a: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50" name="Google Shape;150;p20"/>
          <p:cNvSpPr/>
          <p:nvPr>
            <p:custDataLst>
              <p:tags r:id="rId5"/>
            </p:custDataLst>
          </p:nvPr>
        </p:nvSpPr>
        <p:spPr>
          <a:xfrm>
            <a:off x="1145309" y="6565799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Histoire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carrières</a:t>
            </a:r>
            <a:endParaRPr lang="en-US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0"/>
          <p:cNvSpPr/>
          <p:nvPr>
            <p:custDataLst>
              <p:tags r:id="rId6"/>
            </p:custDataLst>
          </p:nvPr>
        </p:nvSpPr>
        <p:spPr>
          <a:xfrm>
            <a:off x="3697432" y="6565797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Principes d’animation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0"/>
          <p:cNvSpPr/>
          <p:nvPr>
            <p:custDataLst>
              <p:tags r:id="rId7"/>
            </p:custDataLst>
          </p:nvPr>
        </p:nvSpPr>
        <p:spPr>
          <a:xfrm>
            <a:off x="6249555" y="6361475"/>
            <a:ext cx="2552123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Personnages/Arrière-plans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0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Stop Motion</a:t>
            </a:r>
            <a:endParaRPr/>
          </a:p>
        </p:txBody>
      </p:sp>
      <p:sp>
        <p:nvSpPr>
          <p:cNvPr id="154" name="Google Shape;154;p20"/>
          <p:cNvSpPr/>
          <p:nvPr>
            <p:custDataLst>
              <p:tags r:id="rId9"/>
            </p:custDataLst>
          </p:nvPr>
        </p:nvSpPr>
        <p:spPr>
          <a:xfrm rot="10800000">
            <a:off x="7410766" y="6177651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1" descr="A close up of a piece of pap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t="-27498" b="-27498"/>
          <a:stretch/>
        </p:blipFill>
        <p:spPr>
          <a:xfrm>
            <a:off x="0" y="-2540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1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dirty="0"/>
              <a:t>Animation Flipbook </a:t>
            </a:r>
            <a:endParaRPr dirty="0"/>
          </a:p>
        </p:txBody>
      </p:sp>
      <p:sp>
        <p:nvSpPr>
          <p:cNvPr id="161" name="Google Shape;161;p21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Clés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réussir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 flipbook 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Coupez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votre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papier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exactement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au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même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format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Numérotez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chaque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morceau de papier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Cela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vous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aidera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garder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trace de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votre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position dans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l'animation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Concevez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personnages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l'avance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Cela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aidera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votre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animation à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être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cohérente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Prenez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10 à 12 images par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seconde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Cela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aidera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garder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cohérence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pour le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spectateur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Vous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pouvez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toujours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ajouter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d'images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ralentir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l'animation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retirer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accélérer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nécessaire</a:t>
            </a:r>
            <a:endParaRPr sz="17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38100" lvl="1" indent="-2159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▪"/>
            </a:pP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Créez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qui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vous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intéresse</a:t>
            </a:r>
            <a:r>
              <a:rPr lang="en-US" sz="1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1600" dirty="0">
              <a:solidFill>
                <a:srgbClr val="FFFFFF"/>
              </a:solidFill>
            </a:endParaRPr>
          </a:p>
        </p:txBody>
      </p:sp>
      <p:sp>
        <p:nvSpPr>
          <p:cNvPr id="162" name="Google Shape;162;p21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63" name="Google Shape;163;p21"/>
          <p:cNvSpPr/>
          <p:nvPr>
            <p:custDataLst>
              <p:tags r:id="rId5"/>
            </p:custDataLst>
          </p:nvPr>
        </p:nvSpPr>
        <p:spPr>
          <a:xfrm>
            <a:off x="1145309" y="6565799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Histoire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carrières</a:t>
            </a:r>
            <a:endParaRPr lang="en-US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1"/>
          <p:cNvSpPr/>
          <p:nvPr>
            <p:custDataLst>
              <p:tags r:id="rId6"/>
            </p:custDataLst>
          </p:nvPr>
        </p:nvSpPr>
        <p:spPr>
          <a:xfrm>
            <a:off x="3697432" y="6565797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Principes d’animation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1"/>
          <p:cNvSpPr/>
          <p:nvPr>
            <p:custDataLst>
              <p:tags r:id="rId7"/>
            </p:custDataLst>
          </p:nvPr>
        </p:nvSpPr>
        <p:spPr>
          <a:xfrm>
            <a:off x="6249555" y="6361475"/>
            <a:ext cx="2552123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Personnages/Arrière-plans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1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Stop Motion</a:t>
            </a:r>
            <a:endParaRPr/>
          </a:p>
        </p:txBody>
      </p:sp>
      <p:sp>
        <p:nvSpPr>
          <p:cNvPr id="167" name="Google Shape;167;p21"/>
          <p:cNvSpPr/>
          <p:nvPr>
            <p:custDataLst>
              <p:tags r:id="rId9"/>
            </p:custDataLst>
          </p:nvPr>
        </p:nvSpPr>
        <p:spPr>
          <a:xfrm rot="10800000">
            <a:off x="7410766" y="6177651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2" descr="A picture containing food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t="-37752" b="-37751"/>
          <a:stretch/>
        </p:blipFill>
        <p:spPr>
          <a:xfrm>
            <a:off x="0" y="-2540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2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dirty="0"/>
              <a:t>Animation Flipbook</a:t>
            </a:r>
            <a:endParaRPr dirty="0"/>
          </a:p>
        </p:txBody>
      </p:sp>
      <p:sp>
        <p:nvSpPr>
          <p:cNvPr id="174" name="Google Shape;174;p22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Observe et apprends: Flipbook débutants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	</a:t>
            </a:r>
            <a:r>
              <a:rPr lang="en-US" u="sng">
                <a:solidFill>
                  <a:schemeClr val="hlink"/>
                </a:solidFill>
                <a:hlinkClick r:id="rId13"/>
              </a:rPr>
              <a:t>How To Make Easy Flipbooks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Observe et apprends: Flipbook Intermédiaire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	</a:t>
            </a:r>
            <a:r>
              <a:rPr lang="en-US" u="sng">
                <a:solidFill>
                  <a:schemeClr val="hlink"/>
                </a:solidFill>
                <a:hlinkClick r:id="rId14"/>
              </a:rPr>
              <a:t>How To Make A Flipbook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Observe et apprends: Flipbook avancé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	</a:t>
            </a:r>
            <a:r>
              <a:rPr lang="en-US" u="sng">
                <a:solidFill>
                  <a:schemeClr val="hlink"/>
                </a:solidFill>
                <a:hlinkClick r:id="rId15"/>
              </a:rPr>
              <a:t>Make A 3D Flipbook Background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Activité – </a:t>
            </a:r>
            <a:r>
              <a:rPr lang="en-US" sz="1400"/>
              <a:t>(Q3.2) </a:t>
            </a:r>
            <a:r>
              <a:rPr lang="en-US"/>
              <a:t>Créer un Flipbook!</a:t>
            </a:r>
            <a:endParaRPr/>
          </a:p>
        </p:txBody>
      </p:sp>
      <p:sp>
        <p:nvSpPr>
          <p:cNvPr id="175" name="Google Shape;175;p22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76" name="Google Shape;176;p22"/>
          <p:cNvSpPr/>
          <p:nvPr>
            <p:custDataLst>
              <p:tags r:id="rId5"/>
            </p:custDataLst>
          </p:nvPr>
        </p:nvSpPr>
        <p:spPr>
          <a:xfrm>
            <a:off x="1145309" y="6565799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Histoire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carrières</a:t>
            </a:r>
            <a:endParaRPr lang="en-US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2"/>
          <p:cNvSpPr/>
          <p:nvPr>
            <p:custDataLst>
              <p:tags r:id="rId6"/>
            </p:custDataLst>
          </p:nvPr>
        </p:nvSpPr>
        <p:spPr>
          <a:xfrm>
            <a:off x="3697432" y="6565797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Principes d’animation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2"/>
          <p:cNvSpPr/>
          <p:nvPr>
            <p:custDataLst>
              <p:tags r:id="rId7"/>
            </p:custDataLst>
          </p:nvPr>
        </p:nvSpPr>
        <p:spPr>
          <a:xfrm>
            <a:off x="6249555" y="6361475"/>
            <a:ext cx="2552123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Personnages/Arrière-plans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Stop Motion</a:t>
            </a:r>
            <a:endParaRPr/>
          </a:p>
        </p:txBody>
      </p:sp>
      <p:sp>
        <p:nvSpPr>
          <p:cNvPr id="180" name="Google Shape;180;p22"/>
          <p:cNvSpPr/>
          <p:nvPr>
            <p:custDataLst>
              <p:tags r:id="rId9"/>
            </p:custDataLst>
          </p:nvPr>
        </p:nvSpPr>
        <p:spPr>
          <a:xfrm rot="10800000">
            <a:off x="7410766" y="6177651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3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t="9389" b="9390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3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Apprendre à créer des personnages et des arrières-plans tout en créant des flipbooks peut être extrêmement satisfaisant.</a:t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Il existe de nombreuses applications pour appareils mobiles et ordinateurs PC / Mac qui peuvent vous aider dans vos créations. Une application gratuite pour l'éducation s'appelle SketchBook par AutoDesk.</a:t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" lvl="0" indent="4572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Remarque: avant d'installer quoi que ce soit sur votre appareil mobile ou votre ordinateur, vérifiez auprès de votre parent, tuteur ou enseignant</a:t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Télécharger: </a:t>
            </a:r>
            <a:r>
              <a:rPr lang="en-US" u="sng">
                <a:solidFill>
                  <a:schemeClr val="hlink"/>
                </a:solidFill>
                <a:hlinkClick r:id="rId14"/>
              </a:rPr>
              <a:t>Sketchbook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89" name="Google Shape;189;p23"/>
          <p:cNvSpPr/>
          <p:nvPr>
            <p:custDataLst>
              <p:tags r:id="rId4"/>
            </p:custDataLst>
          </p:nvPr>
        </p:nvSpPr>
        <p:spPr>
          <a:xfrm>
            <a:off x="1145309" y="6565799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Histoire</a:t>
            </a: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carrières</a:t>
            </a:r>
            <a:endParaRPr lang="en-US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3"/>
          <p:cNvSpPr/>
          <p:nvPr>
            <p:custDataLst>
              <p:tags r:id="rId5"/>
            </p:custDataLst>
          </p:nvPr>
        </p:nvSpPr>
        <p:spPr>
          <a:xfrm>
            <a:off x="3697432" y="6565798"/>
            <a:ext cx="2608117" cy="15567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Principes d’animation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3"/>
          <p:cNvSpPr/>
          <p:nvPr>
            <p:custDataLst>
              <p:tags r:id="rId6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Stop Motion</a:t>
            </a:r>
            <a:endParaRPr/>
          </a:p>
        </p:txBody>
      </p:sp>
      <p:sp>
        <p:nvSpPr>
          <p:cNvPr id="193" name="Google Shape;193;p23"/>
          <p:cNvSpPr/>
          <p:nvPr>
            <p:custDataLst>
              <p:tags r:id="rId7"/>
            </p:custDataLst>
          </p:nvPr>
        </p:nvSpPr>
        <p:spPr>
          <a:xfrm rot="10800000">
            <a:off x="2349946" y="6315691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78;p22">
            <a:extLst>
              <a:ext uri="{FF2B5EF4-FFF2-40B4-BE49-F238E27FC236}">
                <a16:creationId xmlns:a16="http://schemas.microsoft.com/office/drawing/2014/main" id="{638FE595-8DD1-4787-BD1A-A5B932A5979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05550" y="6361475"/>
            <a:ext cx="2496128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Personnages/Arrière-plans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80;p22">
            <a:extLst>
              <a:ext uri="{FF2B5EF4-FFF2-40B4-BE49-F238E27FC236}">
                <a16:creationId xmlns:a16="http://schemas.microsoft.com/office/drawing/2014/main" id="{6643D784-0880-4DAE-807D-E4AB6B4E8FC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0800000">
            <a:off x="7410766" y="6177651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3;p22">
            <a:extLst>
              <a:ext uri="{FF2B5EF4-FFF2-40B4-BE49-F238E27FC236}">
                <a16:creationId xmlns:a16="http://schemas.microsoft.com/office/drawing/2014/main" id="{336290D0-0AB3-4533-84FA-D1E20DC1D43B}"/>
              </a:ext>
            </a:extLst>
          </p:cNvPr>
          <p:cNvSpPr txBox="1"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E1E76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dirty="0"/>
              <a:t>Sketchbook</a:t>
            </a:r>
            <a:endParaRPr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Violet II">
      <a:dk1>
        <a:srgbClr val="000000"/>
      </a:dk1>
      <a:lt1>
        <a:srgbClr val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550</Words>
  <Application>Microsoft Office PowerPoint</Application>
  <PresentationFormat>Widescreen</PresentationFormat>
  <Paragraphs>85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Noto Sans Symbols</vt:lpstr>
      <vt:lpstr>Office Theme</vt:lpstr>
      <vt:lpstr>Animation</vt:lpstr>
      <vt:lpstr>Activités et travail</vt:lpstr>
      <vt:lpstr>Création de personnages</vt:lpstr>
      <vt:lpstr>Animation Flipbook </vt:lpstr>
      <vt:lpstr>Animation Flipbook </vt:lpstr>
      <vt:lpstr>Animation Flipbook </vt:lpstr>
      <vt:lpstr>Animation Flipbook</vt:lpstr>
      <vt:lpstr>Sketchbook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Animation</dc:title>
  <dc:creator>Mario Blouin</dc:creator>
  <cp:lastModifiedBy>Mario Blouin</cp:lastModifiedBy>
  <cp:revision>3</cp:revision>
  <dcterms:modified xsi:type="dcterms:W3CDTF">2020-11-10T16:56:47Z</dcterms:modified>
</cp:coreProperties>
</file>