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5.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7.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8.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9.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0.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notesSlides/notesSlide11.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2.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13.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14.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2"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4" y="84"/>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o Blouin" userId="c9e8c2cd067712e5" providerId="LiveId" clId="{B4498AD8-FCB1-43F9-A3AF-02AB00BCB840}"/>
    <pc:docChg chg="modSld">
      <pc:chgData name="Mario Blouin" userId="c9e8c2cd067712e5" providerId="LiveId" clId="{B4498AD8-FCB1-43F9-A3AF-02AB00BCB840}" dt="2020-11-10T16:53:37.639" v="3" actId="790"/>
      <pc:docMkLst>
        <pc:docMk/>
      </pc:docMkLst>
      <pc:sldChg chg="modSp mod">
        <pc:chgData name="Mario Blouin" userId="c9e8c2cd067712e5" providerId="LiveId" clId="{B4498AD8-FCB1-43F9-A3AF-02AB00BCB840}" dt="2020-11-10T16:53:37.639" v="3" actId="790"/>
        <pc:sldMkLst>
          <pc:docMk/>
          <pc:sldMk cId="0" sldId="257"/>
        </pc:sldMkLst>
        <pc:spChg chg="mod">
          <ac:chgData name="Mario Blouin" userId="c9e8c2cd067712e5" providerId="LiveId" clId="{B4498AD8-FCB1-43F9-A3AF-02AB00BCB840}" dt="2020-11-10T16:53:37.639" v="3" actId="790"/>
          <ac:spMkLst>
            <pc:docMk/>
            <pc:sldMk cId="0" sldId="257"/>
            <ac:spMk id="92" creationId="{00000000-0000-0000-0000-000000000000}"/>
          </ac:spMkLst>
        </pc:spChg>
        <pc:spChg chg="mod">
          <ac:chgData name="Mario Blouin" userId="c9e8c2cd067712e5" providerId="LiveId" clId="{B4498AD8-FCB1-43F9-A3AF-02AB00BCB840}" dt="2020-11-10T16:53:37.639" v="3" actId="790"/>
          <ac:spMkLst>
            <pc:docMk/>
            <pc:sldMk cId="0" sldId="257"/>
            <ac:spMk id="94" creationId="{00000000-0000-0000-0000-000000000000}"/>
          </ac:spMkLst>
        </pc:spChg>
        <pc:spChg chg="mod">
          <ac:chgData name="Mario Blouin" userId="c9e8c2cd067712e5" providerId="LiveId" clId="{B4498AD8-FCB1-43F9-A3AF-02AB00BCB840}" dt="2020-11-10T16:53:37.639" v="3" actId="790"/>
          <ac:spMkLst>
            <pc:docMk/>
            <pc:sldMk cId="0" sldId="257"/>
            <ac:spMk id="95" creationId="{00000000-0000-0000-0000-000000000000}"/>
          </ac:spMkLst>
        </pc:spChg>
        <pc:spChg chg="mod">
          <ac:chgData name="Mario Blouin" userId="c9e8c2cd067712e5" providerId="LiveId" clId="{B4498AD8-FCB1-43F9-A3AF-02AB00BCB840}" dt="2020-11-10T16:53:37.639" v="3" actId="790"/>
          <ac:spMkLst>
            <pc:docMk/>
            <pc:sldMk cId="0" sldId="257"/>
            <ac:spMk id="96" creationId="{00000000-0000-0000-0000-000000000000}"/>
          </ac:spMkLst>
        </pc:spChg>
        <pc:spChg chg="mod">
          <ac:chgData name="Mario Blouin" userId="c9e8c2cd067712e5" providerId="LiveId" clId="{B4498AD8-FCB1-43F9-A3AF-02AB00BCB840}" dt="2020-11-10T16:53:37.639" v="3" actId="790"/>
          <ac:spMkLst>
            <pc:docMk/>
            <pc:sldMk cId="0" sldId="257"/>
            <ac:spMk id="97" creationId="{00000000-0000-0000-0000-000000000000}"/>
          </ac:spMkLst>
        </pc:spChg>
        <pc:spChg chg="mod">
          <ac:chgData name="Mario Blouin" userId="c9e8c2cd067712e5" providerId="LiveId" clId="{B4498AD8-FCB1-43F9-A3AF-02AB00BCB840}" dt="2020-11-10T16:53:37.639" v="3" actId="790"/>
          <ac:spMkLst>
            <pc:docMk/>
            <pc:sldMk cId="0" sldId="257"/>
            <ac:spMk id="98" creationId="{00000000-0000-0000-0000-000000000000}"/>
          </ac:spMkLst>
        </pc:spChg>
        <pc:spChg chg="mod">
          <ac:chgData name="Mario Blouin" userId="c9e8c2cd067712e5" providerId="LiveId" clId="{B4498AD8-FCB1-43F9-A3AF-02AB00BCB840}" dt="2020-11-10T16:53:37.639" v="3" actId="790"/>
          <ac:spMkLst>
            <pc:docMk/>
            <pc:sldMk cId="0" sldId="257"/>
            <ac:spMk id="99" creationId="{00000000-0000-0000-0000-000000000000}"/>
          </ac:spMkLst>
        </pc:spChg>
        <pc:spChg chg="mod">
          <ac:chgData name="Mario Blouin" userId="c9e8c2cd067712e5" providerId="LiveId" clId="{B4498AD8-FCB1-43F9-A3AF-02AB00BCB840}" dt="2020-11-10T16:53:37.639" v="3" actId="790"/>
          <ac:spMkLst>
            <pc:docMk/>
            <pc:sldMk cId="0" sldId="257"/>
            <ac:spMk id="100" creationId="{00000000-0000-0000-0000-000000000000}"/>
          </ac:spMkLst>
        </pc:spChg>
        <pc:spChg chg="mod">
          <ac:chgData name="Mario Blouin" userId="c9e8c2cd067712e5" providerId="LiveId" clId="{B4498AD8-FCB1-43F9-A3AF-02AB00BCB840}" dt="2020-11-10T16:53:37.639" v="3" actId="790"/>
          <ac:spMkLst>
            <pc:docMk/>
            <pc:sldMk cId="0" sldId="257"/>
            <ac:spMk id="101" creationId="{00000000-0000-0000-0000-000000000000}"/>
          </ac:spMkLst>
        </pc:spChg>
        <pc:spChg chg="mod">
          <ac:chgData name="Mario Blouin" userId="c9e8c2cd067712e5" providerId="LiveId" clId="{B4498AD8-FCB1-43F9-A3AF-02AB00BCB840}" dt="2020-11-10T16:53:37.639" v="3" actId="790"/>
          <ac:spMkLst>
            <pc:docMk/>
            <pc:sldMk cId="0" sldId="257"/>
            <ac:spMk id="102" creationId="{00000000-0000-0000-0000-000000000000}"/>
          </ac:spMkLst>
        </pc:spChg>
        <pc:spChg chg="mod">
          <ac:chgData name="Mario Blouin" userId="c9e8c2cd067712e5" providerId="LiveId" clId="{B4498AD8-FCB1-43F9-A3AF-02AB00BCB840}" dt="2020-11-10T16:53:37.639" v="3" actId="790"/>
          <ac:spMkLst>
            <pc:docMk/>
            <pc:sldMk cId="0" sldId="257"/>
            <ac:spMk id="103" creationId="{00000000-0000-0000-0000-000000000000}"/>
          </ac:spMkLst>
        </pc:spChg>
        <pc:spChg chg="mod">
          <ac:chgData name="Mario Blouin" userId="c9e8c2cd067712e5" providerId="LiveId" clId="{B4498AD8-FCB1-43F9-A3AF-02AB00BCB840}" dt="2020-11-10T16:53:37.639" v="3" actId="790"/>
          <ac:spMkLst>
            <pc:docMk/>
            <pc:sldMk cId="0" sldId="257"/>
            <ac:spMk id="104" creationId="{00000000-0000-0000-0000-000000000000}"/>
          </ac:spMkLst>
        </pc:spChg>
        <pc:spChg chg="mod">
          <ac:chgData name="Mario Blouin" userId="c9e8c2cd067712e5" providerId="LiveId" clId="{B4498AD8-FCB1-43F9-A3AF-02AB00BCB840}" dt="2020-11-10T16:53:37.639" v="3" actId="790"/>
          <ac:spMkLst>
            <pc:docMk/>
            <pc:sldMk cId="0" sldId="257"/>
            <ac:spMk id="105" creationId="{00000000-0000-0000-0000-000000000000}"/>
          </ac:spMkLst>
        </pc:spChg>
        <pc:spChg chg="mod">
          <ac:chgData name="Mario Blouin" userId="c9e8c2cd067712e5" providerId="LiveId" clId="{B4498AD8-FCB1-43F9-A3AF-02AB00BCB840}" dt="2020-11-10T16:53:37.639" v="3" actId="790"/>
          <ac:spMkLst>
            <pc:docMk/>
            <pc:sldMk cId="0" sldId="257"/>
            <ac:spMk id="106" creationId="{00000000-0000-0000-0000-000000000000}"/>
          </ac:spMkLst>
        </pc:spChg>
        <pc:spChg chg="mod">
          <ac:chgData name="Mario Blouin" userId="c9e8c2cd067712e5" providerId="LiveId" clId="{B4498AD8-FCB1-43F9-A3AF-02AB00BCB840}" dt="2020-11-10T16:53:37.639" v="3" actId="790"/>
          <ac:spMkLst>
            <pc:docMk/>
            <pc:sldMk cId="0" sldId="257"/>
            <ac:spMk id="107" creationId="{00000000-0000-0000-0000-000000000000}"/>
          </ac:spMkLst>
        </pc:spChg>
        <pc:spChg chg="mod">
          <ac:chgData name="Mario Blouin" userId="c9e8c2cd067712e5" providerId="LiveId" clId="{B4498AD8-FCB1-43F9-A3AF-02AB00BCB840}" dt="2020-11-10T16:53:37.639" v="3" actId="790"/>
          <ac:spMkLst>
            <pc:docMk/>
            <pc:sldMk cId="0" sldId="257"/>
            <ac:spMk id="108" creationId="{00000000-0000-0000-0000-000000000000}"/>
          </ac:spMkLst>
        </pc:spChg>
        <pc:spChg chg="mod">
          <ac:chgData name="Mario Blouin" userId="c9e8c2cd067712e5" providerId="LiveId" clId="{B4498AD8-FCB1-43F9-A3AF-02AB00BCB840}" dt="2020-11-10T16:53:37.639" v="3" actId="790"/>
          <ac:spMkLst>
            <pc:docMk/>
            <pc:sldMk cId="0" sldId="257"/>
            <ac:spMk id="109" creationId="{00000000-0000-0000-0000-000000000000}"/>
          </ac:spMkLst>
        </pc:spChg>
        <pc:spChg chg="mod">
          <ac:chgData name="Mario Blouin" userId="c9e8c2cd067712e5" providerId="LiveId" clId="{B4498AD8-FCB1-43F9-A3AF-02AB00BCB840}" dt="2020-11-10T16:53:37.639" v="3" actId="790"/>
          <ac:spMkLst>
            <pc:docMk/>
            <pc:sldMk cId="0" sldId="257"/>
            <ac:spMk id="110" creationId="{00000000-0000-0000-0000-000000000000}"/>
          </ac:spMkLst>
        </pc:spChg>
        <pc:spChg chg="mod">
          <ac:chgData name="Mario Blouin" userId="c9e8c2cd067712e5" providerId="LiveId" clId="{B4498AD8-FCB1-43F9-A3AF-02AB00BCB840}" dt="2020-11-10T16:53:37.639" v="3" actId="790"/>
          <ac:spMkLst>
            <pc:docMk/>
            <pc:sldMk cId="0" sldId="257"/>
            <ac:spMk id="111" creationId="{00000000-0000-0000-0000-000000000000}"/>
          </ac:spMkLst>
        </pc:spChg>
        <pc:spChg chg="mod">
          <ac:chgData name="Mario Blouin" userId="c9e8c2cd067712e5" providerId="LiveId" clId="{B4498AD8-FCB1-43F9-A3AF-02AB00BCB840}" dt="2020-11-10T16:53:37.639" v="3" actId="790"/>
          <ac:spMkLst>
            <pc:docMk/>
            <pc:sldMk cId="0" sldId="257"/>
            <ac:spMk id="112" creationId="{00000000-0000-0000-0000-000000000000}"/>
          </ac:spMkLst>
        </pc:spChg>
        <pc:spChg chg="mod">
          <ac:chgData name="Mario Blouin" userId="c9e8c2cd067712e5" providerId="LiveId" clId="{B4498AD8-FCB1-43F9-A3AF-02AB00BCB840}" dt="2020-11-10T16:53:37.639" v="3" actId="790"/>
          <ac:spMkLst>
            <pc:docMk/>
            <pc:sldMk cId="0" sldId="257"/>
            <ac:spMk id="113" creationId="{00000000-0000-0000-0000-000000000000}"/>
          </ac:spMkLst>
        </pc:spChg>
        <pc:spChg chg="mod">
          <ac:chgData name="Mario Blouin" userId="c9e8c2cd067712e5" providerId="LiveId" clId="{B4498AD8-FCB1-43F9-A3AF-02AB00BCB840}" dt="2020-11-10T16:53:37.639" v="3" actId="790"/>
          <ac:spMkLst>
            <pc:docMk/>
            <pc:sldMk cId="0" sldId="257"/>
            <ac:spMk id="11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8" name="Google Shape;2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8" name="Google Shape;2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7" name="Google Shape;11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6" name="Google Shape;1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6"/>
        <p:cNvGrpSpPr/>
        <p:nvPr/>
      </p:nvGrpSpPr>
      <p:grpSpPr>
        <a:xfrm>
          <a:off x="0" y="0"/>
          <a:ext cx="0" cy="0"/>
          <a:chOff x="0" y="0"/>
          <a:chExt cx="0" cy="0"/>
        </a:xfrm>
      </p:grpSpPr>
      <p:sp>
        <p:nvSpPr>
          <p:cNvPr id="17" name="Google Shape;17;p2"/>
          <p:cNvSpPr txBox="1">
            <a:spLocks noGrp="1"/>
          </p:cNvSpPr>
          <p:nvPr>
            <p:ph type="title"/>
          </p:nvPr>
        </p:nvSpPr>
        <p:spPr>
          <a:xfrm>
            <a:off x="7873611" y="1676409"/>
            <a:ext cx="3923999" cy="2436592"/>
          </a:xfrm>
          <a:prstGeom prst="rect">
            <a:avLst/>
          </a:prstGeom>
          <a:noFill/>
          <a:ln>
            <a:noFill/>
          </a:ln>
        </p:spPr>
        <p:txBody>
          <a:bodyPr spcFirstLastPara="1" wrap="square" lIns="0" tIns="0" rIns="0" bIns="0" anchor="b" anchorCtr="0">
            <a:noAutofit/>
          </a:bodyPr>
          <a:lstStyle>
            <a:lvl1pPr lvl="0" algn="l">
              <a:lnSpc>
                <a:spcPct val="70000"/>
              </a:lnSpc>
              <a:spcBef>
                <a:spcPts val="0"/>
              </a:spcBef>
              <a:spcAft>
                <a:spcPts val="0"/>
              </a:spcAft>
              <a:buClr>
                <a:schemeClr val="lt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2"/>
          <p:cNvSpPr txBox="1">
            <a:spLocks noGrp="1"/>
          </p:cNvSpPr>
          <p:nvPr>
            <p:ph type="body" idx="1"/>
          </p:nvPr>
        </p:nvSpPr>
        <p:spPr>
          <a:xfrm>
            <a:off x="7873612" y="4611901"/>
            <a:ext cx="3924000" cy="684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19" name="Google Shape;19;p2"/>
          <p:cNvCxnSpPr/>
          <p:nvPr/>
        </p:nvCxnSpPr>
        <p:spPr>
          <a:xfrm>
            <a:off x="7874732" y="4373775"/>
            <a:ext cx="3924000" cy="0"/>
          </a:xfrm>
          <a:prstGeom prst="straightConnector1">
            <a:avLst/>
          </a:prstGeom>
          <a:noFill/>
          <a:ln w="63500" cap="flat" cmpd="sng">
            <a:solidFill>
              <a:schemeClr val="accent2"/>
            </a:solidFill>
            <a:prstDash val="solid"/>
            <a:round/>
            <a:headEnd type="none" w="sm" len="sm"/>
            <a:tailEnd type="none" w="sm" len="sm"/>
          </a:ln>
        </p:spPr>
      </p:cxnSp>
      <p:sp>
        <p:nvSpPr>
          <p:cNvPr id="20" name="Google Shape;20;p2"/>
          <p:cNvSpPr/>
          <p:nvPr/>
        </p:nvSpPr>
        <p:spPr>
          <a:xfrm>
            <a:off x="0" y="1"/>
            <a:ext cx="7512000" cy="6721472"/>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
        <p:nvSpPr>
          <p:cNvPr id="22" name="Google Shape;22;p2"/>
          <p:cNvSpPr>
            <a:spLocks noGrp="1"/>
          </p:cNvSpPr>
          <p:nvPr>
            <p:ph type="pic" idx="2"/>
          </p:nvPr>
        </p:nvSpPr>
        <p:spPr>
          <a:xfrm>
            <a:off x="-1" y="0"/>
            <a:ext cx="7512001" cy="6727855"/>
          </a:xfrm>
          <a:prstGeom prst="rect">
            <a:avLst/>
          </a:prstGeom>
          <a:solidFill>
            <a:srgbClr val="262626"/>
          </a:solid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2"/>
              </a:buClr>
              <a:buSzPts val="1400"/>
              <a:buFont typeface="Noto Sans Symbols"/>
              <a:buNone/>
              <a:defRPr sz="1400" b="0" i="1"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lt1"/>
              </a:buClr>
              <a:buSzPts val="2800"/>
              <a:buFont typeface="Noto Sans Symbols"/>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500"/>
              </a:spcBef>
              <a:spcAft>
                <a:spcPts val="0"/>
              </a:spcAft>
              <a:buClr>
                <a:schemeClr val="lt1"/>
              </a:buClr>
              <a:buSzPts val="2400"/>
              <a:buFont typeface="Noto Sans Symbols"/>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500"/>
              </a:spcBef>
              <a:spcAft>
                <a:spcPts val="0"/>
              </a:spcAft>
              <a:buClr>
                <a:schemeClr val="lt1"/>
              </a:buClr>
              <a:buSzPts val="2000"/>
              <a:buFont typeface="Noto Sans Symbols"/>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500"/>
              </a:spcBef>
              <a:spcAft>
                <a:spcPts val="0"/>
              </a:spcAft>
              <a:buClr>
                <a:schemeClr val="lt1"/>
              </a:buClr>
              <a:buSzPts val="2000"/>
              <a:buFont typeface="Noto Sans Symbols"/>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1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11"/>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3"/>
        <p:cNvGrpSpPr/>
        <p:nvPr/>
      </p:nvGrpSpPr>
      <p:grpSpPr>
        <a:xfrm>
          <a:off x="0" y="0"/>
          <a:ext cx="0" cy="0"/>
          <a:chOff x="0" y="0"/>
          <a:chExt cx="0" cy="0"/>
        </a:xfrm>
      </p:grpSpPr>
      <p:sp>
        <p:nvSpPr>
          <p:cNvPr id="64" name="Google Shape;64;p1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6" name="Google Shape;66;p1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Clr>
                <a:schemeClr val="lt1"/>
              </a:buClr>
              <a:buSzPts val="2000"/>
              <a:buNone/>
              <a:defRPr sz="2000" b="1"/>
            </a:lvl2pPr>
            <a:lvl3pPr marL="1371600" lvl="2" indent="-228600" algn="l">
              <a:lnSpc>
                <a:spcPct val="90000"/>
              </a:lnSpc>
              <a:spcBef>
                <a:spcPts val="500"/>
              </a:spcBef>
              <a:spcAft>
                <a:spcPts val="0"/>
              </a:spcAft>
              <a:buClr>
                <a:schemeClr val="lt1"/>
              </a:buClr>
              <a:buSzPts val="1800"/>
              <a:buNone/>
              <a:defRPr sz="1800" b="1"/>
            </a:lvl3pPr>
            <a:lvl4pPr marL="1828800" lvl="3" indent="-228600" algn="l">
              <a:lnSpc>
                <a:spcPct val="90000"/>
              </a:lnSpc>
              <a:spcBef>
                <a:spcPts val="500"/>
              </a:spcBef>
              <a:spcAft>
                <a:spcPts val="0"/>
              </a:spcAft>
              <a:buClr>
                <a:schemeClr val="lt1"/>
              </a:buClr>
              <a:buSzPts val="1600"/>
              <a:buNone/>
              <a:defRPr sz="1600" b="1"/>
            </a:lvl4pPr>
            <a:lvl5pPr marL="2286000" lvl="4" indent="-228600" algn="l">
              <a:lnSpc>
                <a:spcPct val="9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8" name="Google Shape;68;p1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2"/>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3"/>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
        <p:cNvGrpSpPr/>
        <p:nvPr/>
      </p:nvGrpSpPr>
      <p:grpSpPr>
        <a:xfrm>
          <a:off x="0" y="0"/>
          <a:ext cx="0" cy="0"/>
          <a:chOff x="0" y="0"/>
          <a:chExt cx="0" cy="0"/>
        </a:xfrm>
      </p:grpSpPr>
      <p:sp>
        <p:nvSpPr>
          <p:cNvPr id="74" name="Google Shape;74;p14"/>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Clr>
                <a:schemeClr val="lt1"/>
              </a:buClr>
              <a:buSzPts val="2800"/>
              <a:buChar char="▪"/>
              <a:defRPr sz="2800"/>
            </a:lvl2pPr>
            <a:lvl3pPr marL="1371600" lvl="2" indent="-381000" algn="l">
              <a:lnSpc>
                <a:spcPct val="90000"/>
              </a:lnSpc>
              <a:spcBef>
                <a:spcPts val="500"/>
              </a:spcBef>
              <a:spcAft>
                <a:spcPts val="0"/>
              </a:spcAft>
              <a:buClr>
                <a:schemeClr val="lt1"/>
              </a:buClr>
              <a:buSzPts val="2400"/>
              <a:buChar char="▪"/>
              <a:defRPr sz="2400"/>
            </a:lvl3pPr>
            <a:lvl4pPr marL="1828800" lvl="3" indent="-355600" algn="l">
              <a:lnSpc>
                <a:spcPct val="90000"/>
              </a:lnSpc>
              <a:spcBef>
                <a:spcPts val="500"/>
              </a:spcBef>
              <a:spcAft>
                <a:spcPts val="0"/>
              </a:spcAft>
              <a:buClr>
                <a:schemeClr val="lt1"/>
              </a:buClr>
              <a:buSzPts val="2000"/>
              <a:buChar char="▪"/>
              <a:defRPr sz="2000"/>
            </a:lvl4pPr>
            <a:lvl5pPr marL="2286000" lvl="4" indent="-355600" algn="l">
              <a:lnSpc>
                <a:spcPct val="9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8" name="Google Shape;78;p1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9" name="Google Shape;79;p15"/>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 Horizontal 1"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0" y="1"/>
            <a:ext cx="4305300" cy="6721472"/>
          </a:xfrm>
          <a:prstGeom prst="rect">
            <a:avLst/>
          </a:prstGeom>
          <a:gradFill>
            <a:gsLst>
              <a:gs pos="0">
                <a:srgbClr val="262626"/>
              </a:gs>
              <a:gs pos="1000">
                <a:srgbClr val="262626"/>
              </a:gs>
              <a:gs pos="100000">
                <a:srgbClr val="4E1E76"/>
              </a:gs>
            </a:gsLst>
            <a:lin ang="12600000" scaled="0"/>
          </a:gradFill>
          <a:ln>
            <a:noFill/>
          </a:ln>
        </p:spPr>
        <p:txBody>
          <a:bodyPr spcFirstLastPara="1" wrap="square" lIns="396000" tIns="0" rIns="396000" bIns="0" anchor="ctr" anchorCtr="0">
            <a:noAutofit/>
          </a:bodyPr>
          <a:lstStyle>
            <a:lvl1pPr lvl="0" algn="r">
              <a:lnSpc>
                <a:spcPct val="70000"/>
              </a:lnSpc>
              <a:spcBef>
                <a:spcPts val="0"/>
              </a:spcBef>
              <a:spcAft>
                <a:spcPts val="0"/>
              </a:spcAft>
              <a:buClr>
                <a:schemeClr val="lt1"/>
              </a:buClr>
              <a:buSzPts val="5200"/>
              <a:buFont typeface="Calibri"/>
              <a:buNone/>
              <a:defRPr sz="52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4705350" y="365124"/>
            <a:ext cx="6648448" cy="5984875"/>
          </a:xfrm>
          <a:prstGeom prst="rect">
            <a:avLst/>
          </a:prstGeom>
          <a:noFill/>
          <a:ln>
            <a:noFill/>
          </a:ln>
        </p:spPr>
        <p:txBody>
          <a:bodyPr spcFirstLastPara="1" wrap="square" lIns="108000" tIns="108000" rIns="108000" bIns="108000" anchor="ctr"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Right">
  <p:cSld name="Title and Content Right">
    <p:spTree>
      <p:nvGrpSpPr>
        <p:cNvPr id="1" name="Shape 27"/>
        <p:cNvGrpSpPr/>
        <p:nvPr/>
      </p:nvGrpSpPr>
      <p:grpSpPr>
        <a:xfrm>
          <a:off x="0" y="0"/>
          <a:ext cx="0" cy="0"/>
          <a:chOff x="0" y="0"/>
          <a:chExt cx="0" cy="0"/>
        </a:xfrm>
      </p:grpSpPr>
      <p:sp>
        <p:nvSpPr>
          <p:cNvPr id="28" name="Google Shape;28;p4"/>
          <p:cNvSpPr>
            <a:spLocks noGrp="1"/>
          </p:cNvSpPr>
          <p:nvPr>
            <p:ph type="pic" idx="2"/>
          </p:nvPr>
        </p:nvSpPr>
        <p:spPr>
          <a:xfrm>
            <a:off x="0" y="0"/>
            <a:ext cx="6305550" cy="6721475"/>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1000"/>
              </a:spcBef>
              <a:spcAft>
                <a:spcPts val="0"/>
              </a:spcAft>
              <a:buClr>
                <a:schemeClr val="accent2"/>
              </a:buClr>
              <a:buSzPts val="1400"/>
              <a:buFont typeface="Noto Sans Symbols"/>
              <a:buNone/>
              <a:defRPr sz="1400" b="0" i="1" u="none" strike="noStrike" cap="none">
                <a:solidFill>
                  <a:schemeClr val="lt1"/>
                </a:solidFill>
                <a:latin typeface="Calibri"/>
                <a:ea typeface="Calibri"/>
                <a:cs typeface="Calibri"/>
                <a:sym typeface="Calibri"/>
              </a:defRPr>
            </a:lvl1pPr>
            <a:lvl2pPr marR="0" lvl="1" algn="l" rtl="0">
              <a:lnSpc>
                <a:spcPct val="90000"/>
              </a:lnSpc>
              <a:spcBef>
                <a:spcPts val="500"/>
              </a:spcBef>
              <a:spcAft>
                <a:spcPts val="0"/>
              </a:spcAft>
              <a:buClr>
                <a:schemeClr val="lt1"/>
              </a:buClr>
              <a:buSzPts val="2800"/>
              <a:buFont typeface="Noto Sans Symbols"/>
              <a:buNone/>
              <a:defRPr sz="2800" b="0" i="0" u="none" strike="noStrike" cap="none">
                <a:solidFill>
                  <a:schemeClr val="lt1"/>
                </a:solidFill>
                <a:latin typeface="Calibri"/>
                <a:ea typeface="Calibri"/>
                <a:cs typeface="Calibri"/>
                <a:sym typeface="Calibri"/>
              </a:defRPr>
            </a:lvl2pPr>
            <a:lvl3pPr marR="0" lvl="2" algn="l" rtl="0">
              <a:lnSpc>
                <a:spcPct val="90000"/>
              </a:lnSpc>
              <a:spcBef>
                <a:spcPts val="500"/>
              </a:spcBef>
              <a:spcAft>
                <a:spcPts val="0"/>
              </a:spcAft>
              <a:buClr>
                <a:schemeClr val="lt1"/>
              </a:buClr>
              <a:buSzPts val="2400"/>
              <a:buFont typeface="Noto Sans Symbols"/>
              <a:buNone/>
              <a:defRPr sz="2400" b="0" i="0" u="none" strike="noStrike" cap="none">
                <a:solidFill>
                  <a:schemeClr val="lt1"/>
                </a:solidFill>
                <a:latin typeface="Calibri"/>
                <a:ea typeface="Calibri"/>
                <a:cs typeface="Calibri"/>
                <a:sym typeface="Calibri"/>
              </a:defRPr>
            </a:lvl3pPr>
            <a:lvl4pPr marR="0" lvl="3" algn="l" rtl="0">
              <a:lnSpc>
                <a:spcPct val="90000"/>
              </a:lnSpc>
              <a:spcBef>
                <a:spcPts val="500"/>
              </a:spcBef>
              <a:spcAft>
                <a:spcPts val="0"/>
              </a:spcAft>
              <a:buClr>
                <a:schemeClr val="lt1"/>
              </a:buClr>
              <a:buSzPts val="2000"/>
              <a:buFont typeface="Noto Sans Symbols"/>
              <a:buNone/>
              <a:defRPr sz="2000" b="0" i="0" u="none" strike="noStrike" cap="none">
                <a:solidFill>
                  <a:schemeClr val="lt1"/>
                </a:solidFill>
                <a:latin typeface="Calibri"/>
                <a:ea typeface="Calibri"/>
                <a:cs typeface="Calibri"/>
                <a:sym typeface="Calibri"/>
              </a:defRPr>
            </a:lvl4pPr>
            <a:lvl5pPr marR="0" lvl="4" algn="l" rtl="0">
              <a:lnSpc>
                <a:spcPct val="90000"/>
              </a:lnSpc>
              <a:spcBef>
                <a:spcPts val="500"/>
              </a:spcBef>
              <a:spcAft>
                <a:spcPts val="0"/>
              </a:spcAft>
              <a:buClr>
                <a:schemeClr val="lt1"/>
              </a:buClr>
              <a:buSzPts val="2000"/>
              <a:buFont typeface="Noto Sans Symbols"/>
              <a:buNone/>
              <a:defRPr sz="2000" b="0" i="0" u="none" strike="noStrike" cap="none">
                <a:solidFill>
                  <a:schemeClr val="lt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 name="Google Shape;29;p4"/>
          <p:cNvSpPr txBox="1">
            <a:spLocks noGrp="1"/>
          </p:cNvSpPr>
          <p:nvPr>
            <p:ph type="title"/>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lvl1pPr lvl="0" algn="l">
              <a:lnSpc>
                <a:spcPct val="100000"/>
              </a:lnSpc>
              <a:spcBef>
                <a:spcPts val="0"/>
              </a:spcBef>
              <a:spcAft>
                <a:spcPts val="0"/>
              </a:spcAft>
              <a:buClr>
                <a:schemeClr val="l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2"/>
        <p:cNvGrpSpPr/>
        <p:nvPr/>
      </p:nvGrpSpPr>
      <p:grpSpPr>
        <a:xfrm>
          <a:off x="0" y="0"/>
          <a:ext cx="0" cy="0"/>
          <a:chOff x="0" y="0"/>
          <a:chExt cx="0" cy="0"/>
        </a:xfrm>
      </p:grpSpPr>
      <p:sp>
        <p:nvSpPr>
          <p:cNvPr id="33" name="Google Shape;33;p5"/>
          <p:cNvSpPr txBox="1">
            <a:spLocks noGrp="1"/>
          </p:cNvSpPr>
          <p:nvPr>
            <p:ph type="title"/>
          </p:nvPr>
        </p:nvSpPr>
        <p:spPr>
          <a:xfrm>
            <a:off x="7873611" y="1676409"/>
            <a:ext cx="3923999" cy="2436592"/>
          </a:xfrm>
          <a:prstGeom prst="rect">
            <a:avLst/>
          </a:prstGeom>
          <a:noFill/>
          <a:ln>
            <a:noFill/>
          </a:ln>
        </p:spPr>
        <p:txBody>
          <a:bodyPr spcFirstLastPara="1" wrap="square" lIns="0" tIns="0" rIns="0" bIns="0" anchor="b" anchorCtr="0">
            <a:noAutofit/>
          </a:bodyPr>
          <a:lstStyle>
            <a:lvl1pPr lvl="0" algn="l">
              <a:lnSpc>
                <a:spcPct val="70000"/>
              </a:lnSpc>
              <a:spcBef>
                <a:spcPts val="0"/>
              </a:spcBef>
              <a:spcAft>
                <a:spcPts val="0"/>
              </a:spcAft>
              <a:buClr>
                <a:schemeClr val="lt1"/>
              </a:buClr>
              <a:buSzPts val="7200"/>
              <a:buFont typeface="Calibri"/>
              <a:buNone/>
              <a:defRPr sz="7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5"/>
          <p:cNvSpPr txBox="1">
            <a:spLocks noGrp="1"/>
          </p:cNvSpPr>
          <p:nvPr>
            <p:ph type="body" idx="1"/>
          </p:nvPr>
        </p:nvSpPr>
        <p:spPr>
          <a:xfrm>
            <a:off x="7873612" y="4611901"/>
            <a:ext cx="3924000" cy="684000"/>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Clr>
                <a:schemeClr val="lt1"/>
              </a:buClr>
              <a:buSzPts val="1400"/>
              <a:buNone/>
              <a:defRPr sz="1400"/>
            </a:lvl2pPr>
            <a:lvl3pPr marL="1371600" lvl="2" indent="-228600" algn="l">
              <a:lnSpc>
                <a:spcPct val="90000"/>
              </a:lnSpc>
              <a:spcBef>
                <a:spcPts val="500"/>
              </a:spcBef>
              <a:spcAft>
                <a:spcPts val="0"/>
              </a:spcAft>
              <a:buClr>
                <a:schemeClr val="lt1"/>
              </a:buClr>
              <a:buSzPts val="1200"/>
              <a:buNone/>
              <a:defRPr sz="1200"/>
            </a:lvl3pPr>
            <a:lvl4pPr marL="1828800" lvl="3" indent="-228600" algn="l">
              <a:lnSpc>
                <a:spcPct val="90000"/>
              </a:lnSpc>
              <a:spcBef>
                <a:spcPts val="500"/>
              </a:spcBef>
              <a:spcAft>
                <a:spcPts val="0"/>
              </a:spcAft>
              <a:buClr>
                <a:schemeClr val="lt1"/>
              </a:buClr>
              <a:buSzPts val="1000"/>
              <a:buNone/>
              <a:defRPr sz="1000"/>
            </a:lvl4pPr>
            <a:lvl5pPr marL="2286000" lvl="4" indent="-228600" algn="l">
              <a:lnSpc>
                <a:spcPct val="9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cxnSp>
        <p:nvCxnSpPr>
          <p:cNvPr id="35" name="Google Shape;35;p5"/>
          <p:cNvCxnSpPr/>
          <p:nvPr/>
        </p:nvCxnSpPr>
        <p:spPr>
          <a:xfrm>
            <a:off x="7874732" y="4373775"/>
            <a:ext cx="3924000" cy="0"/>
          </a:xfrm>
          <a:prstGeom prst="straightConnector1">
            <a:avLst/>
          </a:prstGeom>
          <a:noFill/>
          <a:ln w="63500" cap="flat" cmpd="sng">
            <a:solidFill>
              <a:schemeClr val="accent2"/>
            </a:solidFill>
            <a:prstDash val="solid"/>
            <a:round/>
            <a:headEnd type="none" w="sm" len="sm"/>
            <a:tailEnd type="none" w="sm" len="sm"/>
          </a:ln>
        </p:spPr>
      </p:cxnSp>
      <p:sp>
        <p:nvSpPr>
          <p:cNvPr id="36" name="Google Shape;36;p5"/>
          <p:cNvSpPr/>
          <p:nvPr/>
        </p:nvSpPr>
        <p:spPr>
          <a:xfrm>
            <a:off x="0" y="1"/>
            <a:ext cx="7512000" cy="6721472"/>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5"/>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rgbClr val="0C0C0C"/>
        </a:solidFill>
        <a:effectLst/>
      </p:bgPr>
    </p:bg>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838200" y="611076"/>
            <a:ext cx="6273800" cy="833663"/>
          </a:xfrm>
          <a:prstGeom prst="rect">
            <a:avLst/>
          </a:prstGeom>
          <a:solidFill>
            <a:srgbClr val="4E1E76"/>
          </a:solidFill>
          <a:ln>
            <a:noFill/>
          </a:ln>
        </p:spPr>
        <p:txBody>
          <a:bodyPr spcFirstLastPara="1" wrap="square" lIns="91425" tIns="108000" rIns="91425" bIns="108000" anchor="ctr" anchorCtr="0">
            <a:noAutofit/>
          </a:bodyPr>
          <a:lstStyle>
            <a:lvl1pPr lvl="0" algn="l">
              <a:lnSpc>
                <a:spcPct val="100000"/>
              </a:lnSpc>
              <a:spcBef>
                <a:spcPts val="0"/>
              </a:spcBef>
              <a:spcAft>
                <a:spcPts val="0"/>
              </a:spcAft>
              <a:buClr>
                <a:schemeClr val="l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6"/>
          <p:cNvSpPr txBox="1">
            <a:spLocks noGrp="1"/>
          </p:cNvSpPr>
          <p:nvPr>
            <p:ph type="body" idx="1"/>
          </p:nvPr>
        </p:nvSpPr>
        <p:spPr>
          <a:xfrm>
            <a:off x="838200" y="1825625"/>
            <a:ext cx="6273800" cy="435133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Wide">
  <p:cSld name="Title and Content Wide">
    <p:bg>
      <p:bgPr>
        <a:solidFill>
          <a:srgbClr val="0C0C0C"/>
        </a:solidFill>
        <a:effectLst/>
      </p:bgPr>
    </p:bg>
    <p:spTree>
      <p:nvGrpSpPr>
        <p:cNvPr id="1" name="Shape 42"/>
        <p:cNvGrpSpPr/>
        <p:nvPr/>
      </p:nvGrpSpPr>
      <p:grpSpPr>
        <a:xfrm>
          <a:off x="0" y="0"/>
          <a:ext cx="0" cy="0"/>
          <a:chOff x="0" y="0"/>
          <a:chExt cx="0" cy="0"/>
        </a:xfrm>
      </p:grpSpPr>
      <p:sp>
        <p:nvSpPr>
          <p:cNvPr id="43" name="Google Shape;43;p7"/>
          <p:cNvSpPr txBox="1">
            <a:spLocks noGrp="1"/>
          </p:cNvSpPr>
          <p:nvPr>
            <p:ph type="title"/>
          </p:nvPr>
        </p:nvSpPr>
        <p:spPr>
          <a:xfrm>
            <a:off x="838200" y="611077"/>
            <a:ext cx="6273800" cy="833663"/>
          </a:xfrm>
          <a:prstGeom prst="rect">
            <a:avLst/>
          </a:prstGeom>
          <a:solidFill>
            <a:srgbClr val="4E1E76"/>
          </a:solidFill>
          <a:ln>
            <a:noFill/>
          </a:ln>
        </p:spPr>
        <p:txBody>
          <a:bodyPr spcFirstLastPara="1" wrap="square" lIns="91425" tIns="108000" rIns="91425" bIns="108000" anchor="ctr" anchorCtr="0">
            <a:noAutofit/>
          </a:bodyPr>
          <a:lstStyle>
            <a:lvl1pPr lvl="0" algn="l">
              <a:lnSpc>
                <a:spcPct val="90000"/>
              </a:lnSpc>
              <a:spcBef>
                <a:spcPts val="0"/>
              </a:spcBef>
              <a:spcAft>
                <a:spcPts val="0"/>
              </a:spcAft>
              <a:buClr>
                <a:schemeClr val="l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SzPts val="2000"/>
              <a:buChar char="▪"/>
              <a:defRPr sz="2000"/>
            </a:lvl1pPr>
            <a:lvl2pPr marL="914400" lvl="1" indent="-342900" algn="l">
              <a:lnSpc>
                <a:spcPct val="90000"/>
              </a:lnSpc>
              <a:spcBef>
                <a:spcPts val="500"/>
              </a:spcBef>
              <a:spcAft>
                <a:spcPts val="0"/>
              </a:spcAft>
              <a:buClr>
                <a:schemeClr val="lt1"/>
              </a:buClr>
              <a:buSzPts val="1800"/>
              <a:buChar char="▪"/>
              <a:defRPr sz="1800"/>
            </a:lvl2pPr>
            <a:lvl3pPr marL="1371600" lvl="2" indent="-330200" algn="l">
              <a:lnSpc>
                <a:spcPct val="90000"/>
              </a:lnSpc>
              <a:spcBef>
                <a:spcPts val="500"/>
              </a:spcBef>
              <a:spcAft>
                <a:spcPts val="0"/>
              </a:spcAft>
              <a:buClr>
                <a:schemeClr val="lt1"/>
              </a:buClr>
              <a:buSzPts val="1600"/>
              <a:buChar char="▪"/>
              <a:defRPr sz="1600"/>
            </a:lvl3pPr>
            <a:lvl4pPr marL="1828800" lvl="3" indent="-317500" algn="l">
              <a:lnSpc>
                <a:spcPct val="90000"/>
              </a:lnSpc>
              <a:spcBef>
                <a:spcPts val="500"/>
              </a:spcBef>
              <a:spcAft>
                <a:spcPts val="0"/>
              </a:spcAft>
              <a:buClr>
                <a:schemeClr val="lt1"/>
              </a:buClr>
              <a:buSzPts val="1400"/>
              <a:buChar char="▪"/>
              <a:defRPr sz="1400"/>
            </a:lvl4pPr>
            <a:lvl5pPr marL="2286000" lvl="4" indent="-317500" algn="l">
              <a:lnSpc>
                <a:spcPct val="90000"/>
              </a:lnSpc>
              <a:spcBef>
                <a:spcPts val="500"/>
              </a:spcBef>
              <a:spcAft>
                <a:spcPts val="0"/>
              </a:spcAft>
              <a:buClr>
                <a:schemeClr val="lt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7"/>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 Horizontal 2">
  <p:cSld name="Title and Content - Horizontal 2">
    <p:spTree>
      <p:nvGrpSpPr>
        <p:cNvPr id="1" name="Shape 46"/>
        <p:cNvGrpSpPr/>
        <p:nvPr/>
      </p:nvGrpSpPr>
      <p:grpSpPr>
        <a:xfrm>
          <a:off x="0" y="0"/>
          <a:ext cx="0" cy="0"/>
          <a:chOff x="0" y="0"/>
          <a:chExt cx="0" cy="0"/>
        </a:xfrm>
      </p:grpSpPr>
      <p:sp>
        <p:nvSpPr>
          <p:cNvPr id="47" name="Google Shape;47;p8"/>
          <p:cNvSpPr txBox="1">
            <a:spLocks noGrp="1"/>
          </p:cNvSpPr>
          <p:nvPr>
            <p:ph type="title"/>
          </p:nvPr>
        </p:nvSpPr>
        <p:spPr>
          <a:xfrm>
            <a:off x="7512000" y="0"/>
            <a:ext cx="4680000" cy="6721473"/>
          </a:xfrm>
          <a:prstGeom prst="rect">
            <a:avLst/>
          </a:prstGeom>
          <a:gradFill>
            <a:gsLst>
              <a:gs pos="0">
                <a:srgbClr val="262626"/>
              </a:gs>
              <a:gs pos="1000">
                <a:srgbClr val="262626"/>
              </a:gs>
              <a:gs pos="100000">
                <a:srgbClr val="4E1E76"/>
              </a:gs>
            </a:gsLst>
            <a:lin ang="12600000" scaled="0"/>
          </a:gradFill>
          <a:ln>
            <a:noFill/>
          </a:ln>
        </p:spPr>
        <p:txBody>
          <a:bodyPr spcFirstLastPara="1" wrap="square" lIns="396000" tIns="45700" rIns="396000" bIns="45700" anchor="ctr" anchorCtr="0">
            <a:noAutofit/>
          </a:bodyPr>
          <a:lstStyle>
            <a:lvl1pPr lvl="0" algn="l">
              <a:lnSpc>
                <a:spcPct val="70000"/>
              </a:lnSpc>
              <a:spcBef>
                <a:spcPts val="0"/>
              </a:spcBef>
              <a:spcAft>
                <a:spcPts val="0"/>
              </a:spcAft>
              <a:buClr>
                <a:schemeClr val="lt1"/>
              </a:buClr>
              <a:buSzPts val="5200"/>
              <a:buFont typeface="Calibri"/>
              <a:buNone/>
              <a:defRPr sz="5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8"/>
          <p:cNvSpPr txBox="1">
            <a:spLocks noGrp="1"/>
          </p:cNvSpPr>
          <p:nvPr>
            <p:ph type="body" idx="1"/>
          </p:nvPr>
        </p:nvSpPr>
        <p:spPr>
          <a:xfrm>
            <a:off x="838200" y="365124"/>
            <a:ext cx="6156323" cy="5984875"/>
          </a:xfrm>
          <a:prstGeom prst="rect">
            <a:avLst/>
          </a:prstGeom>
          <a:noFill/>
          <a:ln>
            <a:noFill/>
          </a:ln>
        </p:spPr>
        <p:txBody>
          <a:bodyPr spcFirstLastPara="1" wrap="square" lIns="108000" tIns="108000" rIns="108000" bIns="108000" anchor="ctr"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8"/>
          <p:cNvSpPr txBox="1">
            <a:spLocks noGrp="1"/>
          </p:cNvSpPr>
          <p:nvPr>
            <p:ph type="sldNum" idx="12"/>
          </p:nvPr>
        </p:nvSpPr>
        <p:spPr>
          <a:xfrm>
            <a:off x="11353800" y="6361475"/>
            <a:ext cx="838200" cy="360000"/>
          </a:xfrm>
          <a:prstGeom prst="rect">
            <a:avLst/>
          </a:prstGeom>
          <a:solidFill>
            <a:srgbClr val="D8D8D8"/>
          </a:solidFill>
          <a:ln>
            <a:noFill/>
          </a:ln>
        </p:spPr>
        <p:txBody>
          <a:bodyPr spcFirstLastPara="1" wrap="square" lIns="91425" tIns="45700" rIns="91425" bIns="45700" anchor="ctr" anchorCtr="0">
            <a:noAutofit/>
          </a:bodyPr>
          <a:lstStyle>
            <a:lvl1pPr marL="0" lvl="0" indent="0" algn="ctr">
              <a:spcBef>
                <a:spcPts val="0"/>
              </a:spcBef>
              <a:buNone/>
              <a:defRPr sz="1200" b="0" i="0" u="none" strike="noStrike" cap="none">
                <a:solidFill>
                  <a:srgbClr val="262626"/>
                </a:solidFill>
                <a:latin typeface="Calibri"/>
                <a:ea typeface="Calibri"/>
                <a:cs typeface="Calibri"/>
                <a:sym typeface="Calibri"/>
              </a:defRPr>
            </a:lvl1pPr>
            <a:lvl2pPr marL="0" lvl="1" indent="0" algn="ctr">
              <a:spcBef>
                <a:spcPts val="0"/>
              </a:spcBef>
              <a:buNone/>
              <a:defRPr sz="1200" b="0" i="0" u="none" strike="noStrike" cap="none">
                <a:solidFill>
                  <a:srgbClr val="262626"/>
                </a:solidFill>
                <a:latin typeface="Calibri"/>
                <a:ea typeface="Calibri"/>
                <a:cs typeface="Calibri"/>
                <a:sym typeface="Calibri"/>
              </a:defRPr>
            </a:lvl2pPr>
            <a:lvl3pPr marL="0" lvl="2" indent="0" algn="ctr">
              <a:spcBef>
                <a:spcPts val="0"/>
              </a:spcBef>
              <a:buNone/>
              <a:defRPr sz="1200" b="0" i="0" u="none" strike="noStrike" cap="none">
                <a:solidFill>
                  <a:srgbClr val="262626"/>
                </a:solidFill>
                <a:latin typeface="Calibri"/>
                <a:ea typeface="Calibri"/>
                <a:cs typeface="Calibri"/>
                <a:sym typeface="Calibri"/>
              </a:defRPr>
            </a:lvl3pPr>
            <a:lvl4pPr marL="0" lvl="3" indent="0" algn="ctr">
              <a:spcBef>
                <a:spcPts val="0"/>
              </a:spcBef>
              <a:buNone/>
              <a:defRPr sz="1200" b="0" i="0" u="none" strike="noStrike" cap="none">
                <a:solidFill>
                  <a:srgbClr val="262626"/>
                </a:solidFill>
                <a:latin typeface="Calibri"/>
                <a:ea typeface="Calibri"/>
                <a:cs typeface="Calibri"/>
                <a:sym typeface="Calibri"/>
              </a:defRPr>
            </a:lvl4pPr>
            <a:lvl5pPr marL="0" lvl="4" indent="0" algn="ctr">
              <a:spcBef>
                <a:spcPts val="0"/>
              </a:spcBef>
              <a:buNone/>
              <a:defRPr sz="1200" b="0" i="0" u="none" strike="noStrike" cap="none">
                <a:solidFill>
                  <a:srgbClr val="262626"/>
                </a:solidFill>
                <a:latin typeface="Calibri"/>
                <a:ea typeface="Calibri"/>
                <a:cs typeface="Calibri"/>
                <a:sym typeface="Calibri"/>
              </a:defRPr>
            </a:lvl5pPr>
            <a:lvl6pPr marL="0" lvl="5" indent="0" algn="ctr">
              <a:spcBef>
                <a:spcPts val="0"/>
              </a:spcBef>
              <a:buNone/>
              <a:defRPr sz="1200" b="0" i="0" u="none" strike="noStrike" cap="none">
                <a:solidFill>
                  <a:srgbClr val="262626"/>
                </a:solidFill>
                <a:latin typeface="Calibri"/>
                <a:ea typeface="Calibri"/>
                <a:cs typeface="Calibri"/>
                <a:sym typeface="Calibri"/>
              </a:defRPr>
            </a:lvl6pPr>
            <a:lvl7pPr marL="0" lvl="6" indent="0" algn="ctr">
              <a:spcBef>
                <a:spcPts val="0"/>
              </a:spcBef>
              <a:buNone/>
              <a:defRPr sz="1200" b="0" i="0" u="none" strike="noStrike" cap="none">
                <a:solidFill>
                  <a:srgbClr val="262626"/>
                </a:solidFill>
                <a:latin typeface="Calibri"/>
                <a:ea typeface="Calibri"/>
                <a:cs typeface="Calibri"/>
                <a:sym typeface="Calibri"/>
              </a:defRPr>
            </a:lvl7pPr>
            <a:lvl8pPr marL="0" lvl="7" indent="0" algn="ctr">
              <a:spcBef>
                <a:spcPts val="0"/>
              </a:spcBef>
              <a:buNone/>
              <a:defRPr sz="1200" b="0" i="0" u="none" strike="noStrike" cap="none">
                <a:solidFill>
                  <a:srgbClr val="262626"/>
                </a:solidFill>
                <a:latin typeface="Calibri"/>
                <a:ea typeface="Calibri"/>
                <a:cs typeface="Calibri"/>
                <a:sym typeface="Calibri"/>
              </a:defRPr>
            </a:lvl8pPr>
            <a:lvl9pPr marL="0" lvl="8" indent="0" algn="ctr">
              <a:spcBef>
                <a:spcPts val="0"/>
              </a:spcBef>
              <a:buNone/>
              <a:defRPr sz="1200" b="0" i="0" u="none" strike="noStrike" cap="none">
                <a:solidFill>
                  <a:srgbClr val="262626"/>
                </a:solidFill>
                <a:latin typeface="Calibri"/>
                <a:ea typeface="Calibri"/>
                <a:cs typeface="Calibri"/>
                <a:sym typeface="Calibri"/>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 Horizontal 3">
  <p:cSld name="Title and Content - Horizontal 3">
    <p:spTree>
      <p:nvGrpSpPr>
        <p:cNvPr id="1" name="Shape 50"/>
        <p:cNvGrpSpPr/>
        <p:nvPr/>
      </p:nvGrpSpPr>
      <p:grpSpPr>
        <a:xfrm>
          <a:off x="0" y="0"/>
          <a:ext cx="0" cy="0"/>
          <a:chOff x="0" y="0"/>
          <a:chExt cx="0" cy="0"/>
        </a:xfrm>
      </p:grpSpPr>
      <p:sp>
        <p:nvSpPr>
          <p:cNvPr id="51" name="Google Shape;51;p9"/>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
        <p:nvSpPr>
          <p:cNvPr id="52" name="Google Shape;52;p9"/>
          <p:cNvSpPr txBox="1">
            <a:spLocks noGrp="1"/>
          </p:cNvSpPr>
          <p:nvPr>
            <p:ph type="body" idx="1"/>
          </p:nvPr>
        </p:nvSpPr>
        <p:spPr>
          <a:xfrm>
            <a:off x="4705350" y="611076"/>
            <a:ext cx="6648448" cy="5738923"/>
          </a:xfrm>
          <a:prstGeom prst="rect">
            <a:avLst/>
          </a:prstGeom>
          <a:noFill/>
          <a:ln>
            <a:noFill/>
          </a:ln>
        </p:spPr>
        <p:txBody>
          <a:bodyPr spcFirstLastPara="1" wrap="square" lIns="108000" tIns="108000" rIns="108000" bIns="108000" anchor="t" anchorCtr="0">
            <a:no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9"/>
          <p:cNvSpPr txBox="1">
            <a:spLocks noGrp="1"/>
          </p:cNvSpPr>
          <p:nvPr>
            <p:ph type="title"/>
          </p:nvPr>
        </p:nvSpPr>
        <p:spPr>
          <a:xfrm>
            <a:off x="838200" y="611076"/>
            <a:ext cx="3440502" cy="2064769"/>
          </a:xfrm>
          <a:prstGeom prst="rect">
            <a:avLst/>
          </a:prstGeom>
          <a:solidFill>
            <a:srgbClr val="4E1E76"/>
          </a:solidFill>
          <a:ln>
            <a:noFill/>
          </a:ln>
        </p:spPr>
        <p:txBody>
          <a:bodyPr spcFirstLastPara="1" wrap="square" lIns="91425" tIns="108000" rIns="91425" bIns="108000" anchor="t" anchorCtr="0">
            <a:noAutofit/>
          </a:bodyPr>
          <a:lstStyle>
            <a:lvl1pPr lvl="0" algn="l">
              <a:lnSpc>
                <a:spcPct val="100000"/>
              </a:lnSpc>
              <a:spcBef>
                <a:spcPts val="0"/>
              </a:spcBef>
              <a:spcAft>
                <a:spcPts val="0"/>
              </a:spcAft>
              <a:buClr>
                <a:schemeClr val="lt1"/>
              </a:buClr>
              <a:buSzPts val="4000"/>
              <a:buFont typeface="Calibri"/>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7" name="Google Shape;57;p10"/>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C0C0C"/>
        </a:solidFill>
        <a:effectLst/>
      </p:bgPr>
    </p:bg>
    <p:spTree>
      <p:nvGrpSpPr>
        <p:cNvPr id="1" name="Shape 9"/>
        <p:cNvGrpSpPr/>
        <p:nvPr/>
      </p:nvGrpSpPr>
      <p:grpSpPr>
        <a:xfrm>
          <a:off x="0" y="0"/>
          <a:ext cx="0" cy="0"/>
          <a:chOff x="0" y="0"/>
          <a:chExt cx="0" cy="0"/>
        </a:xfrm>
      </p:grpSpPr>
      <p:pic>
        <p:nvPicPr>
          <p:cNvPr id="10" name="Google Shape;10;p1"/>
          <p:cNvPicPr preferRelativeResize="0"/>
          <p:nvPr/>
        </p:nvPicPr>
        <p:blipFill rotWithShape="1">
          <a:blip r:embed="rId16">
            <a:alphaModFix/>
          </a:blip>
          <a:srcRect/>
          <a:stretch/>
        </p:blipFill>
        <p:spPr>
          <a:xfrm rot="10800000" flipH="1">
            <a:off x="0" y="0"/>
            <a:ext cx="12192000" cy="6858000"/>
          </a:xfrm>
          <a:prstGeom prst="rect">
            <a:avLst/>
          </a:prstGeom>
          <a:noFill/>
          <a:ln>
            <a:noFill/>
          </a:ln>
        </p:spPr>
      </p:pic>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838200" y="1825625"/>
            <a:ext cx="10515598"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accent2"/>
              </a:buClr>
              <a:buSzPts val="2800"/>
              <a:buFont typeface="Noto Sans Symbols"/>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Noto Sans Symbols"/>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Noto Sans Symbols"/>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Noto Sans Symbols"/>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Noto Sans Symbols"/>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sldNum" idx="12"/>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lvl1pPr marL="0" marR="0" lvl="0" indent="0" algn="ctr" rtl="0">
              <a:spcBef>
                <a:spcPts val="0"/>
              </a:spcBef>
              <a:buNone/>
              <a:defRPr sz="1200" b="0" i="0" u="none" strike="noStrike" cap="none">
                <a:solidFill>
                  <a:schemeClr val="lt1"/>
                </a:solidFill>
                <a:latin typeface="Calibri"/>
                <a:ea typeface="Calibri"/>
                <a:cs typeface="Calibri"/>
                <a:sym typeface="Calibri"/>
              </a:defRPr>
            </a:lvl1pPr>
            <a:lvl2pPr marL="0" marR="0" lvl="1" indent="0" algn="ctr" rtl="0">
              <a:spcBef>
                <a:spcPts val="0"/>
              </a:spcBef>
              <a:buNone/>
              <a:defRPr sz="1200" b="0" i="0" u="none" strike="noStrike" cap="none">
                <a:solidFill>
                  <a:schemeClr val="lt1"/>
                </a:solidFill>
                <a:latin typeface="Calibri"/>
                <a:ea typeface="Calibri"/>
                <a:cs typeface="Calibri"/>
                <a:sym typeface="Calibri"/>
              </a:defRPr>
            </a:lvl2pPr>
            <a:lvl3pPr marL="0" marR="0" lvl="2" indent="0" algn="ctr" rtl="0">
              <a:spcBef>
                <a:spcPts val="0"/>
              </a:spcBef>
              <a:buNone/>
              <a:defRPr sz="1200" b="0" i="0" u="none" strike="noStrike" cap="none">
                <a:solidFill>
                  <a:schemeClr val="lt1"/>
                </a:solidFill>
                <a:latin typeface="Calibri"/>
                <a:ea typeface="Calibri"/>
                <a:cs typeface="Calibri"/>
                <a:sym typeface="Calibri"/>
              </a:defRPr>
            </a:lvl3pPr>
            <a:lvl4pPr marL="0" marR="0" lvl="3" indent="0" algn="ctr" rtl="0">
              <a:spcBef>
                <a:spcPts val="0"/>
              </a:spcBef>
              <a:buNone/>
              <a:defRPr sz="1200" b="0" i="0" u="none" strike="noStrike" cap="none">
                <a:solidFill>
                  <a:schemeClr val="lt1"/>
                </a:solidFill>
                <a:latin typeface="Calibri"/>
                <a:ea typeface="Calibri"/>
                <a:cs typeface="Calibri"/>
                <a:sym typeface="Calibri"/>
              </a:defRPr>
            </a:lvl4pPr>
            <a:lvl5pPr marL="0" marR="0" lvl="4" indent="0" algn="ctr" rtl="0">
              <a:spcBef>
                <a:spcPts val="0"/>
              </a:spcBef>
              <a:buNone/>
              <a:defRPr sz="1200" b="0" i="0" u="none" strike="noStrike" cap="none">
                <a:solidFill>
                  <a:schemeClr val="lt1"/>
                </a:solidFill>
                <a:latin typeface="Calibri"/>
                <a:ea typeface="Calibri"/>
                <a:cs typeface="Calibri"/>
                <a:sym typeface="Calibri"/>
              </a:defRPr>
            </a:lvl5pPr>
            <a:lvl6pPr marL="0" marR="0" lvl="5" indent="0" algn="ctr" rtl="0">
              <a:spcBef>
                <a:spcPts val="0"/>
              </a:spcBef>
              <a:buNone/>
              <a:defRPr sz="1200" b="0" i="0" u="none" strike="noStrike" cap="none">
                <a:solidFill>
                  <a:schemeClr val="lt1"/>
                </a:solidFill>
                <a:latin typeface="Calibri"/>
                <a:ea typeface="Calibri"/>
                <a:cs typeface="Calibri"/>
                <a:sym typeface="Calibri"/>
              </a:defRPr>
            </a:lvl6pPr>
            <a:lvl7pPr marL="0" marR="0" lvl="6" indent="0" algn="ctr" rtl="0">
              <a:spcBef>
                <a:spcPts val="0"/>
              </a:spcBef>
              <a:buNone/>
              <a:defRPr sz="1200" b="0" i="0" u="none" strike="noStrike" cap="none">
                <a:solidFill>
                  <a:schemeClr val="lt1"/>
                </a:solidFill>
                <a:latin typeface="Calibri"/>
                <a:ea typeface="Calibri"/>
                <a:cs typeface="Calibri"/>
                <a:sym typeface="Calibri"/>
              </a:defRPr>
            </a:lvl7pPr>
            <a:lvl8pPr marL="0" marR="0" lvl="7" indent="0" algn="ctr" rtl="0">
              <a:spcBef>
                <a:spcPts val="0"/>
              </a:spcBef>
              <a:buNone/>
              <a:defRPr sz="1200" b="0" i="0" u="none" strike="noStrike" cap="none">
                <a:solidFill>
                  <a:schemeClr val="lt1"/>
                </a:solidFill>
                <a:latin typeface="Calibri"/>
                <a:ea typeface="Calibri"/>
                <a:cs typeface="Calibri"/>
                <a:sym typeface="Calibri"/>
              </a:defRPr>
            </a:lvl8pPr>
            <a:lvl9pPr marL="0" marR="0" lvl="8" indent="0" algn="ctr" rtl="0">
              <a:spcBef>
                <a:spcPts val="0"/>
              </a:spcBef>
              <a:buNone/>
              <a:defRPr sz="1200" b="0" i="0" u="none" strike="noStrike" cap="none">
                <a:solidFill>
                  <a:schemeClr val="lt1"/>
                </a:solidFill>
                <a:latin typeface="Calibri"/>
                <a:ea typeface="Calibri"/>
                <a:cs typeface="Calibri"/>
                <a:sym typeface="Calibri"/>
              </a:defRPr>
            </a:lvl9pPr>
          </a:lstStyle>
          <a:p>
            <a:pPr marL="0" lvl="0" indent="0" algn="ctr" rtl="0">
              <a:spcBef>
                <a:spcPts val="0"/>
              </a:spcBef>
              <a:spcAft>
                <a:spcPts val="0"/>
              </a:spcAft>
              <a:buNone/>
            </a:pPr>
            <a:r>
              <a:rPr lang="en-US"/>
              <a:t>PAGE </a:t>
            </a:r>
            <a:fld id="{00000000-1234-1234-1234-123412341234}" type="slidenum">
              <a:rPr lang="en-US"/>
              <a:t>‹#›</a:t>
            </a:fld>
            <a:endParaRPr/>
          </a:p>
        </p:txBody>
      </p:sp>
      <p:sp>
        <p:nvSpPr>
          <p:cNvPr id="14" name="Google Shape;14;p1"/>
          <p:cNvSpPr/>
          <p:nvPr/>
        </p:nvSpPr>
        <p:spPr>
          <a:xfrm>
            <a:off x="0" y="6721475"/>
            <a:ext cx="12192000" cy="136525"/>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1"/>
          <p:cNvSpPr/>
          <p:nvPr/>
        </p:nvSpPr>
        <p:spPr>
          <a:xfrm>
            <a:off x="11353798" y="6721474"/>
            <a:ext cx="838201" cy="1365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2.jp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tags" Target="../tags/tag78.xml"/><Relationship Id="rId3" Type="http://schemas.openxmlformats.org/officeDocument/2006/relationships/tags" Target="../tags/tag73.xml"/><Relationship Id="rId7" Type="http://schemas.openxmlformats.org/officeDocument/2006/relationships/tags" Target="../tags/tag77.xml"/><Relationship Id="rId12" Type="http://schemas.openxmlformats.org/officeDocument/2006/relationships/image" Target="../media/image13.gif"/><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notesSlide" Target="../notesSlides/notesSlide10.xml"/><Relationship Id="rId5" Type="http://schemas.openxmlformats.org/officeDocument/2006/relationships/tags" Target="../tags/tag75.xml"/><Relationship Id="rId10" Type="http://schemas.openxmlformats.org/officeDocument/2006/relationships/slideLayout" Target="../slideLayouts/slideLayout3.xml"/><Relationship Id="rId4" Type="http://schemas.openxmlformats.org/officeDocument/2006/relationships/tags" Target="../tags/tag74.xml"/><Relationship Id="rId9" Type="http://schemas.openxmlformats.org/officeDocument/2006/relationships/tags" Target="../tags/tag79.xml"/></Relationships>
</file>

<file path=ppt/slides/_rels/slide11.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hyperlink" Target="https://burst.shopify.com/" TargetMode="External"/><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image" Target="../media/image14.gif"/><Relationship Id="rId17" Type="http://schemas.openxmlformats.org/officeDocument/2006/relationships/hyperlink" Target="https://pixabay.com/" TargetMode="External"/><Relationship Id="rId2" Type="http://schemas.openxmlformats.org/officeDocument/2006/relationships/tags" Target="../tags/tag81.xml"/><Relationship Id="rId16" Type="http://schemas.openxmlformats.org/officeDocument/2006/relationships/hyperlink" Target="https://www.pexels.com/" TargetMode="External"/><Relationship Id="rId1" Type="http://schemas.openxmlformats.org/officeDocument/2006/relationships/tags" Target="../tags/tag80.xml"/><Relationship Id="rId6" Type="http://schemas.openxmlformats.org/officeDocument/2006/relationships/tags" Target="../tags/tag85.xml"/><Relationship Id="rId11" Type="http://schemas.openxmlformats.org/officeDocument/2006/relationships/notesSlide" Target="../notesSlides/notesSlide11.xml"/><Relationship Id="rId5" Type="http://schemas.openxmlformats.org/officeDocument/2006/relationships/tags" Target="../tags/tag84.xml"/><Relationship Id="rId15" Type="http://schemas.openxmlformats.org/officeDocument/2006/relationships/hyperlink" Target="https://thenounproject.com/" TargetMode="External"/><Relationship Id="rId10" Type="http://schemas.openxmlformats.org/officeDocument/2006/relationships/slideLayout" Target="../slideLayouts/slideLayout3.xml"/><Relationship Id="rId4" Type="http://schemas.openxmlformats.org/officeDocument/2006/relationships/tags" Target="../tags/tag83.xml"/><Relationship Id="rId9" Type="http://schemas.openxmlformats.org/officeDocument/2006/relationships/tags" Target="../tags/tag88.xml"/><Relationship Id="rId14" Type="http://schemas.openxmlformats.org/officeDocument/2006/relationships/hyperlink" Target="https://unsplash.com/" TargetMode="External"/></Relationships>
</file>

<file path=ppt/slides/_rels/slide12.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image" Target="../media/image15.gif"/><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notesSlide" Target="../notesSlides/notesSlide12.xml"/><Relationship Id="rId2" Type="http://schemas.openxmlformats.org/officeDocument/2006/relationships/tags" Target="../tags/tag90.xml"/><Relationship Id="rId16" Type="http://schemas.openxmlformats.org/officeDocument/2006/relationships/image" Target="../media/image16.png"/><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slideLayout" Target="../slideLayouts/slideLayout3.xml"/><Relationship Id="rId5" Type="http://schemas.openxmlformats.org/officeDocument/2006/relationships/tags" Target="../tags/tag93.xml"/><Relationship Id="rId15" Type="http://schemas.openxmlformats.org/officeDocument/2006/relationships/hyperlink" Target="https://www.youtube.com/watch?v=2_HXUhShhmY" TargetMode="External"/><Relationship Id="rId10" Type="http://schemas.openxmlformats.org/officeDocument/2006/relationships/tags" Target="../tags/tag98.xml"/><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hyperlink" Target="https://www.youtube.com/watch?time_continue=4&amp;v=dq-3JfRrgRM&amp;feature=emb_logo" TargetMode="External"/></Relationships>
</file>

<file path=ppt/slides/_rels/slide1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image" Target="../media/image15.gif"/><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notesSlide" Target="../notesSlides/notesSlide13.xml"/><Relationship Id="rId2" Type="http://schemas.openxmlformats.org/officeDocument/2006/relationships/tags" Target="../tags/tag100.xml"/><Relationship Id="rId16" Type="http://schemas.openxmlformats.org/officeDocument/2006/relationships/image" Target="../media/image16.png"/><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slideLayout" Target="../slideLayouts/slideLayout3.xml"/><Relationship Id="rId5" Type="http://schemas.openxmlformats.org/officeDocument/2006/relationships/tags" Target="../tags/tag103.xml"/><Relationship Id="rId15" Type="http://schemas.openxmlformats.org/officeDocument/2006/relationships/hyperlink" Target="https://www.cateater.com/" TargetMode="External"/><Relationship Id="rId10" Type="http://schemas.openxmlformats.org/officeDocument/2006/relationships/tags" Target="../tags/tag108.xml"/><Relationship Id="rId4" Type="http://schemas.openxmlformats.org/officeDocument/2006/relationships/tags" Target="../tags/tag102.xml"/><Relationship Id="rId9" Type="http://schemas.openxmlformats.org/officeDocument/2006/relationships/tags" Target="../tags/tag107.xml"/><Relationship Id="rId14" Type="http://schemas.openxmlformats.org/officeDocument/2006/relationships/hyperlink" Target="https://apps.apple.com/ca/app/nfb-stopmo-studio/id828606885?l=en" TargetMode="External"/></Relationships>
</file>

<file path=ppt/slides/_rels/slide14.xml.rels><?xml version="1.0" encoding="UTF-8" standalone="yes"?>
<Relationships xmlns="http://schemas.openxmlformats.org/package/2006/relationships"><Relationship Id="rId8" Type="http://schemas.openxmlformats.org/officeDocument/2006/relationships/tags" Target="../tags/tag116.xml"/><Relationship Id="rId13" Type="http://schemas.openxmlformats.org/officeDocument/2006/relationships/hyperlink" Target="https://wonderunit.com/storyboarder/" TargetMode="External"/><Relationship Id="rId3" Type="http://schemas.openxmlformats.org/officeDocument/2006/relationships/tags" Target="../tags/tag111.xml"/><Relationship Id="rId7" Type="http://schemas.openxmlformats.org/officeDocument/2006/relationships/tags" Target="../tags/tag115.xml"/><Relationship Id="rId12" Type="http://schemas.openxmlformats.org/officeDocument/2006/relationships/image" Target="../media/image15.gif"/><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11" Type="http://schemas.openxmlformats.org/officeDocument/2006/relationships/notesSlide" Target="../notesSlides/notesSlide14.xml"/><Relationship Id="rId5" Type="http://schemas.openxmlformats.org/officeDocument/2006/relationships/tags" Target="../tags/tag113.xml"/><Relationship Id="rId15" Type="http://schemas.openxmlformats.org/officeDocument/2006/relationships/hyperlink" Target="https://www.youtube.com/watch?v=BDRjqlPUYNI" TargetMode="External"/><Relationship Id="rId10" Type="http://schemas.openxmlformats.org/officeDocument/2006/relationships/slideLayout" Target="../slideLayouts/slideLayout3.xml"/><Relationship Id="rId4" Type="http://schemas.openxmlformats.org/officeDocument/2006/relationships/tags" Target="../tags/tag112.xml"/><Relationship Id="rId9" Type="http://schemas.openxmlformats.org/officeDocument/2006/relationships/tags" Target="../tags/tag117.xml"/><Relationship Id="rId14" Type="http://schemas.openxmlformats.org/officeDocument/2006/relationships/hyperlink" Target="https://www.youtube.com/watch?v=ji2nwkH2JRo" TargetMode="External"/></Relationships>
</file>

<file path=ppt/slides/_rels/slide15.xml.rels><?xml version="1.0" encoding="UTF-8" standalone="yes"?>
<Relationships xmlns="http://schemas.openxmlformats.org/package/2006/relationships"><Relationship Id="rId8" Type="http://schemas.openxmlformats.org/officeDocument/2006/relationships/tags" Target="../tags/tag125.xml"/><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image" Target="../media/image17.jpg"/><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notesSlide" Target="../notesSlides/notesSlide15.xml"/><Relationship Id="rId5" Type="http://schemas.openxmlformats.org/officeDocument/2006/relationships/tags" Target="../tags/tag122.xml"/><Relationship Id="rId10" Type="http://schemas.openxmlformats.org/officeDocument/2006/relationships/slideLayout" Target="../slideLayouts/slideLayout3.xml"/><Relationship Id="rId4" Type="http://schemas.openxmlformats.org/officeDocument/2006/relationships/tags" Target="../tags/tag121.xml"/><Relationship Id="rId9" Type="http://schemas.openxmlformats.org/officeDocument/2006/relationships/tags" Target="../tags/tag126.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hyperlink" Target="https://docs.google.com/document/d/1b1vWmD-hDsneub43TbfzkIue_KAXquj9Px9Bjy7FVwQ/edit#heading=h.3q5sasy" TargetMode="External"/><Relationship Id="rId3" Type="http://schemas.openxmlformats.org/officeDocument/2006/relationships/tags" Target="../tags/tag7.xml"/><Relationship Id="rId7" Type="http://schemas.openxmlformats.org/officeDocument/2006/relationships/hyperlink" Target="https://docs.google.com/document/d/1b1vWmD-hDsneub43TbfzkIue_KAXquj9Px9Bjy7FVwQ/edit#heading=h.rer6ncy27b0m" TargetMode="External"/><Relationship Id="rId12" Type="http://schemas.openxmlformats.org/officeDocument/2006/relationships/image" Target="../media/image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3.png"/><Relationship Id="rId11" Type="http://schemas.openxmlformats.org/officeDocument/2006/relationships/hyperlink" Target="https://docs.google.com/document/d/1b1vWmD-hDsneub43TbfzkIue_KAXquj9Px9Bjy7FVwQ/edit#heading=h.aejlhqxwnqab" TargetMode="External"/><Relationship Id="rId5" Type="http://schemas.openxmlformats.org/officeDocument/2006/relationships/notesSlide" Target="../notesSlides/notesSlide2.xml"/><Relationship Id="rId10" Type="http://schemas.openxmlformats.org/officeDocument/2006/relationships/hyperlink" Target="https://docs.google.com/document/d/1b1vWmD-hDsneub43TbfzkIue_KAXquj9Px9Bjy7FVwQ/edit#heading=h.mmu3lnusixyd" TargetMode="External"/><Relationship Id="rId4" Type="http://schemas.openxmlformats.org/officeDocument/2006/relationships/slideLayout" Target="../slideLayouts/slideLayout2.xml"/><Relationship Id="rId9" Type="http://schemas.openxmlformats.org/officeDocument/2006/relationships/hyperlink" Target="https://docs.google.com/document/d/1b1vWmD-hDsneub43TbfzkIue_KAXquj9Px9Bjy7FVwQ/edit#heading=h.i8ik991anhle" TargetMode="External"/></Relationships>
</file>

<file path=ppt/slides/_rels/slide3.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6.jp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notesSlide" Target="../notesSlides/notesSlide3.xml"/><Relationship Id="rId5" Type="http://schemas.openxmlformats.org/officeDocument/2006/relationships/tags" Target="../tags/tag12.xml"/><Relationship Id="rId10" Type="http://schemas.openxmlformats.org/officeDocument/2006/relationships/slideLayout" Target="../slideLayouts/slideLayout3.xml"/><Relationship Id="rId4" Type="http://schemas.openxmlformats.org/officeDocument/2006/relationships/tags" Target="../tags/tag11.xml"/><Relationship Id="rId9" Type="http://schemas.openxmlformats.org/officeDocument/2006/relationships/tags" Target="../tags/tag16.xml"/></Relationships>
</file>

<file path=ppt/slides/_rels/slide4.xml.rels><?xml version="1.0" encoding="UTF-8" standalone="yes"?>
<Relationships xmlns="http://schemas.openxmlformats.org/package/2006/relationships"><Relationship Id="rId8" Type="http://schemas.openxmlformats.org/officeDocument/2006/relationships/tags" Target="../tags/tag24.xml"/><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image" Target="../media/image7.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notesSlide" Target="../notesSlides/notesSlide4.xml"/><Relationship Id="rId5" Type="http://schemas.openxmlformats.org/officeDocument/2006/relationships/tags" Target="../tags/tag21.xml"/><Relationship Id="rId10" Type="http://schemas.openxmlformats.org/officeDocument/2006/relationships/slideLayout" Target="../slideLayouts/slideLayout3.xml"/><Relationship Id="rId4" Type="http://schemas.openxmlformats.org/officeDocument/2006/relationships/tags" Target="../tags/tag20.xml"/><Relationship Id="rId9" Type="http://schemas.openxmlformats.org/officeDocument/2006/relationships/tags" Target="../tags/tag25.xml"/></Relationships>
</file>

<file path=ppt/slides/_rels/slide5.xml.rels><?xml version="1.0" encoding="UTF-8" standalone="yes"?>
<Relationships xmlns="http://schemas.openxmlformats.org/package/2006/relationships"><Relationship Id="rId8" Type="http://schemas.openxmlformats.org/officeDocument/2006/relationships/tags" Target="../tags/tag33.xml"/><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8.jp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notesSlide" Target="../notesSlides/notesSlide5.xml"/><Relationship Id="rId5" Type="http://schemas.openxmlformats.org/officeDocument/2006/relationships/tags" Target="../tags/tag30.xml"/><Relationship Id="rId10" Type="http://schemas.openxmlformats.org/officeDocument/2006/relationships/slideLayout" Target="../slideLayouts/slideLayout3.xml"/><Relationship Id="rId4" Type="http://schemas.openxmlformats.org/officeDocument/2006/relationships/tags" Target="../tags/tag29.xml"/><Relationship Id="rId9" Type="http://schemas.openxmlformats.org/officeDocument/2006/relationships/tags" Target="../tags/tag34.xml"/></Relationships>
</file>

<file path=ppt/slides/_rels/slide6.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hyperlink" Target="https://www.youtube.com/watch?v=4yG_k2Zlw7Y" TargetMode="External"/><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image" Target="../media/image9.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notesSlide" Target="../notesSlides/notesSlide6.xml"/><Relationship Id="rId5" Type="http://schemas.openxmlformats.org/officeDocument/2006/relationships/tags" Target="../tags/tag39.xml"/><Relationship Id="rId10" Type="http://schemas.openxmlformats.org/officeDocument/2006/relationships/slideLayout" Target="../slideLayouts/slideLayout3.xml"/><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hyperlink" Target="https://www.youtube.com/watch?v=BpWM0FNPZSs" TargetMode="External"/></Relationships>
</file>

<file path=ppt/slides/_rels/slide7.xml.rels><?xml version="1.0" encoding="UTF-8" standalone="yes"?>
<Relationships xmlns="http://schemas.openxmlformats.org/package/2006/relationships"><Relationship Id="rId8" Type="http://schemas.openxmlformats.org/officeDocument/2006/relationships/tags" Target="../tags/tag51.xml"/><Relationship Id="rId3" Type="http://schemas.openxmlformats.org/officeDocument/2006/relationships/tags" Target="../tags/tag46.xml"/><Relationship Id="rId7" Type="http://schemas.openxmlformats.org/officeDocument/2006/relationships/tags" Target="../tags/tag50.xml"/><Relationship Id="rId12" Type="http://schemas.openxmlformats.org/officeDocument/2006/relationships/image" Target="../media/image10.jpg"/><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notesSlide" Target="../notesSlides/notesSlide7.xml"/><Relationship Id="rId5" Type="http://schemas.openxmlformats.org/officeDocument/2006/relationships/tags" Target="../tags/tag48.xml"/><Relationship Id="rId10" Type="http://schemas.openxmlformats.org/officeDocument/2006/relationships/slideLayout" Target="../slideLayouts/slideLayout3.xml"/><Relationship Id="rId4" Type="http://schemas.openxmlformats.org/officeDocument/2006/relationships/tags" Target="../tags/tag47.xml"/><Relationship Id="rId9" Type="http://schemas.openxmlformats.org/officeDocument/2006/relationships/tags" Target="../tags/tag52.xml"/></Relationships>
</file>

<file path=ppt/slides/_rels/slide8.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hyperlink" Target="https://www.youtube.com/watch?v=_ppedXZHhE0&amp;t=56s" TargetMode="Externa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image" Target="../media/image11.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8.xml"/><Relationship Id="rId5" Type="http://schemas.openxmlformats.org/officeDocument/2006/relationships/tags" Target="../tags/tag57.xml"/><Relationship Id="rId15" Type="http://schemas.openxmlformats.org/officeDocument/2006/relationships/hyperlink" Target="https://www.youtube.com/watch?v=fUX56F6BFKA" TargetMode="External"/><Relationship Id="rId10" Type="http://schemas.openxmlformats.org/officeDocument/2006/relationships/slideLayout" Target="../slideLayouts/slideLayout3.xml"/><Relationship Id="rId4" Type="http://schemas.openxmlformats.org/officeDocument/2006/relationships/tags" Target="../tags/tag56.xml"/><Relationship Id="rId9" Type="http://schemas.openxmlformats.org/officeDocument/2006/relationships/tags" Target="../tags/tag61.xml"/><Relationship Id="rId14" Type="http://schemas.openxmlformats.org/officeDocument/2006/relationships/hyperlink" Target="https://www.youtube.com/watch?v=DVRxeCyltkE" TargetMode="External"/></Relationships>
</file>

<file path=ppt/slides/_rels/slide9.xml.rels><?xml version="1.0" encoding="UTF-8" standalone="yes"?>
<Relationships xmlns="http://schemas.openxmlformats.org/package/2006/relationships"><Relationship Id="rId8" Type="http://schemas.openxmlformats.org/officeDocument/2006/relationships/tags" Target="../tags/tag69.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image" Target="../media/image12.gif"/><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9.xml"/><Relationship Id="rId5" Type="http://schemas.openxmlformats.org/officeDocument/2006/relationships/tags" Target="../tags/tag66.xml"/><Relationship Id="rId10" Type="http://schemas.openxmlformats.org/officeDocument/2006/relationships/slideLayout" Target="../slideLayouts/slideLayout3.xml"/><Relationship Id="rId4" Type="http://schemas.openxmlformats.org/officeDocument/2006/relationships/tags" Target="../tags/tag65.xml"/><Relationship Id="rId9" Type="http://schemas.openxmlformats.org/officeDocument/2006/relationships/tags" Target="../tags/tag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title"/>
            <p:custDataLst>
              <p:tags r:id="rId1"/>
            </p:custDataLst>
          </p:nvPr>
        </p:nvSpPr>
        <p:spPr>
          <a:xfrm>
            <a:off x="7873612" y="1676409"/>
            <a:ext cx="3924000" cy="2436592"/>
          </a:xfrm>
          <a:prstGeom prst="rect">
            <a:avLst/>
          </a:prstGeom>
          <a:noFill/>
          <a:ln>
            <a:noFill/>
          </a:ln>
        </p:spPr>
        <p:txBody>
          <a:bodyPr spcFirstLastPara="1" wrap="square" lIns="0" tIns="0" rIns="0" bIns="0" anchor="b" anchorCtr="0">
            <a:noAutofit/>
          </a:bodyPr>
          <a:lstStyle/>
          <a:p>
            <a:pPr marL="0" lvl="0" indent="0" algn="ctr" rtl="0">
              <a:lnSpc>
                <a:spcPct val="70000"/>
              </a:lnSpc>
              <a:spcBef>
                <a:spcPts val="0"/>
              </a:spcBef>
              <a:spcAft>
                <a:spcPts val="0"/>
              </a:spcAft>
              <a:buClr>
                <a:schemeClr val="lt1"/>
              </a:buClr>
              <a:buSzPts val="7200"/>
              <a:buFont typeface="Calibri"/>
              <a:buNone/>
            </a:pPr>
            <a:r>
              <a:rPr lang="en-US"/>
              <a:t>Animation</a:t>
            </a:r>
            <a:endParaRPr/>
          </a:p>
        </p:txBody>
      </p:sp>
      <p:sp>
        <p:nvSpPr>
          <p:cNvPr id="85" name="Google Shape;85;p16"/>
          <p:cNvSpPr txBox="1">
            <a:spLocks noGrp="1"/>
          </p:cNvSpPr>
          <p:nvPr>
            <p:ph type="body" idx="1"/>
            <p:custDataLst>
              <p:tags r:id="rId2"/>
            </p:custDataLst>
          </p:nvPr>
        </p:nvSpPr>
        <p:spPr>
          <a:xfrm>
            <a:off x="7873612" y="4611901"/>
            <a:ext cx="3924000" cy="684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600"/>
              <a:buFont typeface="Arial"/>
              <a:buNone/>
            </a:pPr>
            <a:r>
              <a:rPr lang="en-US"/>
              <a:t>Leçon et activité 4</a:t>
            </a:r>
            <a:endParaRPr/>
          </a:p>
        </p:txBody>
      </p:sp>
      <p:sp>
        <p:nvSpPr>
          <p:cNvPr id="86" name="Google Shape;86;p16"/>
          <p:cNvSpPr txBox="1">
            <a:spLocks noGrp="1"/>
          </p:cNvSpPr>
          <p:nvPr>
            <p:ph type="sldNum" idx="12"/>
            <p:custDataLst>
              <p:tags r:id="rId3"/>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a:t>
            </a:fld>
            <a:endParaRPr/>
          </a:p>
        </p:txBody>
      </p:sp>
      <p:pic>
        <p:nvPicPr>
          <p:cNvPr id="87" name="Google Shape;87;p16" descr="A picture containing toy, small, table, sitting&#10;&#10;Description automatically generated"/>
          <p:cNvPicPr preferRelativeResize="0">
            <a:picLocks noGrp="1"/>
          </p:cNvPicPr>
          <p:nvPr>
            <p:ph type="pic" idx="2"/>
            <p:custDataLst>
              <p:tags r:id="rId4"/>
            </p:custDataLst>
          </p:nvPr>
        </p:nvPicPr>
        <p:blipFill rotWithShape="1">
          <a:blip r:embed="rId7">
            <a:alphaModFix/>
          </a:blip>
          <a:srcRect l="6424" r="6423"/>
          <a:stretch/>
        </p:blipFill>
        <p:spPr>
          <a:xfrm>
            <a:off x="-1" y="0"/>
            <a:ext cx="7512001" cy="6727855"/>
          </a:xfrm>
          <a:prstGeom prst="rect">
            <a:avLst/>
          </a:prstGeom>
          <a:solidFill>
            <a:srgbClr val="262626"/>
          </a:solid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25"/>
          <p:cNvSpPr txBox="1">
            <a:spLocks noGrp="1"/>
          </p:cNvSpPr>
          <p:nvPr>
            <p:ph type="body" idx="1"/>
            <p:custDataLst>
              <p:tags r:id="rId1"/>
            </p:custDataLst>
          </p:nvPr>
        </p:nvSpPr>
        <p:spPr>
          <a:xfrm>
            <a:off x="6580449" y="1825613"/>
            <a:ext cx="4695900" cy="4351200"/>
          </a:xfrm>
          <a:prstGeom prst="rect">
            <a:avLst/>
          </a:prstGeom>
          <a:noFill/>
          <a:ln>
            <a:noFill/>
          </a:ln>
        </p:spPr>
        <p:txBody>
          <a:bodyPr spcFirstLastPara="1" wrap="square" lIns="91425" tIns="45700" rIns="91425" bIns="45700" anchor="t" anchorCtr="0">
            <a:noAutofit/>
          </a:bodyPr>
          <a:lstStyle/>
          <a:p>
            <a:pPr marL="228600" lvl="0" indent="-215900" algn="l" rtl="0">
              <a:lnSpc>
                <a:spcPct val="90000"/>
              </a:lnSpc>
              <a:spcBef>
                <a:spcPts val="1000"/>
              </a:spcBef>
              <a:spcAft>
                <a:spcPts val="0"/>
              </a:spcAft>
              <a:buClr>
                <a:srgbClr val="FFFFFF"/>
              </a:buClr>
              <a:buSzPts val="1800"/>
              <a:buChar char="▪"/>
            </a:pPr>
            <a:r>
              <a:rPr lang="en-US" sz="1900">
                <a:solidFill>
                  <a:srgbClr val="FFFFFF"/>
                </a:solidFill>
                <a:latin typeface="Arial"/>
                <a:ea typeface="Arial"/>
                <a:cs typeface="Arial"/>
                <a:sym typeface="Arial"/>
              </a:rPr>
              <a:t>Un autre moyen simple de créer quelque chose d'unique et d'excitant est de créer votre scène.</a:t>
            </a:r>
            <a:endParaRPr sz="1900">
              <a:solidFill>
                <a:srgbClr val="FFFFFF"/>
              </a:solidFill>
              <a:latin typeface="Arial"/>
              <a:ea typeface="Arial"/>
              <a:cs typeface="Arial"/>
              <a:sym typeface="Arial"/>
            </a:endParaRPr>
          </a:p>
          <a:p>
            <a:pPr marL="228600" lvl="0" indent="0" algn="l" rtl="0">
              <a:lnSpc>
                <a:spcPct val="90000"/>
              </a:lnSpc>
              <a:spcBef>
                <a:spcPts val="1000"/>
              </a:spcBef>
              <a:spcAft>
                <a:spcPts val="0"/>
              </a:spcAft>
              <a:buNone/>
            </a:pPr>
            <a:endParaRPr sz="1900">
              <a:solidFill>
                <a:srgbClr val="FFFFFF"/>
              </a:solidFill>
              <a:latin typeface="Arial"/>
              <a:ea typeface="Arial"/>
              <a:cs typeface="Arial"/>
              <a:sym typeface="Arial"/>
            </a:endParaRPr>
          </a:p>
          <a:p>
            <a:pPr marL="228600" marR="38100" lvl="0" indent="-215900" algn="l" rtl="0">
              <a:lnSpc>
                <a:spcPct val="128571"/>
              </a:lnSpc>
              <a:spcBef>
                <a:spcPts val="0"/>
              </a:spcBef>
              <a:spcAft>
                <a:spcPts val="0"/>
              </a:spcAft>
              <a:buClr>
                <a:srgbClr val="FFFFFF"/>
              </a:buClr>
              <a:buSzPts val="1800"/>
              <a:buChar char="▪"/>
            </a:pPr>
            <a:r>
              <a:rPr lang="en-US" sz="1900">
                <a:solidFill>
                  <a:srgbClr val="FFFFFF"/>
                </a:solidFill>
                <a:latin typeface="Arial"/>
                <a:ea typeface="Arial"/>
                <a:cs typeface="Arial"/>
                <a:sym typeface="Arial"/>
              </a:rPr>
              <a:t>Trouvez quelque chose de stable sur lequel vous pouvez placer votre appareil photo au-dessus de votre tête, essayez de supprimer les ombres, puis créez une scène passionnante</a:t>
            </a:r>
            <a:endParaRPr sz="1900">
              <a:solidFill>
                <a:srgbClr val="FFFFFF"/>
              </a:solidFill>
              <a:latin typeface="Arial"/>
              <a:ea typeface="Arial"/>
              <a:cs typeface="Arial"/>
              <a:sym typeface="Arial"/>
            </a:endParaRPr>
          </a:p>
          <a:p>
            <a:pPr marL="228600" lvl="0" indent="0" algn="l" rtl="0">
              <a:lnSpc>
                <a:spcPct val="90000"/>
              </a:lnSpc>
              <a:spcBef>
                <a:spcPts val="1000"/>
              </a:spcBef>
              <a:spcAft>
                <a:spcPts val="0"/>
              </a:spcAft>
              <a:buNone/>
            </a:pPr>
            <a:r>
              <a:rPr lang="en-US"/>
              <a:t> </a:t>
            </a:r>
            <a:endParaRPr/>
          </a:p>
          <a:p>
            <a:pPr marL="0" lvl="0" indent="0" algn="l" rtl="0">
              <a:lnSpc>
                <a:spcPct val="90000"/>
              </a:lnSpc>
              <a:spcBef>
                <a:spcPts val="1000"/>
              </a:spcBef>
              <a:spcAft>
                <a:spcPts val="0"/>
              </a:spcAft>
              <a:buSzPts val="2000"/>
              <a:buNone/>
            </a:pPr>
            <a:endParaRPr/>
          </a:p>
          <a:p>
            <a:pPr marL="914400" lvl="2" indent="0" algn="l" rtl="0">
              <a:lnSpc>
                <a:spcPct val="90000"/>
              </a:lnSpc>
              <a:spcBef>
                <a:spcPts val="500"/>
              </a:spcBef>
              <a:spcAft>
                <a:spcPts val="0"/>
              </a:spcAft>
              <a:buClr>
                <a:schemeClr val="lt1"/>
              </a:buClr>
              <a:buSzPts val="1600"/>
              <a:buNone/>
            </a:pPr>
            <a:r>
              <a:rPr lang="en-US"/>
              <a:t> </a:t>
            </a:r>
            <a:endParaRPr/>
          </a:p>
        </p:txBody>
      </p:sp>
      <p:sp>
        <p:nvSpPr>
          <p:cNvPr id="212" name="Google Shape;212;p25"/>
          <p:cNvSpPr txBox="1">
            <a:spLocks noGrp="1"/>
          </p:cNvSpPr>
          <p:nvPr>
            <p:ph type="sldNum" idx="12"/>
            <p:custDataLst>
              <p:tags r:id="rId2"/>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10</a:t>
            </a:fld>
            <a:endParaRPr/>
          </a:p>
        </p:txBody>
      </p:sp>
      <p:sp>
        <p:nvSpPr>
          <p:cNvPr id="213" name="Google Shape;213;p25"/>
          <p:cNvSpPr/>
          <p:nvPr>
            <p:custDataLst>
              <p:tags r:id="rId3"/>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14" name="Google Shape;214;p25"/>
          <p:cNvSpPr/>
          <p:nvPr>
            <p:custDataLst>
              <p:tags r:id="rId4"/>
            </p:custDataLst>
          </p:nvPr>
        </p:nvSpPr>
        <p:spPr>
          <a:xfrm>
            <a:off x="3697432" y="6565797"/>
            <a:ext cx="2552123" cy="163629"/>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15" name="Google Shape;215;p25"/>
          <p:cNvSpPr/>
          <p:nvPr>
            <p:custDataLst>
              <p:tags r:id="rId5"/>
            </p:custDataLst>
          </p:nvPr>
        </p:nvSpPr>
        <p:spPr>
          <a:xfrm>
            <a:off x="6249555" y="6557845"/>
            <a:ext cx="2552123" cy="163629"/>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en-US"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Personnages</a:t>
            </a:r>
            <a:r>
              <a:rPr lang="en-US" sz="1200" dirty="0">
                <a:solidFill>
                  <a:schemeClr val="lt1"/>
                </a:solidFill>
                <a:latin typeface="Calibri"/>
                <a:ea typeface="Calibri"/>
                <a:cs typeface="Calibri"/>
                <a:sym typeface="Calibri"/>
              </a:rPr>
              <a:t>/</a:t>
            </a:r>
            <a:r>
              <a:rPr lang="en-US" sz="1200" dirty="0" err="1">
                <a:solidFill>
                  <a:schemeClr val="lt1"/>
                </a:solidFill>
                <a:latin typeface="Calibri"/>
                <a:ea typeface="Calibri"/>
                <a:cs typeface="Calibri"/>
                <a:sym typeface="Calibri"/>
              </a:rPr>
              <a:t>Arrière</a:t>
            </a:r>
            <a:r>
              <a:rPr lang="en-US" sz="1200" dirty="0">
                <a:solidFill>
                  <a:schemeClr val="lt1"/>
                </a:solidFill>
                <a:latin typeface="Calibri"/>
                <a:ea typeface="Calibri"/>
                <a:cs typeface="Calibri"/>
                <a:sym typeface="Calibri"/>
              </a:rPr>
              <a:t>-plans</a:t>
            </a:r>
            <a:endParaRPr sz="12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216" name="Google Shape;216;p25"/>
          <p:cNvSpPr/>
          <p:nvPr>
            <p:custDataLst>
              <p:tags r:id="rId6"/>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17" name="Google Shape;217;p25"/>
          <p:cNvSpPr/>
          <p:nvPr>
            <p:custDataLst>
              <p:tags r:id="rId7"/>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18" name="Google Shape;218;p25" descr="A picture containing person, indoor, food, table&#10;&#10;Description automatically generated"/>
          <p:cNvPicPr preferRelativeResize="0">
            <a:picLocks noGrp="1"/>
          </p:cNvPicPr>
          <p:nvPr>
            <p:ph type="pic" idx="2"/>
            <p:custDataLst>
              <p:tags r:id="rId8"/>
            </p:custDataLst>
          </p:nvPr>
        </p:nvPicPr>
        <p:blipFill rotWithShape="1">
          <a:blip r:embed="rId12">
            <a:alphaModFix/>
          </a:blip>
          <a:srcRect l="3094" r="3094"/>
          <a:stretch/>
        </p:blipFill>
        <p:spPr>
          <a:xfrm>
            <a:off x="1451949" y="1027908"/>
            <a:ext cx="4082078" cy="4351339"/>
          </a:xfrm>
          <a:prstGeom prst="rect">
            <a:avLst/>
          </a:prstGeom>
          <a:noFill/>
          <a:ln>
            <a:noFill/>
          </a:ln>
        </p:spPr>
      </p:pic>
      <p:sp>
        <p:nvSpPr>
          <p:cNvPr id="13" name="Google Shape;198;p24">
            <a:extLst>
              <a:ext uri="{FF2B5EF4-FFF2-40B4-BE49-F238E27FC236}">
                <a16:creationId xmlns:a16="http://schemas.microsoft.com/office/drawing/2014/main" id="{4E3C44AD-C586-49D2-AC88-830977FE5028}"/>
              </a:ext>
            </a:extLst>
          </p:cNvPr>
          <p:cNvSpPr txBox="1">
            <a:spLocks noGrp="1"/>
          </p:cNvSpPr>
          <p:nvPr>
            <p:ph type="title"/>
            <p:custDataLst>
              <p:tags r:id="rId9"/>
            </p:custDataLst>
          </p:nvPr>
        </p:nvSpPr>
        <p:spPr>
          <a:xfrm>
            <a:off x="6657975" y="428025"/>
            <a:ext cx="5394600" cy="10167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D’autres</a:t>
            </a:r>
            <a:r>
              <a:rPr lang="en-US" dirty="0"/>
              <a:t> </a:t>
            </a:r>
            <a:r>
              <a:rPr lang="en-US" dirty="0" err="1"/>
              <a:t>idées</a:t>
            </a:r>
            <a:r>
              <a:rPr lang="en-US" dirty="0"/>
              <a:t> </a:t>
            </a:r>
            <a:br>
              <a:rPr lang="en-US" dirty="0"/>
            </a:br>
            <a:r>
              <a:rPr lang="en-US" dirty="0"/>
              <a:t>Stop Motion </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31" name="Google Shape;231;p26" descr="A picture containing indoor, sitting, dark, bed&#10;&#10;Description automatically generated"/>
          <p:cNvPicPr preferRelativeResize="0">
            <a:picLocks noGrp="1"/>
          </p:cNvPicPr>
          <p:nvPr>
            <p:ph type="pic" idx="2"/>
            <p:custDataLst>
              <p:tags r:id="rId1"/>
            </p:custDataLst>
          </p:nvPr>
        </p:nvPicPr>
        <p:blipFill rotWithShape="1">
          <a:blip r:embed="rId12">
            <a:alphaModFix/>
          </a:blip>
          <a:srcRect t="-33019" b="-33018"/>
          <a:stretch/>
        </p:blipFill>
        <p:spPr>
          <a:xfrm>
            <a:off x="0" y="0"/>
            <a:ext cx="6305550" cy="6721475"/>
          </a:xfrm>
          <a:prstGeom prst="rect">
            <a:avLst/>
          </a:prstGeom>
          <a:noFill/>
          <a:ln>
            <a:noFill/>
          </a:ln>
        </p:spPr>
      </p:pic>
      <p:sp>
        <p:nvSpPr>
          <p:cNvPr id="224" name="Google Shape;224;p26"/>
          <p:cNvSpPr txBox="1">
            <a:spLocks noGrp="1"/>
          </p:cNvSpPr>
          <p:nvPr>
            <p:ph type="body" idx="1"/>
            <p:custDataLst>
              <p:tags r:id="rId2"/>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lvl="0" indent="-203200" algn="l" rtl="0">
              <a:lnSpc>
                <a:spcPct val="80000"/>
              </a:lnSpc>
              <a:spcBef>
                <a:spcPts val="1000"/>
              </a:spcBef>
              <a:spcAft>
                <a:spcPts val="0"/>
              </a:spcAft>
              <a:buClr>
                <a:srgbClr val="FFFFFF"/>
              </a:buClr>
              <a:buSzPts val="1640"/>
              <a:buChar char="▪"/>
            </a:pPr>
            <a:r>
              <a:rPr lang="fr-CA" sz="1700">
                <a:solidFill>
                  <a:srgbClr val="FFFFFF"/>
                </a:solidFill>
                <a:latin typeface="Arial"/>
                <a:ea typeface="Arial"/>
                <a:cs typeface="Arial"/>
                <a:sym typeface="Arial"/>
              </a:rPr>
              <a:t>Un autre excellent moyen de créer des vidéos en stop motion consiste à utiliser des découpes en papier et à placer votre travail sur un arrière-plan. Les sites photo et audio libres de droits et Creative Commons contiennent des millions de personnages, d'objets, de sons et d'arrière-plans. Cela aidera votre vision à prendre vie.</a:t>
            </a:r>
          </a:p>
          <a:p>
            <a:pPr marL="228600" lvl="0" indent="0" algn="l" rtl="0">
              <a:lnSpc>
                <a:spcPct val="80000"/>
              </a:lnSpc>
              <a:spcBef>
                <a:spcPts val="1000"/>
              </a:spcBef>
              <a:spcAft>
                <a:spcPts val="0"/>
              </a:spcAft>
              <a:buNone/>
            </a:pPr>
            <a:endParaRPr lang="fr-CA" sz="1700">
              <a:solidFill>
                <a:srgbClr val="FFFFFF"/>
              </a:solidFill>
              <a:latin typeface="Arial"/>
              <a:ea typeface="Arial"/>
              <a:cs typeface="Arial"/>
              <a:sym typeface="Arial"/>
            </a:endParaRPr>
          </a:p>
          <a:p>
            <a:pPr marL="228600" marR="38100" lvl="0" indent="-205740" algn="l" rtl="0">
              <a:lnSpc>
                <a:spcPct val="128571"/>
              </a:lnSpc>
              <a:spcBef>
                <a:spcPts val="0"/>
              </a:spcBef>
              <a:spcAft>
                <a:spcPts val="0"/>
              </a:spcAft>
              <a:buClr>
                <a:srgbClr val="FFFFFF"/>
              </a:buClr>
              <a:buSzPts val="1640"/>
              <a:buChar char="▪"/>
            </a:pPr>
            <a:r>
              <a:rPr lang="fr-CA" sz="1700">
                <a:solidFill>
                  <a:srgbClr val="FFFFFF"/>
                </a:solidFill>
                <a:latin typeface="Arial"/>
                <a:ea typeface="Arial"/>
                <a:cs typeface="Arial"/>
                <a:sym typeface="Arial"/>
              </a:rPr>
              <a:t>Sites de photos stock:</a:t>
            </a:r>
            <a:endParaRPr lang="fr-CA" sz="1700"/>
          </a:p>
          <a:p>
            <a:pPr marL="685800" lvl="1" indent="-228600" algn="l" rtl="0">
              <a:lnSpc>
                <a:spcPct val="80000"/>
              </a:lnSpc>
              <a:spcBef>
                <a:spcPts val="500"/>
              </a:spcBef>
              <a:spcAft>
                <a:spcPts val="0"/>
              </a:spcAft>
              <a:buClr>
                <a:schemeClr val="lt1"/>
              </a:buClr>
              <a:buSzPts val="1530"/>
              <a:buChar char="▪"/>
            </a:pPr>
            <a:r>
              <a:rPr lang="fr-CA" sz="1530" u="sng">
                <a:solidFill>
                  <a:schemeClr val="hlink"/>
                </a:solidFill>
                <a:hlinkClick r:id="rId13"/>
              </a:rPr>
              <a:t>Burst (by Canadian Company Shopify)</a:t>
            </a:r>
            <a:endParaRPr lang="fr-CA" sz="1530"/>
          </a:p>
          <a:p>
            <a:pPr marL="685800" lvl="1" indent="-228600" algn="l" rtl="0">
              <a:lnSpc>
                <a:spcPct val="80000"/>
              </a:lnSpc>
              <a:spcBef>
                <a:spcPts val="500"/>
              </a:spcBef>
              <a:spcAft>
                <a:spcPts val="0"/>
              </a:spcAft>
              <a:buClr>
                <a:schemeClr val="lt1"/>
              </a:buClr>
              <a:buSzPts val="1530"/>
              <a:buChar char="▪"/>
            </a:pPr>
            <a:r>
              <a:rPr lang="fr-CA" sz="1530" u="sng">
                <a:solidFill>
                  <a:schemeClr val="hlink"/>
                </a:solidFill>
                <a:hlinkClick r:id="rId14"/>
              </a:rPr>
              <a:t>Unsplash </a:t>
            </a:r>
            <a:endParaRPr lang="fr-CA" sz="1530"/>
          </a:p>
          <a:p>
            <a:pPr marL="685800" lvl="1" indent="-228600" algn="l" rtl="0">
              <a:lnSpc>
                <a:spcPct val="80000"/>
              </a:lnSpc>
              <a:spcBef>
                <a:spcPts val="500"/>
              </a:spcBef>
              <a:spcAft>
                <a:spcPts val="0"/>
              </a:spcAft>
              <a:buClr>
                <a:schemeClr val="lt1"/>
              </a:buClr>
              <a:buSzPts val="1530"/>
              <a:buChar char="▪"/>
            </a:pPr>
            <a:r>
              <a:rPr lang="fr-CA" sz="1530" u="sng">
                <a:solidFill>
                  <a:schemeClr val="hlink"/>
                </a:solidFill>
                <a:hlinkClick r:id="rId15"/>
              </a:rPr>
              <a:t>The Noun Project</a:t>
            </a:r>
            <a:endParaRPr lang="fr-CA" sz="1530"/>
          </a:p>
          <a:p>
            <a:pPr marL="685800" lvl="1" indent="-228600" algn="l" rtl="0">
              <a:lnSpc>
                <a:spcPct val="80000"/>
              </a:lnSpc>
              <a:spcBef>
                <a:spcPts val="500"/>
              </a:spcBef>
              <a:spcAft>
                <a:spcPts val="0"/>
              </a:spcAft>
              <a:buClr>
                <a:schemeClr val="lt1"/>
              </a:buClr>
              <a:buSzPts val="1530"/>
              <a:buChar char="▪"/>
            </a:pPr>
            <a:r>
              <a:rPr lang="fr-CA" sz="1530" u="sng">
                <a:solidFill>
                  <a:schemeClr val="hlink"/>
                </a:solidFill>
                <a:hlinkClick r:id="rId16"/>
              </a:rPr>
              <a:t>Pexels</a:t>
            </a:r>
            <a:endParaRPr lang="fr-CA" sz="1530"/>
          </a:p>
          <a:p>
            <a:pPr marL="685800" lvl="1" indent="-228600" algn="l" rtl="0">
              <a:lnSpc>
                <a:spcPct val="80000"/>
              </a:lnSpc>
              <a:spcBef>
                <a:spcPts val="500"/>
              </a:spcBef>
              <a:spcAft>
                <a:spcPts val="0"/>
              </a:spcAft>
              <a:buClr>
                <a:schemeClr val="lt1"/>
              </a:buClr>
              <a:buSzPts val="1530"/>
              <a:buChar char="▪"/>
            </a:pPr>
            <a:r>
              <a:rPr lang="fr-CA" sz="1530" u="sng">
                <a:solidFill>
                  <a:schemeClr val="hlink"/>
                </a:solidFill>
                <a:hlinkClick r:id="rId17"/>
              </a:rPr>
              <a:t>Pixabay</a:t>
            </a:r>
            <a:endParaRPr lang="fr-CA" sz="1530"/>
          </a:p>
          <a:p>
            <a:pPr marL="914400" lvl="2" indent="0" algn="l" rtl="0">
              <a:lnSpc>
                <a:spcPct val="80000"/>
              </a:lnSpc>
              <a:spcBef>
                <a:spcPts val="500"/>
              </a:spcBef>
              <a:spcAft>
                <a:spcPts val="0"/>
              </a:spcAft>
              <a:buClr>
                <a:schemeClr val="lt1"/>
              </a:buClr>
              <a:buSzPts val="1360"/>
              <a:buNone/>
            </a:pPr>
            <a:r>
              <a:rPr lang="fr-CA" sz="1360"/>
              <a:t> </a:t>
            </a:r>
          </a:p>
        </p:txBody>
      </p:sp>
      <p:sp>
        <p:nvSpPr>
          <p:cNvPr id="225" name="Google Shape;225;p26"/>
          <p:cNvSpPr txBox="1">
            <a:spLocks noGrp="1"/>
          </p:cNvSpPr>
          <p:nvPr>
            <p:ph type="sldNum" idx="12"/>
            <p:custDataLst>
              <p:tags r:id="rId3"/>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CA"/>
              <a:t>PAGE </a:t>
            </a:r>
            <a:fld id="{00000000-1234-1234-1234-123412341234}" type="slidenum">
              <a:rPr lang="fr-CA" smtClean="0"/>
              <a:t>11</a:t>
            </a:fld>
            <a:endParaRPr lang="fr-CA"/>
          </a:p>
        </p:txBody>
      </p:sp>
      <p:sp>
        <p:nvSpPr>
          <p:cNvPr id="226" name="Google Shape;226;p26"/>
          <p:cNvSpPr/>
          <p:nvPr>
            <p:custDataLst>
              <p:tags r:id="rId4"/>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27" name="Google Shape;227;p26"/>
          <p:cNvSpPr/>
          <p:nvPr>
            <p:custDataLst>
              <p:tags r:id="rId5"/>
            </p:custDataLst>
          </p:nvPr>
        </p:nvSpPr>
        <p:spPr>
          <a:xfrm>
            <a:off x="3697432" y="6565797"/>
            <a:ext cx="2552123" cy="163629"/>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fr-CA" sz="1200">
                <a:solidFill>
                  <a:schemeClr val="lt1"/>
                </a:solidFill>
                <a:latin typeface="Calibri"/>
                <a:ea typeface="Calibri"/>
                <a:cs typeface="Calibri"/>
                <a:sym typeface="Calibri"/>
              </a:rPr>
              <a:t>Principes d’animation</a:t>
            </a:r>
            <a:endParaRPr lang="fr-CA" sz="1200" b="0" i="0" u="none" strike="noStrike" cap="none">
              <a:solidFill>
                <a:schemeClr val="lt1"/>
              </a:solidFill>
              <a:latin typeface="Calibri"/>
              <a:ea typeface="Calibri"/>
              <a:cs typeface="Calibri"/>
              <a:sym typeface="Calibri"/>
            </a:endParaRPr>
          </a:p>
        </p:txBody>
      </p:sp>
      <p:sp>
        <p:nvSpPr>
          <p:cNvPr id="228" name="Google Shape;228;p26"/>
          <p:cNvSpPr/>
          <p:nvPr>
            <p:custDataLst>
              <p:tags r:id="rId6"/>
            </p:custDataLst>
          </p:nvPr>
        </p:nvSpPr>
        <p:spPr>
          <a:xfrm>
            <a:off x="6249555" y="6557845"/>
            <a:ext cx="2552123" cy="163629"/>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fr-CA"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fr-CA" sz="1200" dirty="0">
                <a:solidFill>
                  <a:schemeClr val="lt1"/>
                </a:solidFill>
                <a:latin typeface="Calibri"/>
                <a:ea typeface="Calibri"/>
                <a:cs typeface="Calibri"/>
                <a:sym typeface="Calibri"/>
              </a:rPr>
              <a:t>Personnages/Arrière-plans</a:t>
            </a:r>
          </a:p>
          <a:p>
            <a:pPr marL="0" marR="0" lvl="0" indent="0" algn="ctr" rtl="0">
              <a:spcBef>
                <a:spcPts val="0"/>
              </a:spcBef>
              <a:spcAft>
                <a:spcPts val="0"/>
              </a:spcAft>
              <a:buNone/>
            </a:pPr>
            <a:endParaRPr lang="fr-CA" sz="1200" dirty="0">
              <a:solidFill>
                <a:schemeClr val="lt1"/>
              </a:solidFill>
              <a:latin typeface="Calibri"/>
              <a:ea typeface="Calibri"/>
              <a:cs typeface="Calibri"/>
              <a:sym typeface="Calibri"/>
            </a:endParaRPr>
          </a:p>
        </p:txBody>
      </p:sp>
      <p:sp>
        <p:nvSpPr>
          <p:cNvPr id="229" name="Google Shape;229;p26"/>
          <p:cNvSpPr/>
          <p:nvPr>
            <p:custDataLst>
              <p:tags r:id="rId7"/>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CA" sz="1200" b="0" i="0" u="none" strike="noStrike" cap="none">
                <a:solidFill>
                  <a:schemeClr val="lt1"/>
                </a:solidFill>
                <a:latin typeface="Calibri"/>
                <a:ea typeface="Calibri"/>
                <a:cs typeface="Calibri"/>
                <a:sym typeface="Calibri"/>
              </a:rPr>
              <a:t>Stop Motion</a:t>
            </a:r>
            <a:endParaRPr lang="fr-CA"/>
          </a:p>
        </p:txBody>
      </p:sp>
      <p:sp>
        <p:nvSpPr>
          <p:cNvPr id="230" name="Google Shape;230;p26"/>
          <p:cNvSpPr/>
          <p:nvPr>
            <p:custDataLst>
              <p:tags r:id="rId8"/>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fr-CA" sz="1800" b="0" i="0" u="none" strike="noStrike" cap="none">
              <a:solidFill>
                <a:schemeClr val="lt1"/>
              </a:solidFill>
              <a:latin typeface="Calibri"/>
              <a:ea typeface="Calibri"/>
              <a:cs typeface="Calibri"/>
              <a:sym typeface="Calibri"/>
            </a:endParaRPr>
          </a:p>
        </p:txBody>
      </p:sp>
      <p:sp>
        <p:nvSpPr>
          <p:cNvPr id="13" name="Google Shape;198;p24">
            <a:extLst>
              <a:ext uri="{FF2B5EF4-FFF2-40B4-BE49-F238E27FC236}">
                <a16:creationId xmlns:a16="http://schemas.microsoft.com/office/drawing/2014/main" id="{5AC36538-D1BC-4F07-937C-6C52607F0253}"/>
              </a:ext>
            </a:extLst>
          </p:cNvPr>
          <p:cNvSpPr txBox="1">
            <a:spLocks noGrp="1"/>
          </p:cNvSpPr>
          <p:nvPr>
            <p:ph type="title"/>
            <p:custDataLst>
              <p:tags r:id="rId9"/>
            </p:custDataLst>
          </p:nvPr>
        </p:nvSpPr>
        <p:spPr>
          <a:xfrm>
            <a:off x="6657975" y="428025"/>
            <a:ext cx="5394600" cy="10167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D’autres</a:t>
            </a:r>
            <a:r>
              <a:rPr lang="en-US" dirty="0"/>
              <a:t> </a:t>
            </a:r>
            <a:r>
              <a:rPr lang="en-US" dirty="0" err="1"/>
              <a:t>idées</a:t>
            </a:r>
            <a:r>
              <a:rPr lang="en-US" dirty="0"/>
              <a:t> </a:t>
            </a:r>
            <a:br>
              <a:rPr lang="en-US" dirty="0"/>
            </a:br>
            <a:r>
              <a:rPr lang="en-US" dirty="0"/>
              <a:t>Stop Motion </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244" name="Google Shape;244;p27" descr="A person standing in a room&#10;&#10;Description automatically generated"/>
          <p:cNvPicPr preferRelativeResize="0">
            <a:picLocks noGrp="1"/>
          </p:cNvPicPr>
          <p:nvPr>
            <p:ph type="pic" idx="2"/>
            <p:custDataLst>
              <p:tags r:id="rId1"/>
            </p:custDataLst>
          </p:nvPr>
        </p:nvPicPr>
        <p:blipFill rotWithShape="1">
          <a:blip r:embed="rId13">
            <a:alphaModFix/>
          </a:blip>
          <a:srcRect t="-44836" b="-44836"/>
          <a:stretch/>
        </p:blipFill>
        <p:spPr>
          <a:xfrm>
            <a:off x="0" y="0"/>
            <a:ext cx="6305550" cy="6721475"/>
          </a:xfrm>
          <a:prstGeom prst="rect">
            <a:avLst/>
          </a:prstGeom>
          <a:noFill/>
          <a:ln>
            <a:noFill/>
          </a:ln>
        </p:spPr>
      </p:pic>
      <p:sp>
        <p:nvSpPr>
          <p:cNvPr id="236" name="Google Shape;236;p27"/>
          <p:cNvSpPr txBox="1">
            <a:spLocks noGrp="1"/>
          </p:cNvSpPr>
          <p:nvPr>
            <p:ph type="title"/>
            <p:custDataLst>
              <p:tags r:id="rId2"/>
            </p:custDataLst>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Effets</a:t>
            </a:r>
            <a:r>
              <a:rPr lang="en-US" dirty="0"/>
              <a:t> </a:t>
            </a:r>
            <a:r>
              <a:rPr lang="en-US" dirty="0" err="1"/>
              <a:t>spéciaux</a:t>
            </a:r>
            <a:endParaRPr dirty="0"/>
          </a:p>
        </p:txBody>
      </p:sp>
      <p:sp>
        <p:nvSpPr>
          <p:cNvPr id="237" name="Google Shape;237;p27"/>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203200" algn="l" rtl="0">
              <a:lnSpc>
                <a:spcPct val="128571"/>
              </a:lnSpc>
              <a:spcBef>
                <a:spcPts val="0"/>
              </a:spcBef>
              <a:spcAft>
                <a:spcPts val="0"/>
              </a:spcAft>
              <a:buClr>
                <a:srgbClr val="FFFFFF"/>
              </a:buClr>
              <a:buSzPts val="1600"/>
              <a:buChar char="▪"/>
            </a:pPr>
            <a:r>
              <a:rPr lang="en-US" sz="1700" dirty="0" err="1">
                <a:solidFill>
                  <a:srgbClr val="FFFFFF"/>
                </a:solidFill>
                <a:latin typeface="Arial"/>
                <a:ea typeface="Arial"/>
                <a:cs typeface="Arial"/>
                <a:sym typeface="Arial"/>
              </a:rPr>
              <a:t>En</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utilisant</a:t>
            </a:r>
            <a:r>
              <a:rPr lang="en-US" sz="1700" dirty="0">
                <a:solidFill>
                  <a:srgbClr val="FFFFFF"/>
                </a:solidFill>
                <a:latin typeface="Arial"/>
                <a:ea typeface="Arial"/>
                <a:cs typeface="Arial"/>
                <a:sym typeface="Arial"/>
              </a:rPr>
              <a:t> un </a:t>
            </a:r>
            <a:r>
              <a:rPr lang="en-US" sz="1700" dirty="0" err="1">
                <a:solidFill>
                  <a:srgbClr val="FFFFFF"/>
                </a:solidFill>
                <a:latin typeface="Arial"/>
                <a:ea typeface="Arial"/>
                <a:cs typeface="Arial"/>
                <a:sym typeface="Arial"/>
              </a:rPr>
              <a:t>peu</a:t>
            </a:r>
            <a:r>
              <a:rPr lang="en-US" sz="1700" dirty="0">
                <a:solidFill>
                  <a:srgbClr val="FFFFFF"/>
                </a:solidFill>
                <a:latin typeface="Arial"/>
                <a:ea typeface="Arial"/>
                <a:cs typeface="Arial"/>
                <a:sym typeface="Arial"/>
              </a:rPr>
              <a:t> de recherche et un </a:t>
            </a:r>
            <a:r>
              <a:rPr lang="en-US" sz="1700" dirty="0" err="1">
                <a:solidFill>
                  <a:srgbClr val="FFFFFF"/>
                </a:solidFill>
                <a:latin typeface="Arial"/>
                <a:ea typeface="Arial"/>
                <a:cs typeface="Arial"/>
                <a:sym typeface="Arial"/>
              </a:rPr>
              <a:t>peu</a:t>
            </a:r>
            <a:r>
              <a:rPr lang="en-US" sz="1700" dirty="0">
                <a:solidFill>
                  <a:srgbClr val="FFFFFF"/>
                </a:solidFill>
                <a:latin typeface="Arial"/>
                <a:ea typeface="Arial"/>
                <a:cs typeface="Arial"/>
                <a:sym typeface="Arial"/>
              </a:rPr>
              <a:t> de </a:t>
            </a:r>
            <a:r>
              <a:rPr lang="en-US" sz="1700" dirty="0" err="1">
                <a:solidFill>
                  <a:srgbClr val="FFFFFF"/>
                </a:solidFill>
                <a:latin typeface="Arial"/>
                <a:ea typeface="Arial"/>
                <a:cs typeface="Arial"/>
                <a:sym typeface="Arial"/>
              </a:rPr>
              <a:t>créativité</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vous</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pouvez</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créer</a:t>
            </a:r>
            <a:r>
              <a:rPr lang="en-US" sz="1700" dirty="0">
                <a:solidFill>
                  <a:srgbClr val="FFFFFF"/>
                </a:solidFill>
                <a:latin typeface="Arial"/>
                <a:ea typeface="Arial"/>
                <a:cs typeface="Arial"/>
                <a:sym typeface="Arial"/>
              </a:rPr>
              <a:t> des </a:t>
            </a:r>
            <a:r>
              <a:rPr lang="en-US" sz="1700" dirty="0" err="1">
                <a:solidFill>
                  <a:srgbClr val="FFFFFF"/>
                </a:solidFill>
                <a:latin typeface="Arial"/>
                <a:ea typeface="Arial"/>
                <a:cs typeface="Arial"/>
                <a:sym typeface="Arial"/>
              </a:rPr>
              <a:t>effets</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spéciaux</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impressionnants</a:t>
            </a:r>
            <a:r>
              <a:rPr lang="en-US" sz="1700" dirty="0">
                <a:solidFill>
                  <a:srgbClr val="FFFFFF"/>
                </a:solidFill>
                <a:latin typeface="Arial"/>
                <a:ea typeface="Arial"/>
                <a:cs typeface="Arial"/>
                <a:sym typeface="Arial"/>
              </a:rPr>
              <a:t> pour </a:t>
            </a:r>
            <a:r>
              <a:rPr lang="en-US" sz="1700" dirty="0" err="1">
                <a:solidFill>
                  <a:srgbClr val="FFFFFF"/>
                </a:solidFill>
                <a:latin typeface="Arial"/>
                <a:ea typeface="Arial"/>
                <a:cs typeface="Arial"/>
                <a:sym typeface="Arial"/>
              </a:rPr>
              <a:t>vos</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vidéos</a:t>
            </a:r>
            <a:r>
              <a:rPr lang="en-US" sz="1700" dirty="0">
                <a:solidFill>
                  <a:srgbClr val="FFFFFF"/>
                </a:solidFill>
                <a:latin typeface="Arial"/>
                <a:ea typeface="Arial"/>
                <a:cs typeface="Arial"/>
                <a:sym typeface="Arial"/>
              </a:rPr>
              <a:t> </a:t>
            </a:r>
            <a:r>
              <a:rPr lang="en-US" sz="1700" dirty="0" err="1">
                <a:solidFill>
                  <a:srgbClr val="FFFFFF"/>
                </a:solidFill>
                <a:latin typeface="Arial"/>
                <a:ea typeface="Arial"/>
                <a:cs typeface="Arial"/>
                <a:sym typeface="Arial"/>
              </a:rPr>
              <a:t>en</a:t>
            </a:r>
            <a:r>
              <a:rPr lang="en-US" sz="1700" dirty="0">
                <a:solidFill>
                  <a:srgbClr val="FFFFFF"/>
                </a:solidFill>
                <a:latin typeface="Arial"/>
                <a:ea typeface="Arial"/>
                <a:cs typeface="Arial"/>
                <a:sym typeface="Arial"/>
              </a:rPr>
              <a:t> stop motion.</a:t>
            </a:r>
            <a:endParaRPr sz="1700" dirty="0">
              <a:solidFill>
                <a:srgbClr val="FFFFFF"/>
              </a:solidFill>
              <a:latin typeface="Arial"/>
              <a:ea typeface="Arial"/>
              <a:cs typeface="Arial"/>
              <a:sym typeface="Arial"/>
            </a:endParaRPr>
          </a:p>
          <a:p>
            <a:pPr marL="914400" lvl="2" indent="0" algn="l" rtl="0">
              <a:lnSpc>
                <a:spcPct val="90000"/>
              </a:lnSpc>
              <a:spcBef>
                <a:spcPts val="500"/>
              </a:spcBef>
              <a:spcAft>
                <a:spcPts val="0"/>
              </a:spcAft>
              <a:buClr>
                <a:schemeClr val="lt1"/>
              </a:buClr>
              <a:buSzPts val="1600"/>
              <a:buNone/>
            </a:pPr>
            <a:r>
              <a:rPr lang="en-US" dirty="0"/>
              <a:t>Observe et </a:t>
            </a:r>
            <a:r>
              <a:rPr lang="en-US" dirty="0" err="1"/>
              <a:t>apprends</a:t>
            </a:r>
            <a:r>
              <a:rPr lang="en-US" dirty="0"/>
              <a:t>: </a:t>
            </a:r>
            <a:r>
              <a:rPr lang="en-US" dirty="0" err="1"/>
              <a:t>Apprendre</a:t>
            </a:r>
            <a:r>
              <a:rPr lang="en-US" dirty="0"/>
              <a:t> la base de </a:t>
            </a:r>
            <a:r>
              <a:rPr lang="en-US" dirty="0" err="1"/>
              <a:t>l’animation</a:t>
            </a:r>
            <a:endParaRPr dirty="0"/>
          </a:p>
          <a:p>
            <a:pPr marL="914400" lvl="2" indent="0" algn="l" rtl="0">
              <a:lnSpc>
                <a:spcPct val="90000"/>
              </a:lnSpc>
              <a:spcBef>
                <a:spcPts val="500"/>
              </a:spcBef>
              <a:spcAft>
                <a:spcPts val="0"/>
              </a:spcAft>
              <a:buClr>
                <a:schemeClr val="lt1"/>
              </a:buClr>
              <a:buSzPts val="1600"/>
              <a:buNone/>
            </a:pPr>
            <a:r>
              <a:rPr lang="en-US" u="sng" dirty="0">
                <a:solidFill>
                  <a:schemeClr val="hlink"/>
                </a:solidFill>
                <a:hlinkClick r:id="rId14"/>
              </a:rPr>
              <a:t>Home Made Special Effects</a:t>
            </a:r>
            <a:endParaRPr dirty="0"/>
          </a:p>
          <a:p>
            <a:pPr marL="914400" lvl="2" indent="0" algn="l" rtl="0">
              <a:lnSpc>
                <a:spcPct val="90000"/>
              </a:lnSpc>
              <a:spcBef>
                <a:spcPts val="500"/>
              </a:spcBef>
              <a:spcAft>
                <a:spcPts val="0"/>
              </a:spcAft>
              <a:buClr>
                <a:schemeClr val="lt1"/>
              </a:buClr>
              <a:buSzPts val="1600"/>
              <a:buNone/>
            </a:pPr>
            <a:endParaRPr dirty="0"/>
          </a:p>
          <a:p>
            <a:pPr marL="914400" lvl="2" indent="0" algn="l" rtl="0">
              <a:lnSpc>
                <a:spcPct val="90000"/>
              </a:lnSpc>
              <a:spcBef>
                <a:spcPts val="500"/>
              </a:spcBef>
              <a:spcAft>
                <a:spcPts val="0"/>
              </a:spcAft>
              <a:buClr>
                <a:schemeClr val="lt1"/>
              </a:buClr>
              <a:buSzPts val="1600"/>
              <a:buNone/>
            </a:pPr>
            <a:r>
              <a:rPr lang="en-US" dirty="0"/>
              <a:t>Observe et </a:t>
            </a:r>
            <a:r>
              <a:rPr lang="en-US" dirty="0" err="1"/>
              <a:t>apprends</a:t>
            </a:r>
            <a:r>
              <a:rPr lang="en-US" dirty="0"/>
              <a:t>: Oren </a:t>
            </a:r>
            <a:r>
              <a:rPr lang="en-US" dirty="0" err="1"/>
              <a:t>Lavie</a:t>
            </a:r>
            <a:endParaRPr dirty="0"/>
          </a:p>
          <a:p>
            <a:pPr marL="914400" lvl="2" indent="0" algn="l" rtl="0">
              <a:lnSpc>
                <a:spcPct val="90000"/>
              </a:lnSpc>
              <a:spcBef>
                <a:spcPts val="500"/>
              </a:spcBef>
              <a:spcAft>
                <a:spcPts val="0"/>
              </a:spcAft>
              <a:buClr>
                <a:schemeClr val="lt1"/>
              </a:buClr>
              <a:buSzPts val="1600"/>
              <a:buNone/>
            </a:pPr>
            <a:r>
              <a:rPr lang="en-US" u="sng" dirty="0">
                <a:solidFill>
                  <a:schemeClr val="hlink"/>
                </a:solidFill>
                <a:hlinkClick r:id="rId15"/>
              </a:rPr>
              <a:t>Her Morning Elegance</a:t>
            </a:r>
            <a:endParaRPr dirty="0"/>
          </a:p>
          <a:p>
            <a:pPr marL="914400" lvl="2" indent="0" algn="l" rtl="0">
              <a:lnSpc>
                <a:spcPct val="90000"/>
              </a:lnSpc>
              <a:spcBef>
                <a:spcPts val="500"/>
              </a:spcBef>
              <a:spcAft>
                <a:spcPts val="0"/>
              </a:spcAft>
              <a:buClr>
                <a:schemeClr val="lt1"/>
              </a:buClr>
              <a:buSzPts val="1600"/>
              <a:buNone/>
            </a:pPr>
            <a:r>
              <a:rPr lang="en-US" dirty="0"/>
              <a:t> </a:t>
            </a:r>
            <a:endParaRPr dirty="0"/>
          </a:p>
          <a:p>
            <a:pPr marL="457200" marR="38100" lvl="0" indent="457200" algn="l" rtl="0">
              <a:lnSpc>
                <a:spcPct val="128571"/>
              </a:lnSpc>
              <a:spcBef>
                <a:spcPts val="0"/>
              </a:spcBef>
              <a:spcAft>
                <a:spcPts val="0"/>
              </a:spcAft>
              <a:buClr>
                <a:schemeClr val="dk1"/>
              </a:buClr>
              <a:buSzPts val="1100"/>
              <a:buFont typeface="Arial"/>
              <a:buNone/>
            </a:pPr>
            <a:r>
              <a:rPr lang="en-US" sz="1800" dirty="0" err="1">
                <a:solidFill>
                  <a:srgbClr val="FFFFFF"/>
                </a:solidFill>
                <a:latin typeface="Arial"/>
                <a:ea typeface="Arial"/>
                <a:cs typeface="Arial"/>
                <a:sym typeface="Arial"/>
              </a:rPr>
              <a:t>Pensez</a:t>
            </a:r>
            <a:r>
              <a:rPr lang="en-US" sz="1800" dirty="0">
                <a:solidFill>
                  <a:srgbClr val="FFFFFF"/>
                </a:solidFill>
                <a:latin typeface="Arial"/>
                <a:ea typeface="Arial"/>
                <a:cs typeface="Arial"/>
                <a:sym typeface="Arial"/>
              </a:rPr>
              <a:t>-y: à </a:t>
            </a:r>
            <a:r>
              <a:rPr lang="en-US" sz="1800" dirty="0" err="1">
                <a:solidFill>
                  <a:srgbClr val="FFFFFF"/>
                </a:solidFill>
                <a:latin typeface="Arial"/>
                <a:ea typeface="Arial"/>
                <a:cs typeface="Arial"/>
                <a:sym typeface="Arial"/>
              </a:rPr>
              <a:t>quels</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effets</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spéciaux</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pouvez-vous</a:t>
            </a:r>
            <a:r>
              <a:rPr lang="en-US" sz="1800" dirty="0">
                <a:solidFill>
                  <a:srgbClr val="FFFFFF"/>
                </a:solidFill>
                <a:latin typeface="Arial"/>
                <a:ea typeface="Arial"/>
                <a:cs typeface="Arial"/>
                <a:sym typeface="Arial"/>
              </a:rPr>
              <a:t> </a:t>
            </a:r>
            <a:r>
              <a:rPr lang="en-US" sz="1800" dirty="0" err="1">
                <a:solidFill>
                  <a:srgbClr val="FFFFFF"/>
                </a:solidFill>
                <a:latin typeface="Arial"/>
                <a:ea typeface="Arial"/>
                <a:cs typeface="Arial"/>
                <a:sym typeface="Arial"/>
              </a:rPr>
              <a:t>penser</a:t>
            </a:r>
            <a:r>
              <a:rPr lang="en-US" sz="1800" dirty="0">
                <a:solidFill>
                  <a:srgbClr val="FFFFFF"/>
                </a:solidFill>
                <a:latin typeface="Arial"/>
                <a:ea typeface="Arial"/>
                <a:cs typeface="Arial"/>
                <a:sym typeface="Arial"/>
              </a:rPr>
              <a:t> (Q4.3)</a:t>
            </a:r>
            <a:endParaRPr sz="1800" dirty="0">
              <a:solidFill>
                <a:srgbClr val="FFFFFF"/>
              </a:solidFill>
              <a:latin typeface="Arial"/>
              <a:ea typeface="Arial"/>
              <a:cs typeface="Arial"/>
              <a:sym typeface="Arial"/>
            </a:endParaRPr>
          </a:p>
          <a:p>
            <a:pPr marL="914400" lvl="2" indent="0" algn="l" rtl="0">
              <a:lnSpc>
                <a:spcPct val="90000"/>
              </a:lnSpc>
              <a:spcBef>
                <a:spcPts val="500"/>
              </a:spcBef>
              <a:spcAft>
                <a:spcPts val="0"/>
              </a:spcAft>
              <a:buClr>
                <a:schemeClr val="lt1"/>
              </a:buClr>
              <a:buSzPts val="1600"/>
              <a:buNone/>
            </a:pPr>
            <a:endParaRPr dirty="0"/>
          </a:p>
        </p:txBody>
      </p:sp>
      <p:sp>
        <p:nvSpPr>
          <p:cNvPr id="238" name="Google Shape;238;p27"/>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12</a:t>
            </a:fld>
            <a:endParaRPr/>
          </a:p>
        </p:txBody>
      </p:sp>
      <p:sp>
        <p:nvSpPr>
          <p:cNvPr id="239" name="Google Shape;239;p27"/>
          <p:cNvSpPr/>
          <p:nvPr>
            <p:custDataLst>
              <p:tags r:id="rId5"/>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40" name="Google Shape;240;p27"/>
          <p:cNvSpPr/>
          <p:nvPr>
            <p:custDataLst>
              <p:tags r:id="rId6"/>
            </p:custDataLst>
          </p:nvPr>
        </p:nvSpPr>
        <p:spPr>
          <a:xfrm>
            <a:off x="3697432" y="6565797"/>
            <a:ext cx="2552123" cy="163629"/>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41" name="Google Shape;241;p27"/>
          <p:cNvSpPr/>
          <p:nvPr>
            <p:custDataLst>
              <p:tags r:id="rId7"/>
            </p:custDataLst>
          </p:nvPr>
        </p:nvSpPr>
        <p:spPr>
          <a:xfrm>
            <a:off x="6249555" y="6557845"/>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en-US"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Personnages</a:t>
            </a:r>
            <a:r>
              <a:rPr lang="en-US" sz="1200" dirty="0">
                <a:solidFill>
                  <a:schemeClr val="lt1"/>
                </a:solidFill>
                <a:latin typeface="Calibri"/>
                <a:ea typeface="Calibri"/>
                <a:cs typeface="Calibri"/>
                <a:sym typeface="Calibri"/>
              </a:rPr>
              <a:t>/</a:t>
            </a:r>
            <a:r>
              <a:rPr lang="en-US" sz="1200" dirty="0" err="1">
                <a:solidFill>
                  <a:schemeClr val="lt1"/>
                </a:solidFill>
                <a:latin typeface="Calibri"/>
                <a:ea typeface="Calibri"/>
                <a:cs typeface="Calibri"/>
                <a:sym typeface="Calibri"/>
              </a:rPr>
              <a:t>Arrière</a:t>
            </a:r>
            <a:r>
              <a:rPr lang="en-US" sz="1200" dirty="0">
                <a:solidFill>
                  <a:schemeClr val="lt1"/>
                </a:solidFill>
                <a:latin typeface="Calibri"/>
                <a:ea typeface="Calibri"/>
                <a:cs typeface="Calibri"/>
                <a:sym typeface="Calibri"/>
              </a:rPr>
              <a:t>-plans</a:t>
            </a:r>
            <a:endParaRPr sz="12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242" name="Google Shape;242;p27"/>
          <p:cNvSpPr/>
          <p:nvPr>
            <p:custDataLst>
              <p:tags r:id="rId8"/>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43" name="Google Shape;243;p27"/>
          <p:cNvSpPr/>
          <p:nvPr>
            <p:custDataLst>
              <p:tags r:id="rId9"/>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45" name="Google Shape;245;p27" descr="Idea"/>
          <p:cNvPicPr preferRelativeResize="0"/>
          <p:nvPr>
            <p:custDataLst>
              <p:tags r:id="rId10"/>
            </p:custDataLst>
          </p:nvPr>
        </p:nvPicPr>
        <p:blipFill rotWithShape="1">
          <a:blip r:embed="rId16">
            <a:alphaModFix/>
          </a:blip>
          <a:srcRect/>
          <a:stretch/>
        </p:blipFill>
        <p:spPr>
          <a:xfrm flipH="1">
            <a:off x="7311019" y="5142558"/>
            <a:ext cx="254544" cy="26699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58" name="Google Shape;258;p28" descr="A person standing in a room&#10;&#10;Description automatically generated"/>
          <p:cNvPicPr preferRelativeResize="0">
            <a:picLocks noGrp="1"/>
          </p:cNvPicPr>
          <p:nvPr>
            <p:ph type="pic" idx="2"/>
            <p:custDataLst>
              <p:tags r:id="rId1"/>
            </p:custDataLst>
          </p:nvPr>
        </p:nvPicPr>
        <p:blipFill rotWithShape="1">
          <a:blip r:embed="rId13">
            <a:alphaModFix/>
          </a:blip>
          <a:srcRect t="-44836" b="-44836"/>
          <a:stretch/>
        </p:blipFill>
        <p:spPr>
          <a:xfrm>
            <a:off x="0" y="0"/>
            <a:ext cx="6305550" cy="6721475"/>
          </a:xfrm>
          <a:prstGeom prst="rect">
            <a:avLst/>
          </a:prstGeom>
          <a:noFill/>
          <a:ln>
            <a:noFill/>
          </a:ln>
        </p:spPr>
      </p:pic>
      <p:sp>
        <p:nvSpPr>
          <p:cNvPr id="250" name="Google Shape;250;p28"/>
          <p:cNvSpPr txBox="1">
            <a:spLocks noGrp="1"/>
          </p:cNvSpPr>
          <p:nvPr>
            <p:ph type="title"/>
            <p:custDataLst>
              <p:tags r:id="rId2"/>
            </p:custDataLst>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Pour </a:t>
            </a:r>
            <a:r>
              <a:rPr lang="en-US" dirty="0" err="1"/>
              <a:t>débuter</a:t>
            </a:r>
            <a:endParaRPr dirty="0"/>
          </a:p>
        </p:txBody>
      </p:sp>
      <p:sp>
        <p:nvSpPr>
          <p:cNvPr id="251" name="Google Shape;251;p28"/>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lvl="0" indent="-190500" algn="l" rtl="0">
              <a:lnSpc>
                <a:spcPct val="90000"/>
              </a:lnSpc>
              <a:spcBef>
                <a:spcPts val="1000"/>
              </a:spcBef>
              <a:spcAft>
                <a:spcPts val="0"/>
              </a:spcAft>
              <a:buClr>
                <a:srgbClr val="FFFFFF"/>
              </a:buClr>
              <a:buSzPts val="1400"/>
              <a:buChar char="▪"/>
            </a:pPr>
            <a:r>
              <a:rPr lang="en-US" sz="1500">
                <a:solidFill>
                  <a:srgbClr val="FFFFFF"/>
                </a:solidFill>
                <a:latin typeface="Arial"/>
                <a:ea typeface="Arial"/>
                <a:cs typeface="Arial"/>
                <a:sym typeface="Arial"/>
              </a:rPr>
              <a:t>Maintenant que vous avez compris les bases, il est temps de créer votre première vidéo Stop Motion pour ce cours.</a:t>
            </a:r>
            <a:endParaRPr sz="1500">
              <a:solidFill>
                <a:srgbClr val="FFFFFF"/>
              </a:solidFill>
              <a:latin typeface="Arial"/>
              <a:ea typeface="Arial"/>
              <a:cs typeface="Arial"/>
              <a:sym typeface="Arial"/>
            </a:endParaRPr>
          </a:p>
          <a:p>
            <a:pPr marL="228600" lvl="0" indent="0" algn="l" rtl="0">
              <a:lnSpc>
                <a:spcPct val="90000"/>
              </a:lnSpc>
              <a:spcBef>
                <a:spcPts val="1000"/>
              </a:spcBef>
              <a:spcAft>
                <a:spcPts val="0"/>
              </a:spcAft>
              <a:buNone/>
            </a:pPr>
            <a:endParaRPr sz="1500">
              <a:solidFill>
                <a:srgbClr val="FFFFFF"/>
              </a:solidFill>
              <a:latin typeface="Arial"/>
              <a:ea typeface="Arial"/>
              <a:cs typeface="Arial"/>
              <a:sym typeface="Arial"/>
            </a:endParaRPr>
          </a:p>
          <a:p>
            <a:pPr marL="228600" marR="38100" lvl="0" indent="-190500" algn="l" rtl="0">
              <a:lnSpc>
                <a:spcPct val="128571"/>
              </a:lnSpc>
              <a:spcBef>
                <a:spcPts val="0"/>
              </a:spcBef>
              <a:spcAft>
                <a:spcPts val="0"/>
              </a:spcAft>
              <a:buClr>
                <a:srgbClr val="FFFFFF"/>
              </a:buClr>
              <a:buSzPts val="1400"/>
              <a:buChar char="▪"/>
            </a:pPr>
            <a:r>
              <a:rPr lang="en-US" sz="1500">
                <a:solidFill>
                  <a:srgbClr val="FFFFFF"/>
                </a:solidFill>
                <a:latin typeface="Arial"/>
                <a:ea typeface="Arial"/>
                <a:cs typeface="Arial"/>
                <a:sym typeface="Arial"/>
              </a:rPr>
              <a:t>Utilisation d'un appareil mobile et d'une application Stop Motion GRATUITE</a:t>
            </a:r>
            <a:endParaRPr sz="1500">
              <a:solidFill>
                <a:srgbClr val="FFFFFF"/>
              </a:solidFill>
              <a:latin typeface="Arial"/>
              <a:ea typeface="Arial"/>
              <a:cs typeface="Arial"/>
              <a:sym typeface="Arial"/>
            </a:endParaRPr>
          </a:p>
          <a:p>
            <a:pPr marL="228600" lvl="0" indent="0" algn="l" rtl="0">
              <a:lnSpc>
                <a:spcPct val="90000"/>
              </a:lnSpc>
              <a:spcBef>
                <a:spcPts val="1000"/>
              </a:spcBef>
              <a:spcAft>
                <a:spcPts val="0"/>
              </a:spcAft>
              <a:buNone/>
            </a:pPr>
            <a:endParaRPr/>
          </a:p>
          <a:p>
            <a:pPr marL="685800" lvl="1" indent="-228600" algn="l" rtl="0">
              <a:lnSpc>
                <a:spcPct val="90000"/>
              </a:lnSpc>
              <a:spcBef>
                <a:spcPts val="500"/>
              </a:spcBef>
              <a:spcAft>
                <a:spcPts val="0"/>
              </a:spcAft>
              <a:buClr>
                <a:schemeClr val="lt1"/>
              </a:buClr>
              <a:buSzPts val="1800"/>
              <a:buChar char="▪"/>
            </a:pPr>
            <a:r>
              <a:rPr lang="en-US" u="sng">
                <a:solidFill>
                  <a:schemeClr val="hlink"/>
                </a:solidFill>
                <a:hlinkClick r:id="rId14"/>
              </a:rPr>
              <a:t>NFB StopMo Studio</a:t>
            </a:r>
            <a:endParaRPr/>
          </a:p>
          <a:p>
            <a:pPr marL="685800" lvl="1" indent="-228600" algn="l" rtl="0">
              <a:lnSpc>
                <a:spcPct val="90000"/>
              </a:lnSpc>
              <a:spcBef>
                <a:spcPts val="500"/>
              </a:spcBef>
              <a:spcAft>
                <a:spcPts val="0"/>
              </a:spcAft>
              <a:buClr>
                <a:schemeClr val="lt1"/>
              </a:buClr>
              <a:buSzPts val="1800"/>
              <a:buChar char="▪"/>
            </a:pPr>
            <a:r>
              <a:rPr lang="en-US" u="sng">
                <a:solidFill>
                  <a:schemeClr val="hlink"/>
                </a:solidFill>
                <a:hlinkClick r:id="rId15"/>
              </a:rPr>
              <a:t>Stop Motion Studio</a:t>
            </a:r>
            <a:endParaRPr/>
          </a:p>
          <a:p>
            <a:pPr marL="914400" lvl="2" indent="0" algn="l" rtl="0">
              <a:lnSpc>
                <a:spcPct val="90000"/>
              </a:lnSpc>
              <a:spcBef>
                <a:spcPts val="500"/>
              </a:spcBef>
              <a:spcAft>
                <a:spcPts val="0"/>
              </a:spcAft>
              <a:buClr>
                <a:schemeClr val="lt1"/>
              </a:buClr>
              <a:buSzPts val="1600"/>
              <a:buNone/>
            </a:pPr>
            <a:r>
              <a:rPr lang="en-US"/>
              <a:t> </a:t>
            </a:r>
            <a:endParaRPr/>
          </a:p>
          <a:p>
            <a:pPr marL="914400" lvl="2" indent="0" algn="l" rtl="0">
              <a:lnSpc>
                <a:spcPct val="90000"/>
              </a:lnSpc>
              <a:spcBef>
                <a:spcPts val="500"/>
              </a:spcBef>
              <a:spcAft>
                <a:spcPts val="0"/>
              </a:spcAft>
              <a:buClr>
                <a:schemeClr val="lt1"/>
              </a:buClr>
              <a:buSzPts val="1600"/>
              <a:buNone/>
            </a:pPr>
            <a:endParaRPr/>
          </a:p>
          <a:p>
            <a:pPr marL="914400" lvl="0" indent="0" algn="l" rtl="0">
              <a:lnSpc>
                <a:spcPct val="90000"/>
              </a:lnSpc>
              <a:spcBef>
                <a:spcPts val="500"/>
              </a:spcBef>
              <a:spcAft>
                <a:spcPts val="0"/>
              </a:spcAft>
              <a:buClr>
                <a:schemeClr val="dk1"/>
              </a:buClr>
              <a:buSzPts val="1100"/>
              <a:buFont typeface="Arial"/>
              <a:buNone/>
            </a:pPr>
            <a:endParaRPr/>
          </a:p>
          <a:p>
            <a:pPr marL="914400" lvl="0" indent="0" algn="l" rtl="0">
              <a:lnSpc>
                <a:spcPct val="90000"/>
              </a:lnSpc>
              <a:spcBef>
                <a:spcPts val="500"/>
              </a:spcBef>
              <a:spcAft>
                <a:spcPts val="0"/>
              </a:spcAft>
              <a:buClr>
                <a:schemeClr val="dk1"/>
              </a:buClr>
              <a:buSzPts val="1100"/>
              <a:buFont typeface="Arial"/>
              <a:buNone/>
            </a:pPr>
            <a:r>
              <a:rPr lang="en-US" sz="1700">
                <a:solidFill>
                  <a:srgbClr val="FFFFFF"/>
                </a:solidFill>
                <a:latin typeface="Arial"/>
                <a:ea typeface="Arial"/>
                <a:cs typeface="Arial"/>
                <a:sym typeface="Arial"/>
              </a:rPr>
              <a:t>Pensez-y: Quelle sera votre première création (Q4.4)</a:t>
            </a:r>
            <a:endParaRPr sz="1700">
              <a:solidFill>
                <a:srgbClr val="FFFFFF"/>
              </a:solidFill>
              <a:latin typeface="Arial"/>
              <a:ea typeface="Arial"/>
              <a:cs typeface="Arial"/>
              <a:sym typeface="Arial"/>
            </a:endParaRPr>
          </a:p>
          <a:p>
            <a:pPr marL="914400" lvl="2" indent="0" algn="l" rtl="0">
              <a:lnSpc>
                <a:spcPct val="90000"/>
              </a:lnSpc>
              <a:spcBef>
                <a:spcPts val="500"/>
              </a:spcBef>
              <a:spcAft>
                <a:spcPts val="0"/>
              </a:spcAft>
              <a:buClr>
                <a:schemeClr val="lt1"/>
              </a:buClr>
              <a:buSzPts val="1600"/>
              <a:buNone/>
            </a:pPr>
            <a:endParaRPr/>
          </a:p>
        </p:txBody>
      </p:sp>
      <p:sp>
        <p:nvSpPr>
          <p:cNvPr id="252" name="Google Shape;252;p28"/>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13</a:t>
            </a:fld>
            <a:endParaRPr/>
          </a:p>
        </p:txBody>
      </p:sp>
      <p:sp>
        <p:nvSpPr>
          <p:cNvPr id="253" name="Google Shape;253;p28"/>
          <p:cNvSpPr/>
          <p:nvPr>
            <p:custDataLst>
              <p:tags r:id="rId5"/>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54" name="Google Shape;254;p28"/>
          <p:cNvSpPr/>
          <p:nvPr>
            <p:custDataLst>
              <p:tags r:id="rId6"/>
            </p:custDataLst>
          </p:nvPr>
        </p:nvSpPr>
        <p:spPr>
          <a:xfrm>
            <a:off x="3697432" y="6565797"/>
            <a:ext cx="2552123" cy="163629"/>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55" name="Google Shape;255;p28"/>
          <p:cNvSpPr/>
          <p:nvPr>
            <p:custDataLst>
              <p:tags r:id="rId7"/>
            </p:custDataLst>
          </p:nvPr>
        </p:nvSpPr>
        <p:spPr>
          <a:xfrm>
            <a:off x="6249555" y="6557845"/>
            <a:ext cx="2552123" cy="163629"/>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en-US"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Personnages</a:t>
            </a:r>
            <a:r>
              <a:rPr lang="en-US" sz="1200" dirty="0">
                <a:solidFill>
                  <a:schemeClr val="lt1"/>
                </a:solidFill>
                <a:latin typeface="Calibri"/>
                <a:ea typeface="Calibri"/>
                <a:cs typeface="Calibri"/>
                <a:sym typeface="Calibri"/>
              </a:rPr>
              <a:t>/</a:t>
            </a:r>
            <a:r>
              <a:rPr lang="en-US" sz="1200" dirty="0" err="1">
                <a:solidFill>
                  <a:schemeClr val="lt1"/>
                </a:solidFill>
                <a:latin typeface="Calibri"/>
                <a:ea typeface="Calibri"/>
                <a:cs typeface="Calibri"/>
                <a:sym typeface="Calibri"/>
              </a:rPr>
              <a:t>Arrière</a:t>
            </a:r>
            <a:r>
              <a:rPr lang="en-US" sz="1200" dirty="0">
                <a:solidFill>
                  <a:schemeClr val="lt1"/>
                </a:solidFill>
                <a:latin typeface="Calibri"/>
                <a:ea typeface="Calibri"/>
                <a:cs typeface="Calibri"/>
                <a:sym typeface="Calibri"/>
              </a:rPr>
              <a:t>-plans</a:t>
            </a:r>
            <a:endParaRPr sz="12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256" name="Google Shape;256;p28"/>
          <p:cNvSpPr/>
          <p:nvPr>
            <p:custDataLst>
              <p:tags r:id="rId8"/>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57" name="Google Shape;257;p28"/>
          <p:cNvSpPr/>
          <p:nvPr>
            <p:custDataLst>
              <p:tags r:id="rId9"/>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59" name="Google Shape;259;p28" descr="Idea"/>
          <p:cNvPicPr preferRelativeResize="0"/>
          <p:nvPr>
            <p:custDataLst>
              <p:tags r:id="rId10"/>
            </p:custDataLst>
          </p:nvPr>
        </p:nvPicPr>
        <p:blipFill rotWithShape="1">
          <a:blip r:embed="rId16">
            <a:alphaModFix/>
          </a:blip>
          <a:srcRect/>
          <a:stretch/>
        </p:blipFill>
        <p:spPr>
          <a:xfrm flipH="1">
            <a:off x="7287119" y="5524643"/>
            <a:ext cx="254544" cy="26699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72" name="Google Shape;272;p29" descr="A person standing in a room&#10;&#10;Description automatically generated"/>
          <p:cNvPicPr preferRelativeResize="0">
            <a:picLocks noGrp="1"/>
          </p:cNvPicPr>
          <p:nvPr>
            <p:ph type="pic" idx="2"/>
            <p:custDataLst>
              <p:tags r:id="rId1"/>
            </p:custDataLst>
          </p:nvPr>
        </p:nvPicPr>
        <p:blipFill rotWithShape="1">
          <a:blip r:embed="rId12">
            <a:alphaModFix/>
          </a:blip>
          <a:srcRect t="-44836" b="-44836"/>
          <a:stretch/>
        </p:blipFill>
        <p:spPr>
          <a:xfrm>
            <a:off x="0" y="0"/>
            <a:ext cx="6305550" cy="6721475"/>
          </a:xfrm>
          <a:prstGeom prst="rect">
            <a:avLst/>
          </a:prstGeom>
          <a:noFill/>
          <a:ln>
            <a:noFill/>
          </a:ln>
        </p:spPr>
      </p:pic>
      <p:sp>
        <p:nvSpPr>
          <p:cNvPr id="264" name="Google Shape;264;p29"/>
          <p:cNvSpPr txBox="1">
            <a:spLocks noGrp="1"/>
          </p:cNvSpPr>
          <p:nvPr>
            <p:ph type="title"/>
            <p:custDataLst>
              <p:tags r:id="rId2"/>
            </p:custDataLst>
          </p:nvPr>
        </p:nvSpPr>
        <p:spPr>
          <a:xfrm>
            <a:off x="6657975" y="465150"/>
            <a:ext cx="4839600" cy="11211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Raconter</a:t>
            </a:r>
            <a:br>
              <a:rPr lang="en-US" dirty="0"/>
            </a:br>
            <a:r>
              <a:rPr lang="en-US" dirty="0" err="1"/>
              <a:t>une</a:t>
            </a:r>
            <a:r>
              <a:rPr lang="en-US" dirty="0"/>
              <a:t> </a:t>
            </a:r>
            <a:r>
              <a:rPr lang="en-US" dirty="0" err="1"/>
              <a:t>histoire</a:t>
            </a:r>
            <a:endParaRPr dirty="0"/>
          </a:p>
        </p:txBody>
      </p:sp>
      <p:sp>
        <p:nvSpPr>
          <p:cNvPr id="265" name="Google Shape;265;p29"/>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lvl="0" indent="-190500" algn="l" rtl="0">
              <a:lnSpc>
                <a:spcPct val="80000"/>
              </a:lnSpc>
              <a:spcBef>
                <a:spcPts val="1000"/>
              </a:spcBef>
              <a:spcAft>
                <a:spcPts val="0"/>
              </a:spcAft>
              <a:buClr>
                <a:srgbClr val="FFFFFF"/>
              </a:buClr>
              <a:buSzPts val="1400"/>
              <a:buChar char="▪"/>
            </a:pPr>
            <a:r>
              <a:rPr lang="en-US" sz="1500">
                <a:solidFill>
                  <a:srgbClr val="FFFFFF"/>
                </a:solidFill>
                <a:latin typeface="Arial"/>
                <a:ea typeface="Arial"/>
                <a:cs typeface="Arial"/>
                <a:sym typeface="Arial"/>
              </a:rPr>
              <a:t>Pour raconter une histoire convaincante en stop motion, vous devez pré planifier. L'un des meilleurs moyens de pré planifier est d'utiliser un storyboard.</a:t>
            </a:r>
            <a:endParaRPr sz="1500">
              <a:solidFill>
                <a:srgbClr val="FFFFFF"/>
              </a:solidFill>
              <a:latin typeface="Arial"/>
              <a:ea typeface="Arial"/>
              <a:cs typeface="Arial"/>
              <a:sym typeface="Arial"/>
            </a:endParaRPr>
          </a:p>
          <a:p>
            <a:pPr marL="228600" marR="38100" lvl="0" indent="-190500" algn="l" rtl="0">
              <a:lnSpc>
                <a:spcPct val="128571"/>
              </a:lnSpc>
              <a:spcBef>
                <a:spcPts val="0"/>
              </a:spcBef>
              <a:spcAft>
                <a:spcPts val="0"/>
              </a:spcAft>
              <a:buClr>
                <a:srgbClr val="FFFFFF"/>
              </a:buClr>
              <a:buSzPts val="1400"/>
              <a:buChar char="▪"/>
            </a:pPr>
            <a:r>
              <a:rPr lang="en-US" sz="1500">
                <a:solidFill>
                  <a:srgbClr val="FFFFFF"/>
                </a:solidFill>
                <a:latin typeface="Arial"/>
                <a:ea typeface="Arial"/>
                <a:cs typeface="Arial"/>
                <a:sym typeface="Arial"/>
              </a:rPr>
              <a:t>Un storyboard est une représentation visuelle de ce que vous êtes sur le point de créer et vous permet de raconter l'histoire avant de vous lancer dans tout le travail de création. Les dessins peuvent être aussi simples ou aussi complexes que vous le souhaitez. Vous pouvez utiliser du papier et un crayon ou un logiciel open-source</a:t>
            </a:r>
            <a:endParaRPr sz="1500">
              <a:solidFill>
                <a:srgbClr val="FFFFFF"/>
              </a:solidFill>
              <a:latin typeface="Arial"/>
              <a:ea typeface="Arial"/>
              <a:cs typeface="Arial"/>
              <a:sym typeface="Arial"/>
            </a:endParaRPr>
          </a:p>
          <a:p>
            <a:pPr marL="228600" lvl="0" indent="0" algn="l" rtl="0">
              <a:lnSpc>
                <a:spcPct val="80000"/>
              </a:lnSpc>
              <a:spcBef>
                <a:spcPts val="1000"/>
              </a:spcBef>
              <a:spcAft>
                <a:spcPts val="0"/>
              </a:spcAft>
              <a:buNone/>
            </a:pPr>
            <a:r>
              <a:rPr lang="en-US" sz="1600" u="sng">
                <a:solidFill>
                  <a:schemeClr val="hlink"/>
                </a:solidFill>
                <a:hlinkClick r:id="rId13"/>
              </a:rPr>
              <a:t>Voici quelques exemples</a:t>
            </a:r>
            <a:r>
              <a:rPr lang="en-US" sz="1600"/>
              <a:t>.</a:t>
            </a:r>
            <a:endParaRPr sz="1600"/>
          </a:p>
          <a:p>
            <a:pPr marL="914400" lvl="2" indent="0" algn="l" rtl="0">
              <a:lnSpc>
                <a:spcPct val="80000"/>
              </a:lnSpc>
              <a:spcBef>
                <a:spcPts val="500"/>
              </a:spcBef>
              <a:spcAft>
                <a:spcPts val="0"/>
              </a:spcAft>
              <a:buClr>
                <a:schemeClr val="lt1"/>
              </a:buClr>
              <a:buSzPts val="1600"/>
              <a:buNone/>
            </a:pPr>
            <a:r>
              <a:rPr lang="en-US"/>
              <a:t>Observe et apprends: Apprendre le stop motion</a:t>
            </a:r>
            <a:endParaRPr/>
          </a:p>
          <a:p>
            <a:pPr marL="914400" lvl="2" indent="0" algn="l" rtl="0">
              <a:lnSpc>
                <a:spcPct val="80000"/>
              </a:lnSpc>
              <a:spcBef>
                <a:spcPts val="500"/>
              </a:spcBef>
              <a:spcAft>
                <a:spcPts val="0"/>
              </a:spcAft>
              <a:buClr>
                <a:schemeClr val="lt1"/>
              </a:buClr>
              <a:buSzPts val="1600"/>
              <a:buNone/>
            </a:pPr>
            <a:r>
              <a:rPr lang="en-US" u="sng">
                <a:solidFill>
                  <a:schemeClr val="hlink"/>
                </a:solidFill>
                <a:hlinkClick r:id="rId14"/>
              </a:rPr>
              <a:t>How to Storyboard</a:t>
            </a:r>
            <a:endParaRPr/>
          </a:p>
          <a:p>
            <a:pPr marL="914400" lvl="2" indent="0" algn="l" rtl="0">
              <a:lnSpc>
                <a:spcPct val="80000"/>
              </a:lnSpc>
              <a:spcBef>
                <a:spcPts val="500"/>
              </a:spcBef>
              <a:spcAft>
                <a:spcPts val="0"/>
              </a:spcAft>
              <a:buClr>
                <a:schemeClr val="lt1"/>
              </a:buClr>
              <a:buSzPts val="1600"/>
              <a:buNone/>
            </a:pPr>
            <a:r>
              <a:rPr lang="en-US" u="sng">
                <a:solidFill>
                  <a:schemeClr val="hlink"/>
                </a:solidFill>
                <a:hlinkClick r:id="rId15"/>
              </a:rPr>
              <a:t>How to Storyboard Properly</a:t>
            </a:r>
            <a:endParaRPr/>
          </a:p>
        </p:txBody>
      </p:sp>
      <p:sp>
        <p:nvSpPr>
          <p:cNvPr id="266" name="Google Shape;266;p29"/>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14</a:t>
            </a:fld>
            <a:endParaRPr/>
          </a:p>
        </p:txBody>
      </p:sp>
      <p:sp>
        <p:nvSpPr>
          <p:cNvPr id="267" name="Google Shape;267;p29"/>
          <p:cNvSpPr/>
          <p:nvPr>
            <p:custDataLst>
              <p:tags r:id="rId5"/>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68" name="Google Shape;268;p29"/>
          <p:cNvSpPr/>
          <p:nvPr>
            <p:custDataLst>
              <p:tags r:id="rId6"/>
            </p:custDataLst>
          </p:nvPr>
        </p:nvSpPr>
        <p:spPr>
          <a:xfrm>
            <a:off x="3697432" y="6565797"/>
            <a:ext cx="2552123" cy="163629"/>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69" name="Google Shape;269;p29"/>
          <p:cNvSpPr/>
          <p:nvPr>
            <p:custDataLst>
              <p:tags r:id="rId7"/>
            </p:custDataLst>
          </p:nvPr>
        </p:nvSpPr>
        <p:spPr>
          <a:xfrm>
            <a:off x="6249555" y="6557845"/>
            <a:ext cx="2552123" cy="163629"/>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en-US"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Personnages</a:t>
            </a:r>
            <a:r>
              <a:rPr lang="en-US" sz="1200" dirty="0">
                <a:solidFill>
                  <a:schemeClr val="lt1"/>
                </a:solidFill>
                <a:latin typeface="Calibri"/>
                <a:ea typeface="Calibri"/>
                <a:cs typeface="Calibri"/>
                <a:sym typeface="Calibri"/>
              </a:rPr>
              <a:t>/</a:t>
            </a:r>
            <a:r>
              <a:rPr lang="en-US" sz="1200" dirty="0" err="1">
                <a:solidFill>
                  <a:schemeClr val="lt1"/>
                </a:solidFill>
                <a:latin typeface="Calibri"/>
                <a:ea typeface="Calibri"/>
                <a:cs typeface="Calibri"/>
                <a:sym typeface="Calibri"/>
              </a:rPr>
              <a:t>Arrière</a:t>
            </a:r>
            <a:r>
              <a:rPr lang="en-US" sz="1200" dirty="0">
                <a:solidFill>
                  <a:schemeClr val="lt1"/>
                </a:solidFill>
                <a:latin typeface="Calibri"/>
                <a:ea typeface="Calibri"/>
                <a:cs typeface="Calibri"/>
                <a:sym typeface="Calibri"/>
              </a:rPr>
              <a:t>-plans</a:t>
            </a:r>
            <a:endParaRPr sz="12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270" name="Google Shape;270;p29"/>
          <p:cNvSpPr/>
          <p:nvPr>
            <p:custDataLst>
              <p:tags r:id="rId8"/>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71" name="Google Shape;271;p29"/>
          <p:cNvSpPr/>
          <p:nvPr>
            <p:custDataLst>
              <p:tags r:id="rId9"/>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30" descr="A person sitting at a table using a computer&#10;&#10;Description automatically generated"/>
          <p:cNvPicPr preferRelativeResize="0">
            <a:picLocks noGrp="1"/>
          </p:cNvPicPr>
          <p:nvPr>
            <p:ph type="pic" idx="2"/>
            <p:custDataLst>
              <p:tags r:id="rId1"/>
            </p:custDataLst>
          </p:nvPr>
        </p:nvPicPr>
        <p:blipFill rotWithShape="1">
          <a:blip r:embed="rId12">
            <a:alphaModFix/>
          </a:blip>
          <a:srcRect l="18695" r="18694"/>
          <a:stretch/>
        </p:blipFill>
        <p:spPr>
          <a:xfrm>
            <a:off x="0" y="0"/>
            <a:ext cx="6305550" cy="6721475"/>
          </a:xfrm>
          <a:prstGeom prst="rect">
            <a:avLst/>
          </a:prstGeom>
          <a:noFill/>
          <a:ln>
            <a:noFill/>
          </a:ln>
        </p:spPr>
      </p:pic>
      <p:sp>
        <p:nvSpPr>
          <p:cNvPr id="278" name="Google Shape;278;p30"/>
          <p:cNvSpPr txBox="1">
            <a:spLocks noGrp="1"/>
          </p:cNvSpPr>
          <p:nvPr>
            <p:ph type="title"/>
            <p:custDataLst>
              <p:tags r:id="rId2"/>
            </p:custDataLst>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Conclusion</a:t>
            </a:r>
            <a:endParaRPr dirty="0"/>
          </a:p>
        </p:txBody>
      </p:sp>
      <p:sp>
        <p:nvSpPr>
          <p:cNvPr id="279" name="Google Shape;279;p30"/>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lvl="0" indent="-196850" algn="l" rtl="0">
              <a:lnSpc>
                <a:spcPct val="90000"/>
              </a:lnSpc>
              <a:spcBef>
                <a:spcPts val="1000"/>
              </a:spcBef>
              <a:spcAft>
                <a:spcPts val="0"/>
              </a:spcAft>
              <a:buClr>
                <a:srgbClr val="FFFFFF"/>
              </a:buClr>
              <a:buSzPts val="1500"/>
              <a:buChar char="▪"/>
            </a:pPr>
            <a:r>
              <a:rPr lang="en-US" sz="1600">
                <a:solidFill>
                  <a:srgbClr val="FFFFFF"/>
                </a:solidFill>
                <a:latin typeface="Arial"/>
                <a:ea typeface="Arial"/>
                <a:cs typeface="Arial"/>
                <a:sym typeface="Arial"/>
              </a:rPr>
              <a:t>Dans cette leçon en quatre parties, vous avez appris l'histoire de l'animation, les opportunités d'études postsecondaires et de carrière, ainsi que les principes d'animation, la création de personnages et d'arrière-plans à l'aide d'un flipbook, les bases de la vidéo en stop motion et l'importance des storyboards .</a:t>
            </a:r>
            <a:endParaRPr sz="1600">
              <a:solidFill>
                <a:srgbClr val="FFFFFF"/>
              </a:solidFill>
              <a:latin typeface="Arial"/>
              <a:ea typeface="Arial"/>
              <a:cs typeface="Arial"/>
              <a:sym typeface="Arial"/>
            </a:endParaRPr>
          </a:p>
          <a:p>
            <a:pPr marL="228600" lvl="0" indent="0" algn="l" rtl="0">
              <a:lnSpc>
                <a:spcPct val="90000"/>
              </a:lnSpc>
              <a:spcBef>
                <a:spcPts val="1000"/>
              </a:spcBef>
              <a:spcAft>
                <a:spcPts val="0"/>
              </a:spcAft>
              <a:buNone/>
            </a:pPr>
            <a:endParaRPr sz="1600">
              <a:solidFill>
                <a:srgbClr val="FFFFFF"/>
              </a:solidFill>
              <a:latin typeface="Arial"/>
              <a:ea typeface="Arial"/>
              <a:cs typeface="Arial"/>
              <a:sym typeface="Arial"/>
            </a:endParaRPr>
          </a:p>
          <a:p>
            <a:pPr marL="228600" marR="38100" lvl="0" indent="-196850" algn="l" rtl="0">
              <a:lnSpc>
                <a:spcPct val="128571"/>
              </a:lnSpc>
              <a:spcBef>
                <a:spcPts val="0"/>
              </a:spcBef>
              <a:spcAft>
                <a:spcPts val="0"/>
              </a:spcAft>
              <a:buClr>
                <a:srgbClr val="FFFFFF"/>
              </a:buClr>
              <a:buSzPts val="1500"/>
              <a:buChar char="▪"/>
            </a:pPr>
            <a:r>
              <a:rPr lang="en-US" sz="1600">
                <a:solidFill>
                  <a:srgbClr val="FFFFFF"/>
                </a:solidFill>
                <a:latin typeface="Arial"/>
                <a:ea typeface="Arial"/>
                <a:cs typeface="Arial"/>
                <a:sym typeface="Arial"/>
              </a:rPr>
              <a:t>Votre mission vous permettra d'appliquer plusieurs des compétences et des connaissances que vous avez acquises. Si vous avez des questions avant de commencer, veuillez les poser. </a:t>
            </a:r>
            <a:endParaRPr sz="1600">
              <a:solidFill>
                <a:srgbClr val="FFFFFF"/>
              </a:solidFill>
              <a:latin typeface="Arial"/>
              <a:ea typeface="Arial"/>
              <a:cs typeface="Arial"/>
              <a:sym typeface="Arial"/>
            </a:endParaRPr>
          </a:p>
          <a:p>
            <a:pPr marL="228600" marR="38100" lvl="0" indent="-196850" algn="l" rtl="0">
              <a:lnSpc>
                <a:spcPct val="128571"/>
              </a:lnSpc>
              <a:spcBef>
                <a:spcPts val="0"/>
              </a:spcBef>
              <a:spcAft>
                <a:spcPts val="0"/>
              </a:spcAft>
              <a:buClr>
                <a:srgbClr val="FFFFFF"/>
              </a:buClr>
              <a:buSzPts val="1500"/>
              <a:buChar char="▪"/>
            </a:pPr>
            <a:r>
              <a:rPr lang="en-US" sz="1600">
                <a:solidFill>
                  <a:srgbClr val="FFFFFF"/>
                </a:solidFill>
                <a:latin typeface="Arial"/>
                <a:ea typeface="Arial"/>
                <a:cs typeface="Arial"/>
                <a:sym typeface="Arial"/>
              </a:rPr>
              <a:t>Bonne création!</a:t>
            </a:r>
            <a:endParaRPr sz="1600">
              <a:solidFill>
                <a:srgbClr val="FFFFFF"/>
              </a:solidFill>
              <a:latin typeface="Arial"/>
              <a:ea typeface="Arial"/>
              <a:cs typeface="Arial"/>
              <a:sym typeface="Arial"/>
            </a:endParaRPr>
          </a:p>
          <a:p>
            <a:pPr marL="228600" lvl="0" indent="0" algn="l" rtl="0">
              <a:lnSpc>
                <a:spcPct val="90000"/>
              </a:lnSpc>
              <a:spcBef>
                <a:spcPts val="1000"/>
              </a:spcBef>
              <a:spcAft>
                <a:spcPts val="0"/>
              </a:spcAft>
              <a:buNone/>
            </a:pPr>
            <a:endParaRPr/>
          </a:p>
        </p:txBody>
      </p:sp>
      <p:sp>
        <p:nvSpPr>
          <p:cNvPr id="280" name="Google Shape;280;p30"/>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15</a:t>
            </a:fld>
            <a:endParaRPr/>
          </a:p>
        </p:txBody>
      </p:sp>
      <p:sp>
        <p:nvSpPr>
          <p:cNvPr id="281" name="Google Shape;281;p30"/>
          <p:cNvSpPr/>
          <p:nvPr>
            <p:custDataLst>
              <p:tags r:id="rId5"/>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sz="1200" b="0" i="0" u="none" strike="noStrike" cap="none" dirty="0">
              <a:solidFill>
                <a:schemeClr val="lt1"/>
              </a:solidFill>
              <a:latin typeface="Calibri"/>
              <a:ea typeface="Calibri"/>
              <a:cs typeface="Calibri"/>
              <a:sym typeface="Calibri"/>
            </a:endParaRPr>
          </a:p>
        </p:txBody>
      </p:sp>
      <p:sp>
        <p:nvSpPr>
          <p:cNvPr id="282" name="Google Shape;282;p30"/>
          <p:cNvSpPr/>
          <p:nvPr>
            <p:custDataLst>
              <p:tags r:id="rId6"/>
            </p:custDataLst>
          </p:nvPr>
        </p:nvSpPr>
        <p:spPr>
          <a:xfrm>
            <a:off x="3697432" y="6565797"/>
            <a:ext cx="2552100" cy="1635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83" name="Google Shape;283;p30"/>
          <p:cNvSpPr/>
          <p:nvPr>
            <p:custDataLst>
              <p:tags r:id="rId7"/>
            </p:custDataLst>
          </p:nvPr>
        </p:nvSpPr>
        <p:spPr>
          <a:xfrm>
            <a:off x="6249555" y="6557845"/>
            <a:ext cx="2552123" cy="163629"/>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en-US"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Personnages</a:t>
            </a:r>
            <a:r>
              <a:rPr lang="en-US" sz="1200" dirty="0">
                <a:solidFill>
                  <a:schemeClr val="lt1"/>
                </a:solidFill>
                <a:latin typeface="Calibri"/>
                <a:ea typeface="Calibri"/>
                <a:cs typeface="Calibri"/>
                <a:sym typeface="Calibri"/>
              </a:rPr>
              <a:t>/</a:t>
            </a:r>
            <a:r>
              <a:rPr lang="en-US" sz="1200" dirty="0" err="1">
                <a:solidFill>
                  <a:schemeClr val="lt1"/>
                </a:solidFill>
                <a:latin typeface="Calibri"/>
                <a:ea typeface="Calibri"/>
                <a:cs typeface="Calibri"/>
                <a:sym typeface="Calibri"/>
              </a:rPr>
              <a:t>Arrière</a:t>
            </a:r>
            <a:r>
              <a:rPr lang="en-US" sz="1200" dirty="0">
                <a:solidFill>
                  <a:schemeClr val="lt1"/>
                </a:solidFill>
                <a:latin typeface="Calibri"/>
                <a:ea typeface="Calibri"/>
                <a:cs typeface="Calibri"/>
                <a:sym typeface="Calibri"/>
              </a:rPr>
              <a:t>-plans</a:t>
            </a:r>
            <a:endParaRPr sz="12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284" name="Google Shape;284;p30"/>
          <p:cNvSpPr/>
          <p:nvPr>
            <p:custDataLst>
              <p:tags r:id="rId8"/>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85" name="Google Shape;285;p30"/>
          <p:cNvSpPr/>
          <p:nvPr>
            <p:custDataLst>
              <p:tags r:id="rId9"/>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7"/>
          <p:cNvSpPr txBox="1">
            <a:spLocks noGrp="1"/>
          </p:cNvSpPr>
          <p:nvPr>
            <p:ph type="title"/>
            <p:custDataLst>
              <p:tags r:id="rId1"/>
            </p:custDataLst>
          </p:nvPr>
        </p:nvSpPr>
        <p:spPr>
          <a:xfrm>
            <a:off x="0" y="1"/>
            <a:ext cx="4305300" cy="6721472"/>
          </a:xfrm>
          <a:prstGeom prst="rect">
            <a:avLst/>
          </a:prstGeom>
          <a:gradFill>
            <a:gsLst>
              <a:gs pos="0">
                <a:srgbClr val="262626"/>
              </a:gs>
              <a:gs pos="1000">
                <a:srgbClr val="262626"/>
              </a:gs>
              <a:gs pos="100000">
                <a:srgbClr val="4E1E76"/>
              </a:gs>
            </a:gsLst>
            <a:lin ang="0" scaled="0"/>
          </a:gradFill>
          <a:ln>
            <a:noFill/>
          </a:ln>
        </p:spPr>
        <p:txBody>
          <a:bodyPr spcFirstLastPara="1" wrap="square" lIns="396000" tIns="0" rIns="396000" bIns="0" anchor="ctr" anchorCtr="0">
            <a:noAutofit/>
          </a:bodyPr>
          <a:lstStyle/>
          <a:p>
            <a:pPr marL="0" lvl="0" indent="0" algn="r" rtl="0">
              <a:lnSpc>
                <a:spcPct val="70000"/>
              </a:lnSpc>
              <a:spcBef>
                <a:spcPts val="0"/>
              </a:spcBef>
              <a:spcAft>
                <a:spcPts val="0"/>
              </a:spcAft>
              <a:buClr>
                <a:schemeClr val="lt1"/>
              </a:buClr>
              <a:buSzPts val="5200"/>
              <a:buFont typeface="Calibri"/>
              <a:buNone/>
            </a:pPr>
            <a:r>
              <a:rPr lang="fr-CA" noProof="1">
                <a:solidFill>
                  <a:schemeClr val="lt1"/>
                </a:solidFill>
              </a:rPr>
              <a:t>Activit</a:t>
            </a:r>
            <a:r>
              <a:rPr lang="fr-CA" noProof="1"/>
              <a:t>é</a:t>
            </a:r>
            <a:r>
              <a:rPr lang="fr-CA" noProof="1">
                <a:solidFill>
                  <a:schemeClr val="lt1"/>
                </a:solidFill>
              </a:rPr>
              <a:t>s </a:t>
            </a:r>
            <a:r>
              <a:rPr lang="fr-CA" noProof="1"/>
              <a:t>et travail</a:t>
            </a:r>
          </a:p>
        </p:txBody>
      </p:sp>
      <p:grpSp>
        <p:nvGrpSpPr>
          <p:cNvPr id="93" name="Google Shape;93;p17"/>
          <p:cNvGrpSpPr/>
          <p:nvPr>
            <p:custDataLst>
              <p:tags r:id="rId2"/>
            </p:custDataLst>
          </p:nvPr>
        </p:nvGrpSpPr>
        <p:grpSpPr>
          <a:xfrm>
            <a:off x="4562476" y="369800"/>
            <a:ext cx="6791323" cy="5991675"/>
            <a:chOff x="0" y="4675"/>
            <a:chExt cx="6791323" cy="5991675"/>
          </a:xfrm>
        </p:grpSpPr>
        <p:sp>
          <p:nvSpPr>
            <p:cNvPr id="94" name="Google Shape;94;p17"/>
            <p:cNvSpPr/>
            <p:nvPr/>
          </p:nvSpPr>
          <p:spPr>
            <a:xfrm>
              <a:off x="0" y="4675"/>
              <a:ext cx="6791323" cy="995920"/>
            </a:xfrm>
            <a:prstGeom prst="rect">
              <a:avLst/>
            </a:prstGeom>
            <a:solidFill>
              <a:schemeClr val="dk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95" name="Google Shape;95;p17"/>
            <p:cNvSpPr/>
            <p:nvPr/>
          </p:nvSpPr>
          <p:spPr>
            <a:xfrm>
              <a:off x="301265" y="228757"/>
              <a:ext cx="547756" cy="547756"/>
            </a:xfrm>
            <a:prstGeom prst="rect">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96" name="Google Shape;96;p17"/>
            <p:cNvSpPr/>
            <p:nvPr/>
          </p:nvSpPr>
          <p:spPr>
            <a:xfrm>
              <a:off x="1150288" y="4675"/>
              <a:ext cx="5641034" cy="99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97" name="Google Shape;97;p17"/>
            <p:cNvSpPr txBox="1"/>
            <p:nvPr/>
          </p:nvSpPr>
          <p:spPr>
            <a:xfrm>
              <a:off x="1003532" y="12751"/>
              <a:ext cx="5641034" cy="995920"/>
            </a:xfrm>
            <a:prstGeom prst="rect">
              <a:avLst/>
            </a:prstGeom>
            <a:noFill/>
            <a:ln>
              <a:noFill/>
            </a:ln>
          </p:spPr>
          <p:txBody>
            <a:bodyPr spcFirstLastPara="1" wrap="square" lIns="105400" tIns="105400" rIns="105400" bIns="105400" anchor="ctr" anchorCtr="0">
              <a:noAutofit/>
            </a:bodyPr>
            <a:lstStyle/>
            <a:p>
              <a:pPr marL="152400" lvl="0" indent="0" algn="just" rtl="0">
                <a:spcBef>
                  <a:spcPts val="0"/>
                </a:spcBef>
                <a:spcAft>
                  <a:spcPts val="500"/>
                </a:spcAft>
                <a:buClr>
                  <a:schemeClr val="dk1"/>
                </a:buClr>
                <a:buSzPts val="1100"/>
                <a:buFont typeface="Arial"/>
                <a:buNone/>
              </a:pPr>
              <a:r>
                <a:rPr lang="fr-CA" noProof="1">
                  <a:solidFill>
                    <a:srgbClr val="FFFFFF"/>
                  </a:solidFill>
                  <a:uFill>
                    <a:noFill/>
                  </a:uFill>
                  <a:hlinkClick r:id="rId7">
                    <a:extLst>
                      <a:ext uri="{A12FA001-AC4F-418D-AE19-62706E023703}">
                        <ahyp:hlinkClr xmlns:ahyp="http://schemas.microsoft.com/office/drawing/2018/hyperlinkcolor" val="tx"/>
                      </a:ext>
                    </a:extLst>
                  </a:hlinkClick>
                </a:rPr>
                <a:t>Activité 1 – Explorez l’histoire de l’animation et des opportunités de carrière</a:t>
              </a:r>
              <a:endParaRPr lang="fr-CA" noProof="1"/>
            </a:p>
          </p:txBody>
        </p:sp>
        <p:sp>
          <p:nvSpPr>
            <p:cNvPr id="98" name="Google Shape;98;p17"/>
            <p:cNvSpPr/>
            <p:nvPr/>
          </p:nvSpPr>
          <p:spPr>
            <a:xfrm>
              <a:off x="0" y="1249576"/>
              <a:ext cx="6791323" cy="995920"/>
            </a:xfrm>
            <a:prstGeom prst="rect">
              <a:avLst/>
            </a:prstGeom>
            <a:solidFill>
              <a:schemeClr val="dk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99" name="Google Shape;99;p17"/>
            <p:cNvSpPr/>
            <p:nvPr/>
          </p:nvSpPr>
          <p:spPr>
            <a:xfrm>
              <a:off x="301265" y="1473658"/>
              <a:ext cx="547756" cy="547756"/>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100" name="Google Shape;100;p17"/>
            <p:cNvSpPr/>
            <p:nvPr/>
          </p:nvSpPr>
          <p:spPr>
            <a:xfrm>
              <a:off x="1150288" y="1249576"/>
              <a:ext cx="5641034" cy="99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101" name="Google Shape;101;p17"/>
            <p:cNvSpPr txBox="1"/>
            <p:nvPr/>
          </p:nvSpPr>
          <p:spPr>
            <a:xfrm>
              <a:off x="1003532" y="1249576"/>
              <a:ext cx="5641034" cy="995920"/>
            </a:xfrm>
            <a:prstGeom prst="rect">
              <a:avLst/>
            </a:prstGeom>
            <a:noFill/>
            <a:ln>
              <a:noFill/>
            </a:ln>
          </p:spPr>
          <p:txBody>
            <a:bodyPr spcFirstLastPara="1" wrap="square" lIns="105400" tIns="105400" rIns="105400" bIns="105400" anchor="ctr" anchorCtr="0">
              <a:noAutofit/>
            </a:bodyPr>
            <a:lstStyle/>
            <a:p>
              <a:pPr marL="152400" lvl="0" indent="0" algn="just" rtl="0">
                <a:spcBef>
                  <a:spcPts val="0"/>
                </a:spcBef>
                <a:spcAft>
                  <a:spcPts val="500"/>
                </a:spcAft>
                <a:buClr>
                  <a:schemeClr val="dk1"/>
                </a:buClr>
                <a:buSzPts val="1100"/>
                <a:buFont typeface="Arial"/>
                <a:buNone/>
              </a:pPr>
              <a:r>
                <a:rPr lang="fr-CA" sz="1500" noProof="1">
                  <a:solidFill>
                    <a:srgbClr val="FFFFFF"/>
                  </a:solidFill>
                  <a:uFill>
                    <a:noFill/>
                  </a:uFill>
                  <a:hlinkClick r:id="rId9">
                    <a:extLst>
                      <a:ext uri="{A12FA001-AC4F-418D-AE19-62706E023703}">
                        <ahyp:hlinkClr xmlns:ahyp="http://schemas.microsoft.com/office/drawing/2018/hyperlinkcolor" val="tx"/>
                      </a:ext>
                    </a:extLst>
                  </a:hlinkClick>
                </a:rPr>
                <a:t>Activité 2 – Introduction aux principes d’animation</a:t>
              </a:r>
              <a:endParaRPr lang="fr-CA" noProof="1"/>
            </a:p>
          </p:txBody>
        </p:sp>
        <p:sp>
          <p:nvSpPr>
            <p:cNvPr id="102" name="Google Shape;102;p17"/>
            <p:cNvSpPr/>
            <p:nvPr/>
          </p:nvSpPr>
          <p:spPr>
            <a:xfrm>
              <a:off x="0" y="2494477"/>
              <a:ext cx="6791323" cy="995920"/>
            </a:xfrm>
            <a:prstGeom prst="rect">
              <a:avLst/>
            </a:prstGeom>
            <a:solidFill>
              <a:schemeClr val="dk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103" name="Google Shape;103;p17"/>
            <p:cNvSpPr/>
            <p:nvPr/>
          </p:nvSpPr>
          <p:spPr>
            <a:xfrm>
              <a:off x="301265" y="2718559"/>
              <a:ext cx="547756" cy="547756"/>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104" name="Google Shape;104;p17"/>
            <p:cNvSpPr/>
            <p:nvPr/>
          </p:nvSpPr>
          <p:spPr>
            <a:xfrm>
              <a:off x="1150288" y="2494477"/>
              <a:ext cx="5641034" cy="99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105" name="Google Shape;105;p17"/>
            <p:cNvSpPr txBox="1"/>
            <p:nvPr/>
          </p:nvSpPr>
          <p:spPr>
            <a:xfrm>
              <a:off x="1150288" y="2494477"/>
              <a:ext cx="5641034" cy="995920"/>
            </a:xfrm>
            <a:prstGeom prst="rect">
              <a:avLst/>
            </a:prstGeom>
            <a:noFill/>
            <a:ln>
              <a:noFill/>
            </a:ln>
          </p:spPr>
          <p:txBody>
            <a:bodyPr spcFirstLastPara="1" wrap="square" lIns="105400" tIns="105400" rIns="105400" bIns="105400" anchor="ctr" anchorCtr="0">
              <a:noAutofit/>
            </a:bodyPr>
            <a:lstStyle/>
            <a:p>
              <a:pPr marL="0" lvl="0" indent="0" algn="l" rtl="0">
                <a:lnSpc>
                  <a:spcPct val="90000"/>
                </a:lnSpc>
                <a:spcBef>
                  <a:spcPts val="0"/>
                </a:spcBef>
                <a:spcAft>
                  <a:spcPts val="0"/>
                </a:spcAft>
                <a:buClr>
                  <a:schemeClr val="lt1"/>
                </a:buClr>
                <a:buSzPts val="1900"/>
                <a:buFont typeface="Calibri"/>
                <a:buNone/>
              </a:pPr>
              <a:r>
                <a:rPr lang="fr-CA" sz="1500" noProof="1">
                  <a:solidFill>
                    <a:srgbClr val="FFFFFF"/>
                  </a:solidFill>
                  <a:uFill>
                    <a:noFill/>
                  </a:uFill>
                  <a:hlinkClick r:id="rId10">
                    <a:extLst>
                      <a:ext uri="{A12FA001-AC4F-418D-AE19-62706E023703}">
                        <ahyp:hlinkClr xmlns:ahyp="http://schemas.microsoft.com/office/drawing/2018/hyperlinkcolor" val="tx"/>
                      </a:ext>
                    </a:extLst>
                  </a:hlinkClick>
                </a:rPr>
                <a:t>Activité 3 – Création de personnages et arrière-plans</a:t>
              </a:r>
              <a:endParaRPr lang="fr-CA" sz="1600" noProof="1"/>
            </a:p>
          </p:txBody>
        </p:sp>
        <p:sp>
          <p:nvSpPr>
            <p:cNvPr id="106" name="Google Shape;106;p17"/>
            <p:cNvSpPr/>
            <p:nvPr/>
          </p:nvSpPr>
          <p:spPr>
            <a:xfrm>
              <a:off x="0" y="3739377"/>
              <a:ext cx="6791323" cy="995920"/>
            </a:xfrm>
            <a:prstGeom prst="rect">
              <a:avLst/>
            </a:prstGeom>
            <a:gradFill>
              <a:gsLst>
                <a:gs pos="0">
                  <a:srgbClr val="A56DD8"/>
                </a:gs>
                <a:gs pos="50000">
                  <a:srgbClr val="9B50D8"/>
                </a:gs>
                <a:gs pos="100000">
                  <a:srgbClr val="893FC6"/>
                </a:gs>
              </a:gsLst>
              <a:lin ang="5400000" scaled="0"/>
            </a:gradFill>
            <a:ln w="9525" cap="flat" cmpd="sng">
              <a:solidFill>
                <a:schemeClr val="accent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107" name="Google Shape;107;p17"/>
            <p:cNvSpPr/>
            <p:nvPr/>
          </p:nvSpPr>
          <p:spPr>
            <a:xfrm>
              <a:off x="301265" y="3963460"/>
              <a:ext cx="547756" cy="547756"/>
            </a:xfrm>
            <a:prstGeom prst="rect">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108" name="Google Shape;108;p17"/>
            <p:cNvSpPr/>
            <p:nvPr/>
          </p:nvSpPr>
          <p:spPr>
            <a:xfrm>
              <a:off x="1150288" y="3739377"/>
              <a:ext cx="5641034" cy="99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109" name="Google Shape;109;p17"/>
            <p:cNvSpPr txBox="1"/>
            <p:nvPr/>
          </p:nvSpPr>
          <p:spPr>
            <a:xfrm>
              <a:off x="1150288" y="3739377"/>
              <a:ext cx="5641034" cy="995920"/>
            </a:xfrm>
            <a:prstGeom prst="rect">
              <a:avLst/>
            </a:prstGeom>
            <a:noFill/>
            <a:ln>
              <a:noFill/>
            </a:ln>
          </p:spPr>
          <p:txBody>
            <a:bodyPr spcFirstLastPara="1" wrap="square" lIns="105400" tIns="105400" rIns="105400" bIns="105400" anchor="ctr" anchorCtr="0">
              <a:noAutofit/>
            </a:bodyPr>
            <a:lstStyle/>
            <a:p>
              <a:pPr marL="0" lvl="0" indent="0" algn="l" rtl="0">
                <a:lnSpc>
                  <a:spcPct val="90000"/>
                </a:lnSpc>
                <a:spcBef>
                  <a:spcPts val="0"/>
                </a:spcBef>
                <a:spcAft>
                  <a:spcPts val="0"/>
                </a:spcAft>
                <a:buClr>
                  <a:schemeClr val="lt1"/>
                </a:buClr>
                <a:buSzPts val="1900"/>
                <a:buFont typeface="Calibri"/>
                <a:buNone/>
              </a:pPr>
              <a:r>
                <a:rPr lang="fr-CA" sz="1500" noProof="1">
                  <a:solidFill>
                    <a:srgbClr val="FFFFFF"/>
                  </a:solidFill>
                  <a:uFill>
                    <a:noFill/>
                  </a:uFill>
                  <a:hlinkClick r:id="rId11">
                    <a:extLst>
                      <a:ext uri="{A12FA001-AC4F-418D-AE19-62706E023703}">
                        <ahyp:hlinkClr xmlns:ahyp="http://schemas.microsoft.com/office/drawing/2018/hyperlinkcolor" val="tx"/>
                      </a:ext>
                    </a:extLst>
                  </a:hlinkClick>
                </a:rPr>
                <a:t>Activité 4 – Projet d’animation image par image (stop motion)</a:t>
              </a:r>
              <a:endParaRPr lang="fr-CA" noProof="1"/>
            </a:p>
          </p:txBody>
        </p:sp>
        <p:sp>
          <p:nvSpPr>
            <p:cNvPr id="110" name="Google Shape;110;p17"/>
            <p:cNvSpPr/>
            <p:nvPr/>
          </p:nvSpPr>
          <p:spPr>
            <a:xfrm>
              <a:off x="0" y="4984278"/>
              <a:ext cx="6791323" cy="995920"/>
            </a:xfrm>
            <a:prstGeom prst="rect">
              <a:avLst/>
            </a:prstGeom>
            <a:gradFill>
              <a:gsLst>
                <a:gs pos="0">
                  <a:srgbClr val="3F3F3F"/>
                </a:gs>
                <a:gs pos="15929">
                  <a:srgbClr val="262626"/>
                </a:gs>
                <a:gs pos="97000">
                  <a:srgbClr val="262626"/>
                </a:gs>
                <a:gs pos="100000">
                  <a:srgbClr val="11859C"/>
                </a:gs>
              </a:gsLst>
              <a:lin ang="108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111" name="Google Shape;111;p17"/>
            <p:cNvSpPr/>
            <p:nvPr/>
          </p:nvSpPr>
          <p:spPr>
            <a:xfrm>
              <a:off x="301265" y="5208360"/>
              <a:ext cx="547756" cy="547756"/>
            </a:xfrm>
            <a:prstGeom prst="rect">
              <a:avLst/>
            </a:prstGeom>
            <a:blipFill rotWithShape="1">
              <a:blip r:embed="rId12">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112" name="Google Shape;112;p17"/>
            <p:cNvSpPr/>
            <p:nvPr/>
          </p:nvSpPr>
          <p:spPr>
            <a:xfrm>
              <a:off x="1150288" y="4984278"/>
              <a:ext cx="5641034" cy="99592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fr-CA" noProof="1"/>
            </a:p>
          </p:txBody>
        </p:sp>
        <p:sp>
          <p:nvSpPr>
            <p:cNvPr id="113" name="Google Shape;113;p17"/>
            <p:cNvSpPr txBox="1"/>
            <p:nvPr/>
          </p:nvSpPr>
          <p:spPr>
            <a:xfrm>
              <a:off x="1003532" y="5000430"/>
              <a:ext cx="5641034" cy="995920"/>
            </a:xfrm>
            <a:prstGeom prst="rect">
              <a:avLst/>
            </a:prstGeom>
            <a:noFill/>
            <a:ln>
              <a:noFill/>
            </a:ln>
          </p:spPr>
          <p:txBody>
            <a:bodyPr spcFirstLastPara="1" wrap="square" lIns="105400" tIns="105400" rIns="105400" bIns="105400" anchor="ctr" anchorCtr="0">
              <a:noAutofit/>
            </a:bodyPr>
            <a:lstStyle/>
            <a:p>
              <a:pPr marL="152400" lvl="0" indent="0" algn="just" rtl="0">
                <a:spcBef>
                  <a:spcPts val="0"/>
                </a:spcBef>
                <a:spcAft>
                  <a:spcPts val="500"/>
                </a:spcAft>
                <a:buClr>
                  <a:schemeClr val="dk1"/>
                </a:buClr>
                <a:buSzPts val="1100"/>
                <a:buFont typeface="Arial"/>
                <a:buNone/>
              </a:pPr>
              <a:r>
                <a:rPr lang="fr-CA" sz="1500" noProof="1">
                  <a:solidFill>
                    <a:srgbClr val="FFFFFF"/>
                  </a:solidFill>
                </a:rPr>
                <a:t>Travail</a:t>
              </a:r>
              <a:r>
                <a:rPr lang="fr-CA" sz="1500" noProof="1">
                  <a:solidFill>
                    <a:srgbClr val="FFFFFF"/>
                  </a:solidFill>
                  <a:uFill>
                    <a:noFill/>
                  </a:uFill>
                </a:rPr>
                <a:t> </a:t>
              </a:r>
              <a:r>
                <a:rPr lang="fr-CA" sz="1500" noProof="1">
                  <a:solidFill>
                    <a:srgbClr val="FFFFFF"/>
                  </a:solidFill>
                  <a:uFill>
                    <a:noFill/>
                  </a:uFill>
                  <a:hlinkClick r:id="rId13">
                    <a:extLst>
                      <a:ext uri="{A12FA001-AC4F-418D-AE19-62706E023703}">
                        <ahyp:hlinkClr xmlns:ahyp="http://schemas.microsoft.com/office/drawing/2018/hyperlinkcolor" val="tx"/>
                      </a:ext>
                    </a:extLst>
                  </a:hlinkClick>
                </a:rPr>
                <a:t>1 – Créer une animation image par image (stop motion)</a:t>
              </a:r>
              <a:endParaRPr lang="fr-CA" noProof="1"/>
            </a:p>
          </p:txBody>
        </p:sp>
      </p:grpSp>
      <p:sp>
        <p:nvSpPr>
          <p:cNvPr id="114" name="Google Shape;114;p17"/>
          <p:cNvSpPr txBox="1">
            <a:spLocks noGrp="1"/>
          </p:cNvSpPr>
          <p:nvPr>
            <p:ph type="sldNum" idx="12"/>
            <p:custDataLst>
              <p:tags r:id="rId3"/>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fr-CA" noProof="1"/>
              <a:t>PAGE </a:t>
            </a:r>
            <a:fld id="{00000000-1234-1234-1234-123412341234}" type="slidenum">
              <a:rPr lang="fr-CA" noProof="1" dirty="0" smtClean="0"/>
              <a:t>2</a:t>
            </a:fld>
            <a:endParaRPr lang="fr-CA" noProof="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8" descr="A picture containing person, person, jumping, doing&#10;&#10;Description automatically generated"/>
          <p:cNvPicPr preferRelativeResize="0">
            <a:picLocks noGrp="1"/>
          </p:cNvPicPr>
          <p:nvPr>
            <p:ph type="pic" idx="2"/>
            <p:custDataLst>
              <p:tags r:id="rId1"/>
            </p:custDataLst>
          </p:nvPr>
        </p:nvPicPr>
        <p:blipFill rotWithShape="1">
          <a:blip r:embed="rId12">
            <a:alphaModFix/>
          </a:blip>
          <a:srcRect t="-63703" b="-63703"/>
          <a:stretch/>
        </p:blipFill>
        <p:spPr>
          <a:xfrm>
            <a:off x="0" y="0"/>
            <a:ext cx="6305550" cy="6721475"/>
          </a:xfrm>
          <a:prstGeom prst="rect">
            <a:avLst/>
          </a:prstGeom>
          <a:noFill/>
          <a:ln>
            <a:noFill/>
          </a:ln>
        </p:spPr>
      </p:pic>
      <p:sp>
        <p:nvSpPr>
          <p:cNvPr id="120" name="Google Shape;120;p18"/>
          <p:cNvSpPr txBox="1">
            <a:spLocks noGrp="1"/>
          </p:cNvSpPr>
          <p:nvPr>
            <p:ph type="title"/>
            <p:custDataLst>
              <p:tags r:id="rId2"/>
            </p:custDataLst>
          </p:nvPr>
        </p:nvSpPr>
        <p:spPr>
          <a:xfrm>
            <a:off x="6657975" y="201000"/>
            <a:ext cx="5060100" cy="16728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Animation </a:t>
            </a:r>
            <a:br>
              <a:rPr lang="en-US" dirty="0"/>
            </a:br>
            <a:r>
              <a:rPr lang="en-US" dirty="0"/>
              <a:t>image par image</a:t>
            </a:r>
            <a:br>
              <a:rPr lang="en-US" dirty="0"/>
            </a:br>
            <a:r>
              <a:rPr lang="en-US" dirty="0"/>
              <a:t>Stop Motion</a:t>
            </a:r>
            <a:endParaRPr dirty="0"/>
          </a:p>
        </p:txBody>
      </p:sp>
      <p:sp>
        <p:nvSpPr>
          <p:cNvPr id="121" name="Google Shape;121;p18"/>
          <p:cNvSpPr txBox="1">
            <a:spLocks noGrp="1"/>
          </p:cNvSpPr>
          <p:nvPr>
            <p:ph type="body" idx="1"/>
            <p:custDataLst>
              <p:tags r:id="rId3"/>
            </p:custDataLst>
          </p:nvPr>
        </p:nvSpPr>
        <p:spPr>
          <a:xfrm>
            <a:off x="6713974" y="1873800"/>
            <a:ext cx="4695900" cy="4351200"/>
          </a:xfrm>
          <a:prstGeom prst="rect">
            <a:avLst/>
          </a:prstGeom>
          <a:noFill/>
          <a:ln>
            <a:noFill/>
          </a:ln>
        </p:spPr>
        <p:txBody>
          <a:bodyPr spcFirstLastPara="1" wrap="square" lIns="91425" tIns="45700" rIns="91425" bIns="45700" anchor="t" anchorCtr="0">
            <a:noAutofit/>
          </a:bodyPr>
          <a:lstStyle/>
          <a:p>
            <a:pPr marL="228600" lvl="0" indent="-196850" algn="l" rtl="0">
              <a:lnSpc>
                <a:spcPct val="90000"/>
              </a:lnSpc>
              <a:spcBef>
                <a:spcPts val="1000"/>
              </a:spcBef>
              <a:spcAft>
                <a:spcPts val="0"/>
              </a:spcAft>
              <a:buClr>
                <a:srgbClr val="FFFFFF"/>
              </a:buClr>
              <a:buSzPts val="1500"/>
              <a:buChar char="▪"/>
            </a:pPr>
            <a:r>
              <a:rPr lang="fr-CA" sz="1600" dirty="0">
                <a:solidFill>
                  <a:srgbClr val="FFFFFF"/>
                </a:solidFill>
                <a:latin typeface="Arial"/>
                <a:ea typeface="Arial"/>
                <a:cs typeface="Arial"/>
                <a:sym typeface="Arial"/>
              </a:rPr>
              <a:t>L'animation stop motion est une série d'images qui sont capturées une image à la fois, les personnages, les objets et les </a:t>
            </a:r>
            <a:r>
              <a:rPr lang="fr-CA" sz="1600" dirty="0" err="1">
                <a:solidFill>
                  <a:srgbClr val="FFFFFF"/>
                </a:solidFill>
                <a:latin typeface="Arial"/>
                <a:ea typeface="Arial"/>
                <a:cs typeface="Arial"/>
                <a:sym typeface="Arial"/>
              </a:rPr>
              <a:t>arrières-plans</a:t>
            </a:r>
            <a:r>
              <a:rPr lang="fr-CA" sz="1600" dirty="0">
                <a:solidFill>
                  <a:srgbClr val="FFFFFF"/>
                </a:solidFill>
                <a:latin typeface="Arial"/>
                <a:ea typeface="Arial"/>
                <a:cs typeface="Arial"/>
                <a:sym typeface="Arial"/>
              </a:rPr>
              <a:t> sont ensuite déplacés entre chacune des images. Lorsque vous visualisez rapidement la séquence d'images, cela crée l'illusion du mouvement (pensez </a:t>
            </a:r>
            <a:r>
              <a:rPr lang="fr-CA" sz="1600" dirty="0" err="1">
                <a:solidFill>
                  <a:srgbClr val="FFFFFF"/>
                </a:solidFill>
                <a:latin typeface="Arial"/>
                <a:ea typeface="Arial"/>
                <a:cs typeface="Arial"/>
                <a:sym typeface="Arial"/>
              </a:rPr>
              <a:t>flipbook</a:t>
            </a:r>
            <a:r>
              <a:rPr lang="fr-CA" sz="1600" dirty="0">
                <a:solidFill>
                  <a:srgbClr val="FFFFFF"/>
                </a:solidFill>
                <a:latin typeface="Arial"/>
                <a:ea typeface="Arial"/>
                <a:cs typeface="Arial"/>
                <a:sym typeface="Arial"/>
              </a:rPr>
              <a:t>).</a:t>
            </a:r>
          </a:p>
          <a:p>
            <a:pPr marL="228600" lvl="0" indent="0" algn="l" rtl="0">
              <a:lnSpc>
                <a:spcPct val="90000"/>
              </a:lnSpc>
              <a:spcBef>
                <a:spcPts val="1000"/>
              </a:spcBef>
              <a:spcAft>
                <a:spcPts val="0"/>
              </a:spcAft>
              <a:buNone/>
            </a:pPr>
            <a:endParaRPr lang="fr-CA" sz="1600" dirty="0">
              <a:solidFill>
                <a:srgbClr val="FFFFFF"/>
              </a:solidFill>
              <a:latin typeface="Arial"/>
              <a:ea typeface="Arial"/>
              <a:cs typeface="Arial"/>
              <a:sym typeface="Arial"/>
            </a:endParaRPr>
          </a:p>
          <a:p>
            <a:pPr marL="228600" marR="38100" lvl="0" indent="-196850" algn="l" rtl="0">
              <a:lnSpc>
                <a:spcPct val="100000"/>
              </a:lnSpc>
              <a:spcBef>
                <a:spcPts val="0"/>
              </a:spcBef>
              <a:spcAft>
                <a:spcPts val="0"/>
              </a:spcAft>
              <a:buClr>
                <a:srgbClr val="FFFFFF"/>
              </a:buClr>
              <a:buSzPts val="1500"/>
              <a:buChar char="▪"/>
            </a:pPr>
            <a:r>
              <a:rPr lang="fr-CA" sz="1600" dirty="0">
                <a:solidFill>
                  <a:srgbClr val="FFFFFF"/>
                </a:solidFill>
                <a:latin typeface="Arial"/>
                <a:cs typeface="Arial"/>
                <a:sym typeface="Arial"/>
              </a:rPr>
              <a:t>Le processus de stop motion consiste à prendre une photo, puis à déplacer légèrement le personnage, l'objet et l'arrière-plan, puis à prendre une autre image. Lorsque vous lisez les images consécutivement, les objets ou les personnages semblent bouger d'eux-mêmes</a:t>
            </a:r>
            <a:r>
              <a:rPr lang="en-US" sz="1600" dirty="0">
                <a:solidFill>
                  <a:srgbClr val="FFFFFF"/>
                </a:solidFill>
                <a:latin typeface="Arial"/>
                <a:cs typeface="Arial"/>
                <a:sym typeface="Arial"/>
              </a:rPr>
              <a:t>.</a:t>
            </a:r>
            <a:endParaRPr sz="1600" dirty="0">
              <a:solidFill>
                <a:srgbClr val="FFFFFF"/>
              </a:solidFill>
              <a:latin typeface="Arial"/>
              <a:cs typeface="Arial"/>
              <a:sym typeface="Arial"/>
            </a:endParaRPr>
          </a:p>
          <a:p>
            <a:pPr marL="228600" lvl="0" indent="0" algn="l" rtl="0">
              <a:lnSpc>
                <a:spcPct val="90000"/>
              </a:lnSpc>
              <a:spcBef>
                <a:spcPts val="1000"/>
              </a:spcBef>
              <a:spcAft>
                <a:spcPts val="0"/>
              </a:spcAft>
              <a:buNone/>
            </a:pPr>
            <a:endParaRPr sz="1500" dirty="0">
              <a:solidFill>
                <a:srgbClr val="FFFFFF"/>
              </a:solidFill>
            </a:endParaRPr>
          </a:p>
        </p:txBody>
      </p:sp>
      <p:sp>
        <p:nvSpPr>
          <p:cNvPr id="122" name="Google Shape;122;p18"/>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3</a:t>
            </a:fld>
            <a:endParaRPr/>
          </a:p>
        </p:txBody>
      </p:sp>
      <p:sp>
        <p:nvSpPr>
          <p:cNvPr id="123" name="Google Shape;123;p18"/>
          <p:cNvSpPr/>
          <p:nvPr>
            <p:custDataLst>
              <p:tags r:id="rId5"/>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124" name="Google Shape;124;p18"/>
          <p:cNvSpPr/>
          <p:nvPr>
            <p:custDataLst>
              <p:tags r:id="rId6"/>
            </p:custDataLst>
          </p:nvPr>
        </p:nvSpPr>
        <p:spPr>
          <a:xfrm>
            <a:off x="3697432" y="6565797"/>
            <a:ext cx="2552123" cy="163629"/>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125" name="Google Shape;125;p18"/>
          <p:cNvSpPr/>
          <p:nvPr>
            <p:custDataLst>
              <p:tags r:id="rId7"/>
            </p:custDataLst>
          </p:nvPr>
        </p:nvSpPr>
        <p:spPr>
          <a:xfrm>
            <a:off x="6249554" y="6568937"/>
            <a:ext cx="2552100" cy="1635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en-US"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Personnages</a:t>
            </a:r>
            <a:r>
              <a:rPr lang="en-US" sz="1200" dirty="0">
                <a:solidFill>
                  <a:schemeClr val="lt1"/>
                </a:solidFill>
                <a:latin typeface="Calibri"/>
                <a:ea typeface="Calibri"/>
                <a:cs typeface="Calibri"/>
                <a:sym typeface="Calibri"/>
              </a:rPr>
              <a:t>/</a:t>
            </a:r>
            <a:r>
              <a:rPr lang="en-US" sz="1200" dirty="0" err="1">
                <a:solidFill>
                  <a:schemeClr val="lt1"/>
                </a:solidFill>
                <a:latin typeface="Calibri"/>
                <a:ea typeface="Calibri"/>
                <a:cs typeface="Calibri"/>
                <a:sym typeface="Calibri"/>
              </a:rPr>
              <a:t>Arrière</a:t>
            </a:r>
            <a:r>
              <a:rPr lang="en-US" sz="1200" dirty="0">
                <a:solidFill>
                  <a:schemeClr val="lt1"/>
                </a:solidFill>
                <a:latin typeface="Calibri"/>
                <a:ea typeface="Calibri"/>
                <a:cs typeface="Calibri"/>
                <a:sym typeface="Calibri"/>
              </a:rPr>
              <a:t>-plans</a:t>
            </a:r>
            <a:endParaRPr sz="12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126" name="Google Shape;126;p18"/>
          <p:cNvSpPr/>
          <p:nvPr>
            <p:custDataLst>
              <p:tags r:id="rId8"/>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127" name="Google Shape;127;p18"/>
          <p:cNvSpPr/>
          <p:nvPr>
            <p:custDataLst>
              <p:tags r:id="rId9"/>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19" descr="A picture containing toy, grass, sitting, table&#10;&#10;Description automatically generated"/>
          <p:cNvPicPr preferRelativeResize="0">
            <a:picLocks noGrp="1"/>
          </p:cNvPicPr>
          <p:nvPr>
            <p:ph type="pic" idx="2"/>
            <p:custDataLst>
              <p:tags r:id="rId1"/>
            </p:custDataLst>
          </p:nvPr>
        </p:nvPicPr>
        <p:blipFill rotWithShape="1">
          <a:blip r:embed="rId12">
            <a:alphaModFix/>
          </a:blip>
          <a:srcRect l="16437" r="16436"/>
          <a:stretch/>
        </p:blipFill>
        <p:spPr>
          <a:xfrm>
            <a:off x="0" y="0"/>
            <a:ext cx="6305550" cy="6721475"/>
          </a:xfrm>
          <a:prstGeom prst="rect">
            <a:avLst/>
          </a:prstGeom>
          <a:noFill/>
          <a:ln>
            <a:noFill/>
          </a:ln>
        </p:spPr>
      </p:pic>
      <p:sp>
        <p:nvSpPr>
          <p:cNvPr id="134" name="Google Shape;134;p19"/>
          <p:cNvSpPr txBox="1">
            <a:spLocks noGrp="1"/>
          </p:cNvSpPr>
          <p:nvPr>
            <p:ph type="body" idx="1"/>
            <p:custDataLst>
              <p:tags r:id="rId2"/>
            </p:custDataLst>
          </p:nvPr>
        </p:nvSpPr>
        <p:spPr>
          <a:xfrm>
            <a:off x="6657974" y="1993250"/>
            <a:ext cx="4695900" cy="4351200"/>
          </a:xfrm>
          <a:prstGeom prst="rect">
            <a:avLst/>
          </a:prstGeom>
          <a:noFill/>
          <a:ln>
            <a:noFill/>
          </a:ln>
        </p:spPr>
        <p:txBody>
          <a:bodyPr spcFirstLastPara="1" wrap="square" lIns="91425" tIns="45700" rIns="91425" bIns="45700" anchor="t" anchorCtr="0">
            <a:noAutofit/>
          </a:bodyPr>
          <a:lstStyle/>
          <a:p>
            <a:pPr marL="228600" marR="38100" lvl="0" indent="-209550" algn="l" rtl="0">
              <a:lnSpc>
                <a:spcPct val="128571"/>
              </a:lnSpc>
              <a:spcBef>
                <a:spcPts val="0"/>
              </a:spcBef>
              <a:spcAft>
                <a:spcPts val="0"/>
              </a:spcAft>
              <a:buClr>
                <a:srgbClr val="FFFFFF"/>
              </a:buClr>
              <a:buSzPts val="1700"/>
              <a:buChar char="▪"/>
            </a:pPr>
            <a:r>
              <a:rPr lang="en-US" sz="1800">
                <a:solidFill>
                  <a:srgbClr val="FFFFFF"/>
                </a:solidFill>
                <a:latin typeface="Arial"/>
                <a:ea typeface="Arial"/>
                <a:cs typeface="Arial"/>
                <a:sym typeface="Arial"/>
              </a:rPr>
              <a:t>Il y a des animations Stop Motion partout, des vidéos musicales, YouTube, des publicités, des émissions de télévision et des films majeurs. Pour de nombreuses personnes, le stop motion n'est qu'un style spécifique, comme Claymation (Wallace et Gromit). Cependant, ce que vous apprendrez, c'est que les techniques de stop motion créent une large gamme de contenus à des fins de divertissement commerciales.</a:t>
            </a:r>
            <a:endParaRPr sz="1800">
              <a:solidFill>
                <a:srgbClr val="FFFFFF"/>
              </a:solidFill>
              <a:latin typeface="Arial"/>
              <a:ea typeface="Arial"/>
              <a:cs typeface="Arial"/>
              <a:sym typeface="Arial"/>
            </a:endParaRPr>
          </a:p>
          <a:p>
            <a:pPr marL="228600" lvl="0" indent="-209550" algn="l" rtl="0">
              <a:lnSpc>
                <a:spcPct val="90000"/>
              </a:lnSpc>
              <a:spcBef>
                <a:spcPts val="0"/>
              </a:spcBef>
              <a:spcAft>
                <a:spcPts val="0"/>
              </a:spcAft>
              <a:buClr>
                <a:srgbClr val="FFFFFF"/>
              </a:buClr>
              <a:buSzPts val="1700"/>
              <a:buChar char="▪"/>
            </a:pPr>
            <a:endParaRPr sz="1700">
              <a:solidFill>
                <a:srgbClr val="FFFFFF"/>
              </a:solidFill>
            </a:endParaRPr>
          </a:p>
        </p:txBody>
      </p:sp>
      <p:sp>
        <p:nvSpPr>
          <p:cNvPr id="135" name="Google Shape;135;p19"/>
          <p:cNvSpPr txBox="1">
            <a:spLocks noGrp="1"/>
          </p:cNvSpPr>
          <p:nvPr>
            <p:ph type="sldNum" idx="12"/>
            <p:custDataLst>
              <p:tags r:id="rId3"/>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4</a:t>
            </a:fld>
            <a:endParaRPr/>
          </a:p>
        </p:txBody>
      </p:sp>
      <p:sp>
        <p:nvSpPr>
          <p:cNvPr id="136" name="Google Shape;136;p19"/>
          <p:cNvSpPr/>
          <p:nvPr>
            <p:custDataLst>
              <p:tags r:id="rId4"/>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137" name="Google Shape;137;p19"/>
          <p:cNvSpPr/>
          <p:nvPr>
            <p:custDataLst>
              <p:tags r:id="rId5"/>
            </p:custDataLst>
          </p:nvPr>
        </p:nvSpPr>
        <p:spPr>
          <a:xfrm>
            <a:off x="3697432" y="6565797"/>
            <a:ext cx="2552100" cy="163500"/>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138" name="Google Shape;138;p19"/>
          <p:cNvSpPr/>
          <p:nvPr>
            <p:custDataLst>
              <p:tags r:id="rId6"/>
            </p:custDataLst>
          </p:nvPr>
        </p:nvSpPr>
        <p:spPr>
          <a:xfrm>
            <a:off x="6249555" y="6557845"/>
            <a:ext cx="2552123" cy="163629"/>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en-US"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Personnages</a:t>
            </a:r>
            <a:r>
              <a:rPr lang="en-US" sz="1200" dirty="0">
                <a:solidFill>
                  <a:schemeClr val="lt1"/>
                </a:solidFill>
                <a:latin typeface="Calibri"/>
                <a:ea typeface="Calibri"/>
                <a:cs typeface="Calibri"/>
                <a:sym typeface="Calibri"/>
              </a:rPr>
              <a:t>/</a:t>
            </a:r>
            <a:r>
              <a:rPr lang="en-US" sz="1200" dirty="0" err="1">
                <a:solidFill>
                  <a:schemeClr val="lt1"/>
                </a:solidFill>
                <a:latin typeface="Calibri"/>
                <a:ea typeface="Calibri"/>
                <a:cs typeface="Calibri"/>
                <a:sym typeface="Calibri"/>
              </a:rPr>
              <a:t>Arrière</a:t>
            </a:r>
            <a:r>
              <a:rPr lang="en-US" sz="1200" dirty="0">
                <a:solidFill>
                  <a:schemeClr val="lt1"/>
                </a:solidFill>
                <a:latin typeface="Calibri"/>
                <a:ea typeface="Calibri"/>
                <a:cs typeface="Calibri"/>
                <a:sym typeface="Calibri"/>
              </a:rPr>
              <a:t>-plans</a:t>
            </a:r>
            <a:endParaRPr sz="12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139" name="Google Shape;139;p19"/>
          <p:cNvSpPr/>
          <p:nvPr>
            <p:custDataLst>
              <p:tags r:id="rId7"/>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140" name="Google Shape;140;p19"/>
          <p:cNvSpPr/>
          <p:nvPr>
            <p:custDataLst>
              <p:tags r:id="rId8"/>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120;p18">
            <a:extLst>
              <a:ext uri="{FF2B5EF4-FFF2-40B4-BE49-F238E27FC236}">
                <a16:creationId xmlns:a16="http://schemas.microsoft.com/office/drawing/2014/main" id="{EFB4C9C1-3A63-43F6-85B5-B55DE3105D3C}"/>
              </a:ext>
            </a:extLst>
          </p:cNvPr>
          <p:cNvSpPr txBox="1">
            <a:spLocks noGrp="1"/>
          </p:cNvSpPr>
          <p:nvPr>
            <p:ph type="title"/>
            <p:custDataLst>
              <p:tags r:id="rId9"/>
            </p:custDataLst>
          </p:nvPr>
        </p:nvSpPr>
        <p:spPr>
          <a:xfrm>
            <a:off x="6657975" y="201000"/>
            <a:ext cx="5060100" cy="16728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Animation </a:t>
            </a:r>
            <a:br>
              <a:rPr lang="en-US" dirty="0"/>
            </a:br>
            <a:r>
              <a:rPr lang="en-US" dirty="0"/>
              <a:t>image par image</a:t>
            </a:r>
            <a:br>
              <a:rPr lang="en-US" dirty="0"/>
            </a:br>
            <a:r>
              <a:rPr lang="en-US" dirty="0"/>
              <a:t>Stop Motion</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20" descr="A picture containing indoor, table, holding, computer&#10;&#10;Description automatically generated"/>
          <p:cNvPicPr preferRelativeResize="0">
            <a:picLocks noGrp="1"/>
          </p:cNvPicPr>
          <p:nvPr>
            <p:ph type="pic" idx="2"/>
            <p:custDataLst>
              <p:tags r:id="rId1"/>
            </p:custDataLst>
          </p:nvPr>
        </p:nvPicPr>
        <p:blipFill rotWithShape="1">
          <a:blip r:embed="rId12">
            <a:alphaModFix/>
          </a:blip>
          <a:srcRect l="19857" r="19857"/>
          <a:stretch/>
        </p:blipFill>
        <p:spPr>
          <a:xfrm>
            <a:off x="0" y="0"/>
            <a:ext cx="6305550" cy="6721475"/>
          </a:xfrm>
          <a:prstGeom prst="rect">
            <a:avLst/>
          </a:prstGeom>
          <a:noFill/>
          <a:ln>
            <a:noFill/>
          </a:ln>
        </p:spPr>
      </p:pic>
      <p:sp>
        <p:nvSpPr>
          <p:cNvPr id="147" name="Google Shape;147;p20"/>
          <p:cNvSpPr txBox="1">
            <a:spLocks noGrp="1"/>
          </p:cNvSpPr>
          <p:nvPr>
            <p:ph type="body" idx="1"/>
            <p:custDataLst>
              <p:tags r:id="rId2"/>
            </p:custDataLst>
          </p:nvPr>
        </p:nvSpPr>
        <p:spPr>
          <a:xfrm>
            <a:off x="6657974" y="1962850"/>
            <a:ext cx="4695900" cy="4351200"/>
          </a:xfrm>
          <a:prstGeom prst="rect">
            <a:avLst/>
          </a:prstGeom>
          <a:noFill/>
          <a:ln>
            <a:noFill/>
          </a:ln>
        </p:spPr>
        <p:txBody>
          <a:bodyPr spcFirstLastPara="1" wrap="square" lIns="91425" tIns="45700" rIns="91425" bIns="45700" anchor="t" anchorCtr="0">
            <a:noAutofit/>
          </a:bodyPr>
          <a:lstStyle/>
          <a:p>
            <a:pPr marL="228600" marR="38100" lvl="0" indent="-190500" algn="l" rtl="0">
              <a:lnSpc>
                <a:spcPct val="128571"/>
              </a:lnSpc>
              <a:spcBef>
                <a:spcPts val="0"/>
              </a:spcBef>
              <a:spcAft>
                <a:spcPts val="0"/>
              </a:spcAft>
              <a:buClr>
                <a:srgbClr val="FFFFFF"/>
              </a:buClr>
              <a:buSzPts val="1400"/>
              <a:buChar char="▪"/>
            </a:pPr>
            <a:r>
              <a:rPr lang="en-US" sz="1500">
                <a:solidFill>
                  <a:srgbClr val="FFFFFF"/>
                </a:solidFill>
                <a:latin typeface="Arial"/>
                <a:ea typeface="Arial"/>
                <a:cs typeface="Arial"/>
                <a:sym typeface="Arial"/>
              </a:rPr>
              <a:t>Au début, le stop motion était capturé avec des caméras argentiques. Le problème était que les créateurs n'étaient pas en mesure de voir à quoi ressemblait leur travail tant que leur film n'était pas traité. Les animateurs ont utilisé des points de référence pour garder une trace de l'endroit où leurs personnages avaient été versus ou il se trouvait actuellement. Ensuite, on mesurait à quelle distance les déplacer. Le problème avec cela était que si le décor avait été heurté ou si l'éclairage était mauvais, l'animateur devait tout recommencer. Aujourd'hui, nous avons beaucoup plus de chance d'avoir des appareils mobiles.  Ceci facilite beaucoup la tâche!</a:t>
            </a:r>
            <a:endParaRPr/>
          </a:p>
          <a:p>
            <a:pPr marL="228600" lvl="0" indent="-101600" algn="l" rtl="0">
              <a:lnSpc>
                <a:spcPct val="90000"/>
              </a:lnSpc>
              <a:spcBef>
                <a:spcPts val="1000"/>
              </a:spcBef>
              <a:spcAft>
                <a:spcPts val="0"/>
              </a:spcAft>
              <a:buSzPts val="2000"/>
              <a:buNone/>
            </a:pPr>
            <a:endParaRPr/>
          </a:p>
        </p:txBody>
      </p:sp>
      <p:sp>
        <p:nvSpPr>
          <p:cNvPr id="148" name="Google Shape;148;p20"/>
          <p:cNvSpPr txBox="1">
            <a:spLocks noGrp="1"/>
          </p:cNvSpPr>
          <p:nvPr>
            <p:ph type="sldNum" idx="12"/>
            <p:custDataLst>
              <p:tags r:id="rId3"/>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5</a:t>
            </a:fld>
            <a:endParaRPr/>
          </a:p>
        </p:txBody>
      </p:sp>
      <p:sp>
        <p:nvSpPr>
          <p:cNvPr id="149" name="Google Shape;149;p20"/>
          <p:cNvSpPr/>
          <p:nvPr>
            <p:custDataLst>
              <p:tags r:id="rId4"/>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150" name="Google Shape;150;p20"/>
          <p:cNvSpPr/>
          <p:nvPr>
            <p:custDataLst>
              <p:tags r:id="rId5"/>
            </p:custDataLst>
          </p:nvPr>
        </p:nvSpPr>
        <p:spPr>
          <a:xfrm>
            <a:off x="3697432" y="6565797"/>
            <a:ext cx="2552123" cy="163629"/>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151" name="Google Shape;151;p20"/>
          <p:cNvSpPr/>
          <p:nvPr>
            <p:custDataLst>
              <p:tags r:id="rId6"/>
            </p:custDataLst>
          </p:nvPr>
        </p:nvSpPr>
        <p:spPr>
          <a:xfrm>
            <a:off x="6249555" y="6557845"/>
            <a:ext cx="2552123" cy="163629"/>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en-US"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Personnages</a:t>
            </a:r>
            <a:r>
              <a:rPr lang="en-US" sz="1200" dirty="0">
                <a:solidFill>
                  <a:schemeClr val="lt1"/>
                </a:solidFill>
                <a:latin typeface="Calibri"/>
                <a:ea typeface="Calibri"/>
                <a:cs typeface="Calibri"/>
                <a:sym typeface="Calibri"/>
              </a:rPr>
              <a:t>/</a:t>
            </a:r>
            <a:r>
              <a:rPr lang="en-US" sz="1200" dirty="0" err="1">
                <a:solidFill>
                  <a:schemeClr val="lt1"/>
                </a:solidFill>
                <a:latin typeface="Calibri"/>
                <a:ea typeface="Calibri"/>
                <a:cs typeface="Calibri"/>
                <a:sym typeface="Calibri"/>
              </a:rPr>
              <a:t>Arrière</a:t>
            </a:r>
            <a:r>
              <a:rPr lang="en-US" sz="1200" dirty="0">
                <a:solidFill>
                  <a:schemeClr val="lt1"/>
                </a:solidFill>
                <a:latin typeface="Calibri"/>
                <a:ea typeface="Calibri"/>
                <a:cs typeface="Calibri"/>
                <a:sym typeface="Calibri"/>
              </a:rPr>
              <a:t>-plans</a:t>
            </a:r>
            <a:endParaRPr sz="12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152" name="Google Shape;152;p20"/>
          <p:cNvSpPr/>
          <p:nvPr>
            <p:custDataLst>
              <p:tags r:id="rId7"/>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153" name="Google Shape;153;p20"/>
          <p:cNvSpPr/>
          <p:nvPr>
            <p:custDataLst>
              <p:tags r:id="rId8"/>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20;p18">
            <a:extLst>
              <a:ext uri="{FF2B5EF4-FFF2-40B4-BE49-F238E27FC236}">
                <a16:creationId xmlns:a16="http://schemas.microsoft.com/office/drawing/2014/main" id="{1E00B051-0DD5-49D1-AF9A-CF83B5494412}"/>
              </a:ext>
            </a:extLst>
          </p:cNvPr>
          <p:cNvSpPr txBox="1">
            <a:spLocks noGrp="1"/>
          </p:cNvSpPr>
          <p:nvPr>
            <p:ph type="title"/>
            <p:custDataLst>
              <p:tags r:id="rId9"/>
            </p:custDataLst>
          </p:nvPr>
        </p:nvSpPr>
        <p:spPr>
          <a:xfrm>
            <a:off x="6657975" y="201000"/>
            <a:ext cx="5060100" cy="16728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Animation </a:t>
            </a:r>
            <a:br>
              <a:rPr lang="en-US" dirty="0"/>
            </a:br>
            <a:r>
              <a:rPr lang="en-US" dirty="0"/>
              <a:t>image par image</a:t>
            </a:r>
            <a:br>
              <a:rPr lang="en-US" dirty="0"/>
            </a:br>
            <a:r>
              <a:rPr lang="en-US" dirty="0"/>
              <a:t>Stop Motion</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1" descr="A picture containing cake, table, person, green&#10;&#10;Description automatically generated"/>
          <p:cNvPicPr preferRelativeResize="0">
            <a:picLocks noGrp="1"/>
          </p:cNvPicPr>
          <p:nvPr>
            <p:ph type="pic" idx="2"/>
            <p:custDataLst>
              <p:tags r:id="rId1"/>
            </p:custDataLst>
          </p:nvPr>
        </p:nvPicPr>
        <p:blipFill rotWithShape="1">
          <a:blip r:embed="rId12">
            <a:alphaModFix/>
          </a:blip>
          <a:srcRect t="-45688" b="-45687"/>
          <a:stretch/>
        </p:blipFill>
        <p:spPr>
          <a:xfrm>
            <a:off x="0" y="0"/>
            <a:ext cx="6305550" cy="6721475"/>
          </a:xfrm>
          <a:prstGeom prst="rect">
            <a:avLst/>
          </a:prstGeom>
          <a:noFill/>
          <a:ln>
            <a:noFill/>
          </a:ln>
        </p:spPr>
      </p:pic>
      <p:sp>
        <p:nvSpPr>
          <p:cNvPr id="159" name="Google Shape;159;p21"/>
          <p:cNvSpPr txBox="1">
            <a:spLocks noGrp="1"/>
          </p:cNvSpPr>
          <p:nvPr>
            <p:ph type="title"/>
            <p:custDataLst>
              <p:tags r:id="rId2"/>
            </p:custDataLst>
          </p:nvPr>
        </p:nvSpPr>
        <p:spPr>
          <a:xfrm>
            <a:off x="6657975" y="611074"/>
            <a:ext cx="4791900" cy="11304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Créer</a:t>
            </a:r>
            <a:r>
              <a:rPr lang="en-US" dirty="0"/>
              <a:t> un animation image par image</a:t>
            </a:r>
            <a:endParaRPr dirty="0"/>
          </a:p>
        </p:txBody>
      </p:sp>
      <p:sp>
        <p:nvSpPr>
          <p:cNvPr id="160" name="Google Shape;160;p21"/>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203200" algn="l" rtl="0">
              <a:lnSpc>
                <a:spcPct val="128571"/>
              </a:lnSpc>
              <a:spcBef>
                <a:spcPts val="0"/>
              </a:spcBef>
              <a:spcAft>
                <a:spcPts val="0"/>
              </a:spcAft>
              <a:buClr>
                <a:srgbClr val="FFFFFF"/>
              </a:buClr>
              <a:buSzPts val="1600"/>
              <a:buChar char="▪"/>
            </a:pPr>
            <a:r>
              <a:rPr lang="fr-CA" sz="1700" dirty="0">
                <a:solidFill>
                  <a:srgbClr val="FFFFFF"/>
                </a:solidFill>
                <a:latin typeface="Arial"/>
                <a:ea typeface="Arial"/>
                <a:cs typeface="Arial"/>
                <a:sym typeface="Arial"/>
              </a:rPr>
              <a:t>Ce qui est fantastique avec le stop motion(animation image par image), c'est que votre imagination est illimitée. Les outils, programmes et applications disponibles aujourd'hui permettent à chacun de devenir créateur.  Regardez quelques-unes des animations qui m’ont inspiré ainsi que mes élèves ci-bas.</a:t>
            </a:r>
          </a:p>
          <a:p>
            <a:pPr marL="0" lvl="0" indent="0" algn="l" rtl="0">
              <a:lnSpc>
                <a:spcPct val="90000"/>
              </a:lnSpc>
              <a:spcBef>
                <a:spcPts val="1000"/>
              </a:spcBef>
              <a:spcAft>
                <a:spcPts val="0"/>
              </a:spcAft>
              <a:buSzPts val="2000"/>
              <a:buNone/>
            </a:pPr>
            <a:r>
              <a:rPr lang="en-US" dirty="0"/>
              <a:t>	Observe et </a:t>
            </a:r>
            <a:r>
              <a:rPr lang="en-US" dirty="0" err="1"/>
              <a:t>apprends</a:t>
            </a:r>
            <a:r>
              <a:rPr lang="en-US" dirty="0"/>
              <a:t>:</a:t>
            </a:r>
            <a:endParaRPr dirty="0"/>
          </a:p>
          <a:p>
            <a:pPr marL="0" lvl="0" indent="0" algn="l" rtl="0">
              <a:lnSpc>
                <a:spcPct val="90000"/>
              </a:lnSpc>
              <a:spcBef>
                <a:spcPts val="1000"/>
              </a:spcBef>
              <a:spcAft>
                <a:spcPts val="0"/>
              </a:spcAft>
              <a:buSzPts val="2000"/>
              <a:buNone/>
            </a:pPr>
            <a:r>
              <a:rPr lang="en-US" dirty="0"/>
              <a:t>	</a:t>
            </a:r>
            <a:r>
              <a:rPr lang="en-US" u="sng" dirty="0">
                <a:solidFill>
                  <a:schemeClr val="hlink"/>
                </a:solidFill>
                <a:hlinkClick r:id="rId13"/>
              </a:rPr>
              <a:t>Gone Fishing by </a:t>
            </a:r>
            <a:r>
              <a:rPr lang="en-US" u="sng" dirty="0" err="1">
                <a:solidFill>
                  <a:schemeClr val="hlink"/>
                </a:solidFill>
                <a:hlinkClick r:id="rId13"/>
              </a:rPr>
              <a:t>Guldies</a:t>
            </a:r>
            <a:endParaRPr dirty="0"/>
          </a:p>
          <a:p>
            <a:pPr marL="0" lvl="0" indent="0" algn="l" rtl="0">
              <a:lnSpc>
                <a:spcPct val="90000"/>
              </a:lnSpc>
              <a:spcBef>
                <a:spcPts val="1000"/>
              </a:spcBef>
              <a:spcAft>
                <a:spcPts val="0"/>
              </a:spcAft>
              <a:buSzPts val="2000"/>
              <a:buNone/>
            </a:pPr>
            <a:r>
              <a:rPr lang="en-US" dirty="0"/>
              <a:t>	Observe et </a:t>
            </a:r>
            <a:r>
              <a:rPr lang="en-US" dirty="0" err="1"/>
              <a:t>apprends</a:t>
            </a:r>
            <a:r>
              <a:rPr lang="en-US" dirty="0"/>
              <a:t>:</a:t>
            </a:r>
            <a:endParaRPr dirty="0"/>
          </a:p>
          <a:p>
            <a:pPr marL="0" lvl="0" indent="0" algn="l" rtl="0">
              <a:lnSpc>
                <a:spcPct val="90000"/>
              </a:lnSpc>
              <a:spcBef>
                <a:spcPts val="1000"/>
              </a:spcBef>
              <a:spcAft>
                <a:spcPts val="0"/>
              </a:spcAft>
              <a:buSzPts val="2000"/>
              <a:buNone/>
            </a:pPr>
            <a:r>
              <a:rPr lang="en-US" dirty="0"/>
              <a:t>	</a:t>
            </a:r>
            <a:r>
              <a:rPr lang="en-US" u="sng" dirty="0">
                <a:solidFill>
                  <a:schemeClr val="hlink"/>
                </a:solidFill>
                <a:hlinkClick r:id="rId14"/>
              </a:rPr>
              <a:t>Deadline by </a:t>
            </a:r>
            <a:r>
              <a:rPr lang="en-US" u="sng" dirty="0" err="1">
                <a:solidFill>
                  <a:schemeClr val="hlink"/>
                </a:solidFill>
                <a:hlinkClick r:id="rId14"/>
              </a:rPr>
              <a:t>Bunliu</a:t>
            </a:r>
            <a:endParaRPr dirty="0"/>
          </a:p>
          <a:p>
            <a:pPr marL="914400" lvl="2" indent="0" algn="l" rtl="0">
              <a:lnSpc>
                <a:spcPct val="90000"/>
              </a:lnSpc>
              <a:spcBef>
                <a:spcPts val="500"/>
              </a:spcBef>
              <a:spcAft>
                <a:spcPts val="0"/>
              </a:spcAft>
              <a:buClr>
                <a:schemeClr val="lt1"/>
              </a:buClr>
              <a:buSzPts val="1600"/>
              <a:buNone/>
            </a:pPr>
            <a:r>
              <a:rPr lang="en-US" dirty="0"/>
              <a:t> </a:t>
            </a:r>
            <a:endParaRPr dirty="0"/>
          </a:p>
        </p:txBody>
      </p:sp>
      <p:sp>
        <p:nvSpPr>
          <p:cNvPr id="161" name="Google Shape;161;p21"/>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6</a:t>
            </a:fld>
            <a:endParaRPr/>
          </a:p>
        </p:txBody>
      </p:sp>
      <p:sp>
        <p:nvSpPr>
          <p:cNvPr id="162" name="Google Shape;162;p21"/>
          <p:cNvSpPr/>
          <p:nvPr>
            <p:custDataLst>
              <p:tags r:id="rId5"/>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163" name="Google Shape;163;p21"/>
          <p:cNvSpPr/>
          <p:nvPr>
            <p:custDataLst>
              <p:tags r:id="rId6"/>
            </p:custDataLst>
          </p:nvPr>
        </p:nvSpPr>
        <p:spPr>
          <a:xfrm>
            <a:off x="3697432" y="6565797"/>
            <a:ext cx="2552123" cy="163629"/>
          </a:xfrm>
          <a:prstGeom prst="rect">
            <a:avLst/>
          </a:prstGeom>
          <a:solidFill>
            <a:srgbClr val="3F3F3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164" name="Google Shape;164;p21"/>
          <p:cNvSpPr/>
          <p:nvPr>
            <p:custDataLst>
              <p:tags r:id="rId7"/>
            </p:custDataLst>
          </p:nvPr>
        </p:nvSpPr>
        <p:spPr>
          <a:xfrm>
            <a:off x="6249555" y="6557845"/>
            <a:ext cx="2552123" cy="163629"/>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en-US"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Personnages</a:t>
            </a:r>
            <a:r>
              <a:rPr lang="en-US" sz="1200" dirty="0">
                <a:solidFill>
                  <a:schemeClr val="lt1"/>
                </a:solidFill>
                <a:latin typeface="Calibri"/>
                <a:ea typeface="Calibri"/>
                <a:cs typeface="Calibri"/>
                <a:sym typeface="Calibri"/>
              </a:rPr>
              <a:t>/</a:t>
            </a:r>
            <a:r>
              <a:rPr lang="en-US" sz="1200" dirty="0" err="1">
                <a:solidFill>
                  <a:schemeClr val="lt1"/>
                </a:solidFill>
                <a:latin typeface="Calibri"/>
                <a:ea typeface="Calibri"/>
                <a:cs typeface="Calibri"/>
                <a:sym typeface="Calibri"/>
              </a:rPr>
              <a:t>Arrière</a:t>
            </a:r>
            <a:r>
              <a:rPr lang="en-US" sz="1200" dirty="0">
                <a:solidFill>
                  <a:schemeClr val="lt1"/>
                </a:solidFill>
                <a:latin typeface="Calibri"/>
                <a:ea typeface="Calibri"/>
                <a:cs typeface="Calibri"/>
                <a:sym typeface="Calibri"/>
              </a:rPr>
              <a:t>-plans</a:t>
            </a:r>
            <a:endParaRPr sz="12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165" name="Google Shape;165;p21"/>
          <p:cNvSpPr/>
          <p:nvPr>
            <p:custDataLst>
              <p:tags r:id="rId8"/>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166" name="Google Shape;166;p21"/>
          <p:cNvSpPr/>
          <p:nvPr>
            <p:custDataLst>
              <p:tags r:id="rId9"/>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2" descr="A picture containing person, object, holding, young&#10;&#10;Description automatically generated"/>
          <p:cNvPicPr preferRelativeResize="0">
            <a:picLocks noGrp="1"/>
          </p:cNvPicPr>
          <p:nvPr>
            <p:ph type="pic" idx="2"/>
            <p:custDataLst>
              <p:tags r:id="rId1"/>
            </p:custDataLst>
          </p:nvPr>
        </p:nvPicPr>
        <p:blipFill rotWithShape="1">
          <a:blip r:embed="rId12">
            <a:alphaModFix/>
          </a:blip>
          <a:srcRect l="14764" r="22626"/>
          <a:stretch/>
        </p:blipFill>
        <p:spPr>
          <a:xfrm>
            <a:off x="0" y="0"/>
            <a:ext cx="6305550" cy="6721475"/>
          </a:xfrm>
          <a:prstGeom prst="rect">
            <a:avLst/>
          </a:prstGeom>
          <a:noFill/>
          <a:ln>
            <a:noFill/>
          </a:ln>
        </p:spPr>
      </p:pic>
      <p:sp>
        <p:nvSpPr>
          <p:cNvPr id="172" name="Google Shape;172;p22"/>
          <p:cNvSpPr txBox="1">
            <a:spLocks noGrp="1"/>
          </p:cNvSpPr>
          <p:nvPr>
            <p:ph type="title"/>
            <p:custDataLst>
              <p:tags r:id="rId2"/>
            </p:custDataLst>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Outils</a:t>
            </a:r>
            <a:endParaRPr dirty="0"/>
          </a:p>
        </p:txBody>
      </p:sp>
      <p:sp>
        <p:nvSpPr>
          <p:cNvPr id="173" name="Google Shape;173;p22"/>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0" lvl="2" indent="0" algn="l" rtl="0">
              <a:lnSpc>
                <a:spcPct val="90000"/>
              </a:lnSpc>
              <a:spcBef>
                <a:spcPts val="500"/>
              </a:spcBef>
              <a:spcAft>
                <a:spcPts val="0"/>
              </a:spcAft>
              <a:buClr>
                <a:schemeClr val="lt1"/>
              </a:buClr>
              <a:buSzPts val="1600"/>
              <a:buNone/>
            </a:pPr>
            <a:r>
              <a:rPr lang="en-US" sz="1700">
                <a:solidFill>
                  <a:srgbClr val="FFFFFF"/>
                </a:solidFill>
                <a:latin typeface="Arial"/>
                <a:ea typeface="Arial"/>
                <a:cs typeface="Arial"/>
                <a:sym typeface="Arial"/>
              </a:rPr>
              <a:t>Vous pourriez être surpris d'apprendre que pour commencer à créer des vidéos en stop motion, vous n'avez besoin que d'un outil et d'une application.</a:t>
            </a:r>
            <a:endParaRPr sz="1700">
              <a:solidFill>
                <a:srgbClr val="FFFFFF"/>
              </a:solidFill>
              <a:latin typeface="Arial"/>
              <a:ea typeface="Arial"/>
              <a:cs typeface="Arial"/>
              <a:sym typeface="Arial"/>
            </a:endParaRPr>
          </a:p>
          <a:p>
            <a:pPr marL="914400" lvl="2" indent="0" algn="l" rtl="0">
              <a:lnSpc>
                <a:spcPct val="90000"/>
              </a:lnSpc>
              <a:spcBef>
                <a:spcPts val="500"/>
              </a:spcBef>
              <a:spcAft>
                <a:spcPts val="0"/>
              </a:spcAft>
              <a:buClr>
                <a:schemeClr val="lt1"/>
              </a:buClr>
              <a:buSzPts val="1600"/>
              <a:buNone/>
            </a:pPr>
            <a:r>
              <a:rPr lang="en-US" sz="1700">
                <a:solidFill>
                  <a:srgbClr val="FFFFFF"/>
                </a:solidFill>
                <a:latin typeface="Arial"/>
                <a:ea typeface="Arial"/>
                <a:cs typeface="Arial"/>
                <a:sym typeface="Arial"/>
              </a:rPr>
              <a:t>Appareil mobile:</a:t>
            </a:r>
            <a:endParaRPr sz="1700">
              <a:solidFill>
                <a:srgbClr val="FFFFFF"/>
              </a:solidFill>
              <a:latin typeface="Arial"/>
              <a:ea typeface="Arial"/>
              <a:cs typeface="Arial"/>
              <a:sym typeface="Arial"/>
            </a:endParaRPr>
          </a:p>
          <a:p>
            <a:pPr marL="914400" lvl="2" indent="0" algn="l" rtl="0">
              <a:lnSpc>
                <a:spcPct val="90000"/>
              </a:lnSpc>
              <a:spcBef>
                <a:spcPts val="500"/>
              </a:spcBef>
              <a:spcAft>
                <a:spcPts val="0"/>
              </a:spcAft>
              <a:buClr>
                <a:schemeClr val="lt1"/>
              </a:buClr>
              <a:buSzPts val="1600"/>
              <a:buNone/>
            </a:pPr>
            <a:r>
              <a:rPr lang="en-US" sz="1700">
                <a:solidFill>
                  <a:srgbClr val="FFFFFF"/>
                </a:solidFill>
                <a:latin typeface="Arial"/>
                <a:ea typeface="Arial"/>
                <a:cs typeface="Arial"/>
                <a:sym typeface="Arial"/>
              </a:rPr>
              <a:t>Stop Motion App</a:t>
            </a:r>
            <a:endParaRPr sz="1700">
              <a:solidFill>
                <a:srgbClr val="FFFFFF"/>
              </a:solidFill>
              <a:latin typeface="Arial"/>
              <a:ea typeface="Arial"/>
              <a:cs typeface="Arial"/>
              <a:sym typeface="Arial"/>
            </a:endParaRPr>
          </a:p>
          <a:p>
            <a:pPr marL="914400" lvl="2" indent="0" algn="l" rtl="0">
              <a:lnSpc>
                <a:spcPct val="90000"/>
              </a:lnSpc>
              <a:spcBef>
                <a:spcPts val="500"/>
              </a:spcBef>
              <a:spcAft>
                <a:spcPts val="0"/>
              </a:spcAft>
              <a:buClr>
                <a:schemeClr val="lt1"/>
              </a:buClr>
              <a:buSzPts val="1600"/>
              <a:buNone/>
            </a:pPr>
            <a:endParaRPr sz="1700">
              <a:solidFill>
                <a:srgbClr val="FFFFFF"/>
              </a:solidFill>
              <a:latin typeface="Arial"/>
              <a:ea typeface="Arial"/>
              <a:cs typeface="Arial"/>
              <a:sym typeface="Arial"/>
            </a:endParaRPr>
          </a:p>
          <a:p>
            <a:pPr marL="0" lvl="2" indent="0" algn="l" rtl="0">
              <a:lnSpc>
                <a:spcPct val="90000"/>
              </a:lnSpc>
              <a:spcBef>
                <a:spcPts val="500"/>
              </a:spcBef>
              <a:spcAft>
                <a:spcPts val="0"/>
              </a:spcAft>
              <a:buClr>
                <a:schemeClr val="lt1"/>
              </a:buClr>
              <a:buSzPts val="1600"/>
              <a:buNone/>
            </a:pPr>
            <a:r>
              <a:rPr lang="en-US" sz="1700">
                <a:solidFill>
                  <a:srgbClr val="FFFFFF"/>
                </a:solidFill>
                <a:latin typeface="Arial"/>
                <a:ea typeface="Arial"/>
                <a:cs typeface="Arial"/>
                <a:sym typeface="Arial"/>
              </a:rPr>
              <a:t>Au fur et à mesure que votre enthousiasme et vos compétences progressent, l'ajout de ces outils améliorera considérablement la qualité de vos vidéos.</a:t>
            </a:r>
            <a:endParaRPr sz="1700">
              <a:solidFill>
                <a:srgbClr val="FFFFFF"/>
              </a:solidFill>
              <a:latin typeface="Arial"/>
              <a:ea typeface="Arial"/>
              <a:cs typeface="Arial"/>
              <a:sym typeface="Arial"/>
            </a:endParaRPr>
          </a:p>
          <a:p>
            <a:pPr marL="914400" lvl="2" indent="0" algn="l" rtl="0">
              <a:lnSpc>
                <a:spcPct val="90000"/>
              </a:lnSpc>
              <a:spcBef>
                <a:spcPts val="500"/>
              </a:spcBef>
              <a:spcAft>
                <a:spcPts val="0"/>
              </a:spcAft>
              <a:buClr>
                <a:schemeClr val="lt1"/>
              </a:buClr>
              <a:buSzPts val="1600"/>
              <a:buNone/>
            </a:pPr>
            <a:r>
              <a:rPr lang="en-US" sz="1700">
                <a:solidFill>
                  <a:srgbClr val="FFFFFF"/>
                </a:solidFill>
                <a:latin typeface="Arial"/>
                <a:ea typeface="Arial"/>
                <a:cs typeface="Arial"/>
                <a:sym typeface="Arial"/>
              </a:rPr>
              <a:t>Trépied</a:t>
            </a:r>
            <a:endParaRPr sz="1700">
              <a:solidFill>
                <a:srgbClr val="FFFFFF"/>
              </a:solidFill>
              <a:latin typeface="Arial"/>
              <a:ea typeface="Arial"/>
              <a:cs typeface="Arial"/>
              <a:sym typeface="Arial"/>
            </a:endParaRPr>
          </a:p>
          <a:p>
            <a:pPr marL="914400" lvl="2" indent="0" algn="l" rtl="0">
              <a:lnSpc>
                <a:spcPct val="90000"/>
              </a:lnSpc>
              <a:spcBef>
                <a:spcPts val="500"/>
              </a:spcBef>
              <a:spcAft>
                <a:spcPts val="0"/>
              </a:spcAft>
              <a:buClr>
                <a:schemeClr val="lt1"/>
              </a:buClr>
              <a:buSzPts val="1600"/>
              <a:buNone/>
            </a:pPr>
            <a:r>
              <a:rPr lang="en-US" sz="1700">
                <a:solidFill>
                  <a:srgbClr val="FFFFFF"/>
                </a:solidFill>
                <a:latin typeface="Arial"/>
                <a:ea typeface="Arial"/>
                <a:cs typeface="Arial"/>
                <a:sym typeface="Arial"/>
              </a:rPr>
              <a:t>Éclairage ou lumière naturelle</a:t>
            </a:r>
            <a:endParaRPr sz="1700">
              <a:solidFill>
                <a:srgbClr val="FFFFFF"/>
              </a:solidFill>
              <a:latin typeface="Arial"/>
              <a:ea typeface="Arial"/>
              <a:cs typeface="Arial"/>
              <a:sym typeface="Arial"/>
            </a:endParaRPr>
          </a:p>
          <a:p>
            <a:pPr marL="914400" lvl="2" indent="0" algn="l" rtl="0">
              <a:lnSpc>
                <a:spcPct val="90000"/>
              </a:lnSpc>
              <a:spcBef>
                <a:spcPts val="500"/>
              </a:spcBef>
              <a:spcAft>
                <a:spcPts val="0"/>
              </a:spcAft>
              <a:buClr>
                <a:schemeClr val="lt1"/>
              </a:buClr>
              <a:buSzPts val="1600"/>
              <a:buNone/>
            </a:pPr>
            <a:r>
              <a:rPr lang="en-US" sz="1700">
                <a:solidFill>
                  <a:srgbClr val="FFFFFF"/>
                </a:solidFill>
                <a:latin typeface="Arial"/>
                <a:ea typeface="Arial"/>
                <a:cs typeface="Arial"/>
                <a:sym typeface="Arial"/>
              </a:rPr>
              <a:t>Des sons et effets sonores</a:t>
            </a:r>
            <a:endParaRPr sz="1700">
              <a:solidFill>
                <a:srgbClr val="FFFFFF"/>
              </a:solidFill>
              <a:latin typeface="Arial"/>
              <a:ea typeface="Arial"/>
              <a:cs typeface="Arial"/>
              <a:sym typeface="Arial"/>
            </a:endParaRPr>
          </a:p>
          <a:p>
            <a:pPr marL="914400" lvl="2" indent="0" algn="l" rtl="0">
              <a:lnSpc>
                <a:spcPct val="90000"/>
              </a:lnSpc>
              <a:spcBef>
                <a:spcPts val="500"/>
              </a:spcBef>
              <a:spcAft>
                <a:spcPts val="0"/>
              </a:spcAft>
              <a:buClr>
                <a:schemeClr val="lt1"/>
              </a:buClr>
              <a:buSzPts val="1600"/>
              <a:buNone/>
            </a:pPr>
            <a:endParaRPr>
              <a:solidFill>
                <a:srgbClr val="FFFFFF"/>
              </a:solidFill>
            </a:endParaRPr>
          </a:p>
        </p:txBody>
      </p:sp>
      <p:sp>
        <p:nvSpPr>
          <p:cNvPr id="174" name="Google Shape;174;p22"/>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7</a:t>
            </a:fld>
            <a:endParaRPr/>
          </a:p>
        </p:txBody>
      </p:sp>
      <p:sp>
        <p:nvSpPr>
          <p:cNvPr id="175" name="Google Shape;175;p22"/>
          <p:cNvSpPr/>
          <p:nvPr>
            <p:custDataLst>
              <p:tags r:id="rId5"/>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176" name="Google Shape;176;p22"/>
          <p:cNvSpPr/>
          <p:nvPr>
            <p:custDataLst>
              <p:tags r:id="rId6"/>
            </p:custDataLst>
          </p:nvPr>
        </p:nvSpPr>
        <p:spPr>
          <a:xfrm>
            <a:off x="3697432" y="6565797"/>
            <a:ext cx="2552123" cy="163629"/>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177" name="Google Shape;177;p22"/>
          <p:cNvSpPr/>
          <p:nvPr>
            <p:custDataLst>
              <p:tags r:id="rId7"/>
            </p:custDataLst>
          </p:nvPr>
        </p:nvSpPr>
        <p:spPr>
          <a:xfrm>
            <a:off x="6249555" y="6557845"/>
            <a:ext cx="2552123" cy="163629"/>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en-US"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Personnages</a:t>
            </a:r>
            <a:r>
              <a:rPr lang="en-US" sz="1200" dirty="0">
                <a:solidFill>
                  <a:schemeClr val="lt1"/>
                </a:solidFill>
                <a:latin typeface="Calibri"/>
                <a:ea typeface="Calibri"/>
                <a:cs typeface="Calibri"/>
                <a:sym typeface="Calibri"/>
              </a:rPr>
              <a:t>/</a:t>
            </a:r>
            <a:r>
              <a:rPr lang="en-US" sz="1200" dirty="0" err="1">
                <a:solidFill>
                  <a:schemeClr val="lt1"/>
                </a:solidFill>
                <a:latin typeface="Calibri"/>
                <a:ea typeface="Calibri"/>
                <a:cs typeface="Calibri"/>
                <a:sym typeface="Calibri"/>
              </a:rPr>
              <a:t>Arrière</a:t>
            </a:r>
            <a:r>
              <a:rPr lang="en-US" sz="1200" dirty="0">
                <a:solidFill>
                  <a:schemeClr val="lt1"/>
                </a:solidFill>
                <a:latin typeface="Calibri"/>
                <a:ea typeface="Calibri"/>
                <a:cs typeface="Calibri"/>
                <a:sym typeface="Calibri"/>
              </a:rPr>
              <a:t>-plans</a:t>
            </a:r>
            <a:endParaRPr sz="12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178" name="Google Shape;178;p22"/>
          <p:cNvSpPr/>
          <p:nvPr>
            <p:custDataLst>
              <p:tags r:id="rId8"/>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179" name="Google Shape;179;p22"/>
          <p:cNvSpPr/>
          <p:nvPr>
            <p:custDataLst>
              <p:tags r:id="rId9"/>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92" name="Google Shape;192;p23" descr="A picture containing indoor, kitchen, refrigerator, room&#10;&#10;Description automatically generated"/>
          <p:cNvPicPr preferRelativeResize="0">
            <a:picLocks noGrp="1"/>
          </p:cNvPicPr>
          <p:nvPr>
            <p:ph type="pic" idx="2"/>
            <p:custDataLst>
              <p:tags r:id="rId1"/>
            </p:custDataLst>
          </p:nvPr>
        </p:nvPicPr>
        <p:blipFill rotWithShape="1">
          <a:blip r:embed="rId12">
            <a:alphaModFix/>
          </a:blip>
          <a:srcRect t="-32168" b="-32168"/>
          <a:stretch/>
        </p:blipFill>
        <p:spPr>
          <a:xfrm>
            <a:off x="0" y="0"/>
            <a:ext cx="6305550" cy="6721475"/>
          </a:xfrm>
          <a:prstGeom prst="rect">
            <a:avLst/>
          </a:prstGeom>
          <a:noFill/>
          <a:ln>
            <a:noFill/>
          </a:ln>
        </p:spPr>
      </p:pic>
      <p:sp>
        <p:nvSpPr>
          <p:cNvPr id="184" name="Google Shape;184;p23"/>
          <p:cNvSpPr txBox="1">
            <a:spLocks noGrp="1"/>
          </p:cNvSpPr>
          <p:nvPr>
            <p:ph type="title"/>
            <p:custDataLst>
              <p:tags r:id="rId2"/>
            </p:custDataLst>
          </p:nvPr>
        </p:nvSpPr>
        <p:spPr>
          <a:xfrm>
            <a:off x="6657974" y="611077"/>
            <a:ext cx="4695825" cy="833663"/>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a:t>Comment </a:t>
            </a:r>
            <a:r>
              <a:rPr lang="en-US" dirty="0" err="1"/>
              <a:t>créer</a:t>
            </a:r>
            <a:endParaRPr dirty="0"/>
          </a:p>
        </p:txBody>
      </p:sp>
      <p:sp>
        <p:nvSpPr>
          <p:cNvPr id="185" name="Google Shape;185;p23"/>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marR="38100" lvl="0" indent="-196850" algn="l" rtl="0">
              <a:lnSpc>
                <a:spcPct val="128571"/>
              </a:lnSpc>
              <a:spcBef>
                <a:spcPts val="0"/>
              </a:spcBef>
              <a:spcAft>
                <a:spcPts val="0"/>
              </a:spcAft>
              <a:buClr>
                <a:srgbClr val="FFFFFF"/>
              </a:buClr>
              <a:buSzPts val="1500"/>
              <a:buChar char="▪"/>
            </a:pPr>
            <a:r>
              <a:rPr lang="en-US" sz="1600">
                <a:solidFill>
                  <a:srgbClr val="FFFFFF"/>
                </a:solidFill>
                <a:latin typeface="Arial"/>
                <a:ea typeface="Arial"/>
                <a:cs typeface="Arial"/>
                <a:sym typeface="Arial"/>
              </a:rPr>
              <a:t>Il existe de nombreuses vidéos Comment créer des vidéos en stop motion, regardez ces trois vidéo, ils vous aideront à passer votre création au niveau supérieur.</a:t>
            </a:r>
            <a:endParaRPr sz="1600">
              <a:solidFill>
                <a:srgbClr val="FFFFFF"/>
              </a:solidFill>
              <a:latin typeface="Arial"/>
              <a:ea typeface="Arial"/>
              <a:cs typeface="Arial"/>
              <a:sym typeface="Arial"/>
            </a:endParaRPr>
          </a:p>
          <a:p>
            <a:pPr marL="228600" lvl="0" indent="0" algn="l" rtl="0">
              <a:lnSpc>
                <a:spcPct val="90000"/>
              </a:lnSpc>
              <a:spcBef>
                <a:spcPts val="0"/>
              </a:spcBef>
              <a:spcAft>
                <a:spcPts val="0"/>
              </a:spcAft>
              <a:buNone/>
            </a:pPr>
            <a:endParaRPr/>
          </a:p>
          <a:p>
            <a:pPr marL="914400" lvl="2" indent="0" algn="l" rtl="0">
              <a:lnSpc>
                <a:spcPct val="90000"/>
              </a:lnSpc>
              <a:spcBef>
                <a:spcPts val="500"/>
              </a:spcBef>
              <a:spcAft>
                <a:spcPts val="0"/>
              </a:spcAft>
              <a:buClr>
                <a:schemeClr val="lt1"/>
              </a:buClr>
              <a:buSzPts val="1600"/>
              <a:buNone/>
            </a:pPr>
            <a:r>
              <a:rPr lang="en-US"/>
              <a:t>Observe et apprends: </a:t>
            </a:r>
            <a:r>
              <a:rPr lang="en-US">
                <a:solidFill>
                  <a:srgbClr val="FFFFFF"/>
                </a:solidFill>
                <a:latin typeface="Arial"/>
                <a:ea typeface="Arial"/>
                <a:cs typeface="Arial"/>
                <a:sym typeface="Arial"/>
              </a:rPr>
              <a:t> Exemplaire science:  </a:t>
            </a:r>
            <a:r>
              <a:rPr lang="en-US" u="sng">
                <a:solidFill>
                  <a:schemeClr val="hlink"/>
                </a:solidFill>
                <a:hlinkClick r:id="rId13"/>
              </a:rPr>
              <a:t>How To Make Stop Motion Videos</a:t>
            </a:r>
            <a:endParaRPr/>
          </a:p>
          <a:p>
            <a:pPr marL="914400" lvl="2" indent="0" algn="l" rtl="0">
              <a:lnSpc>
                <a:spcPct val="90000"/>
              </a:lnSpc>
              <a:spcBef>
                <a:spcPts val="500"/>
              </a:spcBef>
              <a:spcAft>
                <a:spcPts val="0"/>
              </a:spcAft>
              <a:buClr>
                <a:schemeClr val="lt1"/>
              </a:buClr>
              <a:buSzPts val="1600"/>
              <a:buNone/>
            </a:pPr>
            <a:r>
              <a:rPr lang="en-US"/>
              <a:t> </a:t>
            </a:r>
            <a:endParaRPr/>
          </a:p>
          <a:p>
            <a:pPr marL="914400" lvl="2" indent="0" algn="l" rtl="0">
              <a:lnSpc>
                <a:spcPct val="90000"/>
              </a:lnSpc>
              <a:spcBef>
                <a:spcPts val="500"/>
              </a:spcBef>
              <a:spcAft>
                <a:spcPts val="0"/>
              </a:spcAft>
              <a:buClr>
                <a:schemeClr val="lt1"/>
              </a:buClr>
              <a:buSzPts val="1600"/>
              <a:buNone/>
            </a:pPr>
            <a:r>
              <a:rPr lang="en-US"/>
              <a:t>Observe et apprends: Richard Watterson</a:t>
            </a:r>
            <a:endParaRPr/>
          </a:p>
          <a:p>
            <a:pPr marL="914400" lvl="2" indent="0" algn="l" rtl="0">
              <a:lnSpc>
                <a:spcPct val="90000"/>
              </a:lnSpc>
              <a:spcBef>
                <a:spcPts val="500"/>
              </a:spcBef>
              <a:spcAft>
                <a:spcPts val="0"/>
              </a:spcAft>
              <a:buClr>
                <a:schemeClr val="lt1"/>
              </a:buClr>
              <a:buSzPts val="1600"/>
              <a:buNone/>
            </a:pPr>
            <a:r>
              <a:rPr lang="en-US" u="sng">
                <a:solidFill>
                  <a:schemeClr val="hlink"/>
                </a:solidFill>
                <a:hlinkClick r:id="rId14"/>
              </a:rPr>
              <a:t>Stop Motion Claymation</a:t>
            </a:r>
            <a:endParaRPr/>
          </a:p>
          <a:p>
            <a:pPr marL="914400" lvl="2" indent="0" algn="l" rtl="0">
              <a:lnSpc>
                <a:spcPct val="90000"/>
              </a:lnSpc>
              <a:spcBef>
                <a:spcPts val="500"/>
              </a:spcBef>
              <a:spcAft>
                <a:spcPts val="0"/>
              </a:spcAft>
              <a:buClr>
                <a:schemeClr val="lt1"/>
              </a:buClr>
              <a:buSzPts val="1600"/>
              <a:buNone/>
            </a:pPr>
            <a:endParaRPr/>
          </a:p>
          <a:p>
            <a:pPr marL="914400" lvl="2" indent="0" algn="l" rtl="0">
              <a:lnSpc>
                <a:spcPct val="90000"/>
              </a:lnSpc>
              <a:spcBef>
                <a:spcPts val="500"/>
              </a:spcBef>
              <a:spcAft>
                <a:spcPts val="0"/>
              </a:spcAft>
              <a:buClr>
                <a:schemeClr val="lt1"/>
              </a:buClr>
              <a:buSzPts val="1600"/>
              <a:buNone/>
            </a:pPr>
            <a:r>
              <a:rPr lang="en-US"/>
              <a:t>Observe et apprends: Gold Puffin</a:t>
            </a:r>
            <a:endParaRPr/>
          </a:p>
          <a:p>
            <a:pPr marL="914400" lvl="2" indent="0" algn="l" rtl="0">
              <a:lnSpc>
                <a:spcPct val="90000"/>
              </a:lnSpc>
              <a:spcBef>
                <a:spcPts val="500"/>
              </a:spcBef>
              <a:spcAft>
                <a:spcPts val="0"/>
              </a:spcAft>
              <a:buClr>
                <a:schemeClr val="lt1"/>
              </a:buClr>
              <a:buSzPts val="1600"/>
              <a:buNone/>
            </a:pPr>
            <a:r>
              <a:rPr lang="en-US" u="sng">
                <a:solidFill>
                  <a:schemeClr val="hlink"/>
                </a:solidFill>
                <a:hlinkClick r:id="rId15"/>
              </a:rPr>
              <a:t>10 Things Stop Motion Pros Do</a:t>
            </a:r>
            <a:endParaRPr/>
          </a:p>
        </p:txBody>
      </p:sp>
      <p:sp>
        <p:nvSpPr>
          <p:cNvPr id="186" name="Google Shape;186;p23"/>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8</a:t>
            </a:fld>
            <a:endParaRPr/>
          </a:p>
        </p:txBody>
      </p:sp>
      <p:sp>
        <p:nvSpPr>
          <p:cNvPr id="187" name="Google Shape;187;p23"/>
          <p:cNvSpPr/>
          <p:nvPr>
            <p:custDataLst>
              <p:tags r:id="rId5"/>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188" name="Google Shape;188;p23"/>
          <p:cNvSpPr/>
          <p:nvPr>
            <p:custDataLst>
              <p:tags r:id="rId6"/>
            </p:custDataLst>
          </p:nvPr>
        </p:nvSpPr>
        <p:spPr>
          <a:xfrm>
            <a:off x="3697432" y="6565797"/>
            <a:ext cx="2552123" cy="163629"/>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189" name="Google Shape;189;p23"/>
          <p:cNvSpPr/>
          <p:nvPr>
            <p:custDataLst>
              <p:tags r:id="rId7"/>
            </p:custDataLst>
          </p:nvPr>
        </p:nvSpPr>
        <p:spPr>
          <a:xfrm>
            <a:off x="6249555" y="6557845"/>
            <a:ext cx="2552123" cy="163629"/>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en-US"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Personnages</a:t>
            </a:r>
            <a:r>
              <a:rPr lang="en-US" sz="1200" dirty="0">
                <a:solidFill>
                  <a:schemeClr val="lt1"/>
                </a:solidFill>
                <a:latin typeface="Calibri"/>
                <a:ea typeface="Calibri"/>
                <a:cs typeface="Calibri"/>
                <a:sym typeface="Calibri"/>
              </a:rPr>
              <a:t>/</a:t>
            </a:r>
            <a:r>
              <a:rPr lang="en-US" sz="1200" dirty="0" err="1">
                <a:solidFill>
                  <a:schemeClr val="lt1"/>
                </a:solidFill>
                <a:latin typeface="Calibri"/>
                <a:ea typeface="Calibri"/>
                <a:cs typeface="Calibri"/>
                <a:sym typeface="Calibri"/>
              </a:rPr>
              <a:t>Arrière</a:t>
            </a:r>
            <a:r>
              <a:rPr lang="en-US" sz="1200" dirty="0">
                <a:solidFill>
                  <a:schemeClr val="lt1"/>
                </a:solidFill>
                <a:latin typeface="Calibri"/>
                <a:ea typeface="Calibri"/>
                <a:cs typeface="Calibri"/>
                <a:sym typeface="Calibri"/>
              </a:rPr>
              <a:t>-plans</a:t>
            </a:r>
            <a:endParaRPr sz="12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190" name="Google Shape;190;p23"/>
          <p:cNvSpPr/>
          <p:nvPr>
            <p:custDataLst>
              <p:tags r:id="rId8"/>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191" name="Google Shape;191;p23"/>
          <p:cNvSpPr/>
          <p:nvPr>
            <p:custDataLst>
              <p:tags r:id="rId9"/>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4" descr="A picture containing cup, indoor, sitting, table&#10;&#10;Description automatically generated"/>
          <p:cNvPicPr preferRelativeResize="0">
            <a:picLocks noGrp="1"/>
          </p:cNvPicPr>
          <p:nvPr>
            <p:ph type="pic" idx="2"/>
            <p:custDataLst>
              <p:tags r:id="rId1"/>
            </p:custDataLst>
          </p:nvPr>
        </p:nvPicPr>
        <p:blipFill rotWithShape="1">
          <a:blip r:embed="rId12">
            <a:alphaModFix/>
          </a:blip>
          <a:srcRect l="-12628" r="-12628"/>
          <a:stretch/>
        </p:blipFill>
        <p:spPr>
          <a:xfrm>
            <a:off x="0" y="0"/>
            <a:ext cx="6305550" cy="6721475"/>
          </a:xfrm>
          <a:prstGeom prst="rect">
            <a:avLst/>
          </a:prstGeom>
          <a:noFill/>
          <a:ln>
            <a:noFill/>
          </a:ln>
        </p:spPr>
      </p:pic>
      <p:sp>
        <p:nvSpPr>
          <p:cNvPr id="198" name="Google Shape;198;p24"/>
          <p:cNvSpPr txBox="1">
            <a:spLocks noGrp="1"/>
          </p:cNvSpPr>
          <p:nvPr>
            <p:ph type="title"/>
            <p:custDataLst>
              <p:tags r:id="rId2"/>
            </p:custDataLst>
          </p:nvPr>
        </p:nvSpPr>
        <p:spPr>
          <a:xfrm>
            <a:off x="6657975" y="428025"/>
            <a:ext cx="5394600" cy="1016700"/>
          </a:xfrm>
          <a:prstGeom prst="rect">
            <a:avLst/>
          </a:prstGeom>
          <a:solidFill>
            <a:srgbClr val="4E1E76"/>
          </a:solidFill>
          <a:ln>
            <a:noFill/>
          </a:ln>
        </p:spPr>
        <p:txBody>
          <a:bodyPr spcFirstLastPara="1" wrap="square" lIns="91425" tIns="108000" rIns="91425" bIns="108000" anchor="ctr" anchorCtr="0">
            <a:noAutofit/>
          </a:bodyPr>
          <a:lstStyle/>
          <a:p>
            <a:pPr marL="0" lvl="0" indent="0" algn="ctr" rtl="0">
              <a:lnSpc>
                <a:spcPct val="100000"/>
              </a:lnSpc>
              <a:spcBef>
                <a:spcPts val="0"/>
              </a:spcBef>
              <a:spcAft>
                <a:spcPts val="0"/>
              </a:spcAft>
              <a:buClr>
                <a:schemeClr val="lt1"/>
              </a:buClr>
              <a:buSzPts val="4000"/>
              <a:buFont typeface="Calibri"/>
              <a:buNone/>
            </a:pPr>
            <a:r>
              <a:rPr lang="en-US" dirty="0" err="1"/>
              <a:t>D’autres</a:t>
            </a:r>
            <a:r>
              <a:rPr lang="en-US" dirty="0"/>
              <a:t> </a:t>
            </a:r>
            <a:r>
              <a:rPr lang="en-US" dirty="0" err="1"/>
              <a:t>idées</a:t>
            </a:r>
            <a:r>
              <a:rPr lang="en-US" dirty="0"/>
              <a:t> </a:t>
            </a:r>
            <a:br>
              <a:rPr lang="en-US" dirty="0"/>
            </a:br>
            <a:r>
              <a:rPr lang="en-US" dirty="0"/>
              <a:t>Stop Motion </a:t>
            </a:r>
            <a:endParaRPr dirty="0"/>
          </a:p>
        </p:txBody>
      </p:sp>
      <p:sp>
        <p:nvSpPr>
          <p:cNvPr id="199" name="Google Shape;199;p24"/>
          <p:cNvSpPr txBox="1">
            <a:spLocks noGrp="1"/>
          </p:cNvSpPr>
          <p:nvPr>
            <p:ph type="body" idx="1"/>
            <p:custDataLst>
              <p:tags r:id="rId3"/>
            </p:custDataLst>
          </p:nvPr>
        </p:nvSpPr>
        <p:spPr>
          <a:xfrm>
            <a:off x="6657974" y="1825625"/>
            <a:ext cx="4695826" cy="4351338"/>
          </a:xfrm>
          <a:prstGeom prst="rect">
            <a:avLst/>
          </a:prstGeom>
          <a:noFill/>
          <a:ln>
            <a:noFill/>
          </a:ln>
        </p:spPr>
        <p:txBody>
          <a:bodyPr spcFirstLastPara="1" wrap="square" lIns="91425" tIns="45700" rIns="91425" bIns="45700" anchor="t" anchorCtr="0">
            <a:noAutofit/>
          </a:bodyPr>
          <a:lstStyle/>
          <a:p>
            <a:pPr marL="228600" lvl="0" indent="-203200" algn="l" rtl="0">
              <a:lnSpc>
                <a:spcPct val="90000"/>
              </a:lnSpc>
              <a:spcBef>
                <a:spcPts val="1000"/>
              </a:spcBef>
              <a:spcAft>
                <a:spcPts val="0"/>
              </a:spcAft>
              <a:buClr>
                <a:srgbClr val="FFFFFF"/>
              </a:buClr>
              <a:buSzPts val="1600"/>
              <a:buChar char="▪"/>
            </a:pPr>
            <a:r>
              <a:rPr lang="en-US" sz="1700">
                <a:solidFill>
                  <a:srgbClr val="FFFFFF"/>
                </a:solidFill>
                <a:latin typeface="Arial"/>
                <a:ea typeface="Arial"/>
                <a:cs typeface="Arial"/>
                <a:sym typeface="Arial"/>
              </a:rPr>
              <a:t>L'un des moyens les plus simples de démarrer avec le stop motion est simplement de plonger et de commencer à créer quelque chose de simple. Cette première idée n'implique qu'un seul objet</a:t>
            </a:r>
            <a:endParaRPr sz="1700">
              <a:solidFill>
                <a:srgbClr val="FFFFFF"/>
              </a:solidFill>
              <a:latin typeface="Arial"/>
              <a:ea typeface="Arial"/>
              <a:cs typeface="Arial"/>
              <a:sym typeface="Arial"/>
            </a:endParaRPr>
          </a:p>
          <a:p>
            <a:pPr marL="228600" lvl="0" indent="0" algn="l" rtl="0">
              <a:lnSpc>
                <a:spcPct val="90000"/>
              </a:lnSpc>
              <a:spcBef>
                <a:spcPts val="1000"/>
              </a:spcBef>
              <a:spcAft>
                <a:spcPts val="0"/>
              </a:spcAft>
              <a:buNone/>
            </a:pPr>
            <a:r>
              <a:rPr lang="en-US" sz="1700">
                <a:solidFill>
                  <a:srgbClr val="FFFFFF"/>
                </a:solidFill>
                <a:latin typeface="Arial"/>
                <a:ea typeface="Arial"/>
                <a:cs typeface="Arial"/>
                <a:sym typeface="Arial"/>
              </a:rPr>
              <a:t>.</a:t>
            </a:r>
            <a:endParaRPr sz="1700">
              <a:solidFill>
                <a:srgbClr val="FFFFFF"/>
              </a:solidFill>
              <a:latin typeface="Arial"/>
              <a:ea typeface="Arial"/>
              <a:cs typeface="Arial"/>
              <a:sym typeface="Arial"/>
            </a:endParaRPr>
          </a:p>
          <a:p>
            <a:pPr marL="228600" marR="38100" lvl="0" indent="-203200" algn="l" rtl="0">
              <a:lnSpc>
                <a:spcPct val="128571"/>
              </a:lnSpc>
              <a:spcBef>
                <a:spcPts val="0"/>
              </a:spcBef>
              <a:spcAft>
                <a:spcPts val="0"/>
              </a:spcAft>
              <a:buClr>
                <a:srgbClr val="FFFFFF"/>
              </a:buClr>
              <a:buSzPts val="1600"/>
              <a:buChar char="▪"/>
            </a:pPr>
            <a:r>
              <a:rPr lang="en-US" sz="1700">
                <a:solidFill>
                  <a:srgbClr val="FFFFFF"/>
                </a:solidFill>
                <a:latin typeface="Arial"/>
                <a:ea typeface="Arial"/>
                <a:cs typeface="Arial"/>
                <a:sym typeface="Arial"/>
              </a:rPr>
              <a:t>À l'aide de votre appareil mobile et d'une main ferme, d'un support ou d'un trépied, commencez par faire pivoter une tasse et prendre une photo, faites-le lentement et uniformément pour de meilleurs résultats.</a:t>
            </a:r>
            <a:endParaRPr sz="1700">
              <a:solidFill>
                <a:srgbClr val="FFFFFF"/>
              </a:solidFill>
              <a:latin typeface="Arial"/>
              <a:ea typeface="Arial"/>
              <a:cs typeface="Arial"/>
              <a:sym typeface="Arial"/>
            </a:endParaRPr>
          </a:p>
          <a:p>
            <a:pPr marL="228600" lvl="0" indent="0" algn="l" rtl="0">
              <a:lnSpc>
                <a:spcPct val="90000"/>
              </a:lnSpc>
              <a:spcBef>
                <a:spcPts val="1000"/>
              </a:spcBef>
              <a:spcAft>
                <a:spcPts val="0"/>
              </a:spcAft>
              <a:buNone/>
            </a:pPr>
            <a:endParaRPr sz="1600">
              <a:solidFill>
                <a:srgbClr val="FFFFFF"/>
              </a:solidFill>
            </a:endParaRPr>
          </a:p>
          <a:p>
            <a:pPr marL="914400" lvl="2" indent="0" algn="l" rtl="0">
              <a:lnSpc>
                <a:spcPct val="90000"/>
              </a:lnSpc>
              <a:spcBef>
                <a:spcPts val="500"/>
              </a:spcBef>
              <a:spcAft>
                <a:spcPts val="0"/>
              </a:spcAft>
              <a:buClr>
                <a:schemeClr val="lt1"/>
              </a:buClr>
              <a:buSzPts val="1600"/>
              <a:buNone/>
            </a:pPr>
            <a:r>
              <a:rPr lang="en-US" sz="1200">
                <a:solidFill>
                  <a:srgbClr val="FFFFFF"/>
                </a:solidFill>
              </a:rPr>
              <a:t> </a:t>
            </a:r>
            <a:endParaRPr sz="1200">
              <a:solidFill>
                <a:srgbClr val="FFFFFF"/>
              </a:solidFill>
            </a:endParaRPr>
          </a:p>
        </p:txBody>
      </p:sp>
      <p:sp>
        <p:nvSpPr>
          <p:cNvPr id="200" name="Google Shape;200;p24"/>
          <p:cNvSpPr txBox="1">
            <a:spLocks noGrp="1"/>
          </p:cNvSpPr>
          <p:nvPr>
            <p:ph type="sldNum" idx="12"/>
            <p:custDataLst>
              <p:tags r:id="rId4"/>
            </p:custDataLst>
          </p:nvPr>
        </p:nvSpPr>
        <p:spPr>
          <a:xfrm>
            <a:off x="11353800" y="6361475"/>
            <a:ext cx="838200" cy="360000"/>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PAGE </a:t>
            </a:r>
            <a:fld id="{00000000-1234-1234-1234-123412341234}" type="slidenum">
              <a:rPr lang="en-US"/>
              <a:t>9</a:t>
            </a:fld>
            <a:endParaRPr/>
          </a:p>
        </p:txBody>
      </p:sp>
      <p:sp>
        <p:nvSpPr>
          <p:cNvPr id="201" name="Google Shape;201;p24"/>
          <p:cNvSpPr/>
          <p:nvPr>
            <p:custDataLst>
              <p:tags r:id="rId5"/>
            </p:custDataLst>
          </p:nvPr>
        </p:nvSpPr>
        <p:spPr>
          <a:xfrm>
            <a:off x="1145309" y="6565799"/>
            <a:ext cx="2552123" cy="163627"/>
          </a:xfrm>
          <a:prstGeom prst="rect">
            <a:avLst/>
          </a:prstGeom>
          <a:gradFill>
            <a:gsLst>
              <a:gs pos="0">
                <a:schemeClr val="accent2"/>
              </a:gs>
              <a:gs pos="100000">
                <a:srgbClr val="3F3F3F"/>
              </a:gs>
            </a:gsLst>
            <a:lin ang="0" scaled="0"/>
          </a:gra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Histoire</a:t>
            </a:r>
            <a:r>
              <a:rPr lang="en-US" sz="1200" dirty="0">
                <a:solidFill>
                  <a:schemeClr val="lt1"/>
                </a:solidFill>
                <a:latin typeface="Calibri"/>
                <a:ea typeface="Calibri"/>
                <a:cs typeface="Calibri"/>
                <a:sym typeface="Calibri"/>
              </a:rPr>
              <a:t> et </a:t>
            </a:r>
            <a:r>
              <a:rPr lang="en-US" sz="1200" dirty="0" err="1">
                <a:solidFill>
                  <a:schemeClr val="lt1"/>
                </a:solidFill>
                <a:latin typeface="Calibri"/>
                <a:ea typeface="Calibri"/>
                <a:cs typeface="Calibri"/>
                <a:sym typeface="Calibri"/>
              </a:rPr>
              <a:t>carrières</a:t>
            </a:r>
            <a:endParaRPr lang="en-US" sz="1200" b="0" i="0" u="none" strike="noStrike" cap="none" dirty="0">
              <a:solidFill>
                <a:schemeClr val="lt1"/>
              </a:solidFill>
              <a:latin typeface="Calibri"/>
              <a:ea typeface="Calibri"/>
              <a:cs typeface="Calibri"/>
              <a:sym typeface="Calibri"/>
            </a:endParaRPr>
          </a:p>
        </p:txBody>
      </p:sp>
      <p:sp>
        <p:nvSpPr>
          <p:cNvPr id="202" name="Google Shape;202;p24"/>
          <p:cNvSpPr/>
          <p:nvPr>
            <p:custDataLst>
              <p:tags r:id="rId6"/>
            </p:custDataLst>
          </p:nvPr>
        </p:nvSpPr>
        <p:spPr>
          <a:xfrm>
            <a:off x="3697432" y="6565797"/>
            <a:ext cx="2552123" cy="163629"/>
          </a:xfrm>
          <a:prstGeom prst="rect">
            <a:avLst/>
          </a:prstGeom>
          <a:solidFill>
            <a:srgbClr val="3F3F3F"/>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r>
              <a:rPr lang="en-US" sz="1200">
                <a:solidFill>
                  <a:schemeClr val="lt1"/>
                </a:solidFill>
                <a:latin typeface="Calibri"/>
                <a:ea typeface="Calibri"/>
                <a:cs typeface="Calibri"/>
                <a:sym typeface="Calibri"/>
              </a:rPr>
              <a:t>Principes d’animation</a:t>
            </a:r>
            <a:endParaRPr sz="1200" b="0" i="0" u="none" strike="noStrike" cap="none">
              <a:solidFill>
                <a:schemeClr val="lt1"/>
              </a:solidFill>
              <a:latin typeface="Calibri"/>
              <a:ea typeface="Calibri"/>
              <a:cs typeface="Calibri"/>
              <a:sym typeface="Calibri"/>
            </a:endParaRPr>
          </a:p>
        </p:txBody>
      </p:sp>
      <p:sp>
        <p:nvSpPr>
          <p:cNvPr id="203" name="Google Shape;203;p24"/>
          <p:cNvSpPr/>
          <p:nvPr>
            <p:custDataLst>
              <p:tags r:id="rId7"/>
            </p:custDataLst>
          </p:nvPr>
        </p:nvSpPr>
        <p:spPr>
          <a:xfrm>
            <a:off x="6249555" y="6557845"/>
            <a:ext cx="2552123" cy="163629"/>
          </a:xfrm>
          <a:prstGeom prst="rect">
            <a:avLst/>
          </a:prstGeom>
          <a:solidFill>
            <a:srgbClr val="262626"/>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lang="en-US" sz="1200" dirty="0">
              <a:solidFill>
                <a:schemeClr val="lt1"/>
              </a:solidFill>
              <a:latin typeface="Calibri"/>
              <a:ea typeface="Calibri"/>
              <a:cs typeface="Calibri"/>
              <a:sym typeface="Calibri"/>
            </a:endParaRPr>
          </a:p>
          <a:p>
            <a:pPr marL="0" lvl="0" indent="0" algn="ctr" rtl="0">
              <a:spcBef>
                <a:spcPts val="0"/>
              </a:spcBef>
              <a:spcAft>
                <a:spcPts val="0"/>
              </a:spcAft>
              <a:buClr>
                <a:schemeClr val="dk1"/>
              </a:buClr>
              <a:buFont typeface="Arial"/>
              <a:buNone/>
            </a:pPr>
            <a:r>
              <a:rPr lang="en-US" sz="1200" dirty="0" err="1">
                <a:solidFill>
                  <a:schemeClr val="lt1"/>
                </a:solidFill>
                <a:latin typeface="Calibri"/>
                <a:ea typeface="Calibri"/>
                <a:cs typeface="Calibri"/>
                <a:sym typeface="Calibri"/>
              </a:rPr>
              <a:t>Personnages</a:t>
            </a:r>
            <a:r>
              <a:rPr lang="en-US" sz="1200" dirty="0">
                <a:solidFill>
                  <a:schemeClr val="lt1"/>
                </a:solidFill>
                <a:latin typeface="Calibri"/>
                <a:ea typeface="Calibri"/>
                <a:cs typeface="Calibri"/>
                <a:sym typeface="Calibri"/>
              </a:rPr>
              <a:t>/</a:t>
            </a:r>
            <a:r>
              <a:rPr lang="en-US" sz="1200" dirty="0" err="1">
                <a:solidFill>
                  <a:schemeClr val="lt1"/>
                </a:solidFill>
                <a:latin typeface="Calibri"/>
                <a:ea typeface="Calibri"/>
                <a:cs typeface="Calibri"/>
                <a:sym typeface="Calibri"/>
              </a:rPr>
              <a:t>Arrière</a:t>
            </a:r>
            <a:r>
              <a:rPr lang="en-US" sz="1200" dirty="0">
                <a:solidFill>
                  <a:schemeClr val="lt1"/>
                </a:solidFill>
                <a:latin typeface="Calibri"/>
                <a:ea typeface="Calibri"/>
                <a:cs typeface="Calibri"/>
                <a:sym typeface="Calibri"/>
              </a:rPr>
              <a:t>-plans</a:t>
            </a:r>
            <a:endParaRPr sz="1200" dirty="0">
              <a:solidFill>
                <a:schemeClr val="lt1"/>
              </a:solidFill>
              <a:latin typeface="Calibri"/>
              <a:ea typeface="Calibri"/>
              <a:cs typeface="Calibri"/>
              <a:sym typeface="Calibri"/>
            </a:endParaRPr>
          </a:p>
          <a:p>
            <a:pPr marL="0" marR="0" lvl="0" indent="0" algn="ctr" rtl="0">
              <a:spcBef>
                <a:spcPts val="0"/>
              </a:spcBef>
              <a:spcAft>
                <a:spcPts val="0"/>
              </a:spcAft>
              <a:buNone/>
            </a:pPr>
            <a:endParaRPr sz="1200" dirty="0">
              <a:solidFill>
                <a:schemeClr val="lt1"/>
              </a:solidFill>
              <a:latin typeface="Calibri"/>
              <a:ea typeface="Calibri"/>
              <a:cs typeface="Calibri"/>
              <a:sym typeface="Calibri"/>
            </a:endParaRPr>
          </a:p>
        </p:txBody>
      </p:sp>
      <p:sp>
        <p:nvSpPr>
          <p:cNvPr id="204" name="Google Shape;204;p24"/>
          <p:cNvSpPr/>
          <p:nvPr>
            <p:custDataLst>
              <p:tags r:id="rId8"/>
            </p:custDataLst>
          </p:nvPr>
        </p:nvSpPr>
        <p:spPr>
          <a:xfrm>
            <a:off x="8801677" y="6361476"/>
            <a:ext cx="2552123" cy="360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chemeClr val="lt1"/>
                </a:solidFill>
                <a:latin typeface="Calibri"/>
                <a:ea typeface="Calibri"/>
                <a:cs typeface="Calibri"/>
                <a:sym typeface="Calibri"/>
              </a:rPr>
              <a:t>Stop Motion</a:t>
            </a:r>
            <a:endParaRPr/>
          </a:p>
        </p:txBody>
      </p:sp>
      <p:sp>
        <p:nvSpPr>
          <p:cNvPr id="205" name="Google Shape;205;p24"/>
          <p:cNvSpPr/>
          <p:nvPr>
            <p:custDataLst>
              <p:tags r:id="rId9"/>
            </p:custDataLst>
          </p:nvPr>
        </p:nvSpPr>
        <p:spPr>
          <a:xfrm rot="10800000">
            <a:off x="9934891" y="6155356"/>
            <a:ext cx="142847" cy="91567"/>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2"/>
</p:tagLst>
</file>

<file path=ppt/tags/tag101.xml><?xml version="1.0" encoding="utf-8"?>
<p:tagLst xmlns:a="http://schemas.openxmlformats.org/drawingml/2006/main" xmlns:r="http://schemas.openxmlformats.org/officeDocument/2006/relationships" xmlns:p="http://schemas.openxmlformats.org/presentationml/2006/main">
  <p:tag name="NUM" val="3"/>
</p:tagLst>
</file>

<file path=ppt/tags/tag102.xml><?xml version="1.0" encoding="utf-8"?>
<p:tagLst xmlns:a="http://schemas.openxmlformats.org/drawingml/2006/main" xmlns:r="http://schemas.openxmlformats.org/officeDocument/2006/relationships" xmlns:p="http://schemas.openxmlformats.org/presentationml/2006/main">
  <p:tag name="NUM" val="4"/>
</p:tagLst>
</file>

<file path=ppt/tags/tag103.xml><?xml version="1.0" encoding="utf-8"?>
<p:tagLst xmlns:a="http://schemas.openxmlformats.org/drawingml/2006/main" xmlns:r="http://schemas.openxmlformats.org/officeDocument/2006/relationships" xmlns:p="http://schemas.openxmlformats.org/presentationml/2006/main">
  <p:tag name="NUM" val="5"/>
</p:tagLst>
</file>

<file path=ppt/tags/tag104.xml><?xml version="1.0" encoding="utf-8"?>
<p:tagLst xmlns:a="http://schemas.openxmlformats.org/drawingml/2006/main" xmlns:r="http://schemas.openxmlformats.org/officeDocument/2006/relationships" xmlns:p="http://schemas.openxmlformats.org/presentationml/2006/main">
  <p:tag name="NUM" val="6"/>
</p:tagLst>
</file>

<file path=ppt/tags/tag105.xml><?xml version="1.0" encoding="utf-8"?>
<p:tagLst xmlns:a="http://schemas.openxmlformats.org/drawingml/2006/main" xmlns:r="http://schemas.openxmlformats.org/officeDocument/2006/relationships" xmlns:p="http://schemas.openxmlformats.org/presentationml/2006/main">
  <p:tag name="NUM" val="7"/>
</p:tagLst>
</file>

<file path=ppt/tags/tag106.xml><?xml version="1.0" encoding="utf-8"?>
<p:tagLst xmlns:a="http://schemas.openxmlformats.org/drawingml/2006/main" xmlns:r="http://schemas.openxmlformats.org/officeDocument/2006/relationships" xmlns:p="http://schemas.openxmlformats.org/presentationml/2006/main">
  <p:tag name="NUM" val="8"/>
</p:tagLst>
</file>

<file path=ppt/tags/tag107.xml><?xml version="1.0" encoding="utf-8"?>
<p:tagLst xmlns:a="http://schemas.openxmlformats.org/drawingml/2006/main" xmlns:r="http://schemas.openxmlformats.org/officeDocument/2006/relationships" xmlns:p="http://schemas.openxmlformats.org/presentationml/2006/main">
  <p:tag name="NUM" val="9"/>
</p:tagLst>
</file>

<file path=ppt/tags/tag108.xml><?xml version="1.0" encoding="utf-8"?>
<p:tagLst xmlns:a="http://schemas.openxmlformats.org/drawingml/2006/main" xmlns:r="http://schemas.openxmlformats.org/officeDocument/2006/relationships" xmlns:p="http://schemas.openxmlformats.org/presentationml/2006/main">
  <p:tag name="NUM" val="10"/>
</p:tagLst>
</file>

<file path=ppt/tags/tag109.xml><?xml version="1.0" encoding="utf-8"?>
<p:tagLst xmlns:a="http://schemas.openxmlformats.org/drawingml/2006/main" xmlns:r="http://schemas.openxmlformats.org/officeDocument/2006/relationships" xmlns:p="http://schemas.openxmlformats.org/presentationml/2006/main">
  <p:tag name="NUM" val="1"/>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10.xml><?xml version="1.0" encoding="utf-8"?>
<p:tagLst xmlns:a="http://schemas.openxmlformats.org/drawingml/2006/main" xmlns:r="http://schemas.openxmlformats.org/officeDocument/2006/relationships" xmlns:p="http://schemas.openxmlformats.org/presentationml/2006/main">
  <p:tag name="NUM" val="2"/>
</p:tagLst>
</file>

<file path=ppt/tags/tag111.xml><?xml version="1.0" encoding="utf-8"?>
<p:tagLst xmlns:a="http://schemas.openxmlformats.org/drawingml/2006/main" xmlns:r="http://schemas.openxmlformats.org/officeDocument/2006/relationships" xmlns:p="http://schemas.openxmlformats.org/presentationml/2006/main">
  <p:tag name="NUM" val="3"/>
</p:tagLst>
</file>

<file path=ppt/tags/tag112.xml><?xml version="1.0" encoding="utf-8"?>
<p:tagLst xmlns:a="http://schemas.openxmlformats.org/drawingml/2006/main" xmlns:r="http://schemas.openxmlformats.org/officeDocument/2006/relationships" xmlns:p="http://schemas.openxmlformats.org/presentationml/2006/main">
  <p:tag name="NUM" val="4"/>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7"/>
</p:tagLst>
</file>

<file path=ppt/tags/tag116.xml><?xml version="1.0" encoding="utf-8"?>
<p:tagLst xmlns:a="http://schemas.openxmlformats.org/drawingml/2006/main" xmlns:r="http://schemas.openxmlformats.org/officeDocument/2006/relationships" xmlns:p="http://schemas.openxmlformats.org/presentationml/2006/main">
  <p:tag name="NUM" val="8"/>
</p:tagLst>
</file>

<file path=ppt/tags/tag117.xml><?xml version="1.0" encoding="utf-8"?>
<p:tagLst xmlns:a="http://schemas.openxmlformats.org/drawingml/2006/main" xmlns:r="http://schemas.openxmlformats.org/officeDocument/2006/relationships" xmlns:p="http://schemas.openxmlformats.org/presentationml/2006/main">
  <p:tag name="NUM" val="9"/>
</p:tagLst>
</file>

<file path=ppt/tags/tag118.xml><?xml version="1.0" encoding="utf-8"?>
<p:tagLst xmlns:a="http://schemas.openxmlformats.org/drawingml/2006/main" xmlns:r="http://schemas.openxmlformats.org/officeDocument/2006/relationships" xmlns:p="http://schemas.openxmlformats.org/presentationml/2006/main">
  <p:tag name="NUM" val="1"/>
</p:tagLst>
</file>

<file path=ppt/tags/tag119.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20.xml><?xml version="1.0" encoding="utf-8"?>
<p:tagLst xmlns:a="http://schemas.openxmlformats.org/drawingml/2006/main" xmlns:r="http://schemas.openxmlformats.org/officeDocument/2006/relationships" xmlns:p="http://schemas.openxmlformats.org/presentationml/2006/main">
  <p:tag name="NUM" val="3"/>
</p:tagLst>
</file>

<file path=ppt/tags/tag121.xml><?xml version="1.0" encoding="utf-8"?>
<p:tagLst xmlns:a="http://schemas.openxmlformats.org/drawingml/2006/main" xmlns:r="http://schemas.openxmlformats.org/officeDocument/2006/relationships" xmlns:p="http://schemas.openxmlformats.org/presentationml/2006/main">
  <p:tag name="NUM" val="4"/>
</p:tagLst>
</file>

<file path=ppt/tags/tag122.xml><?xml version="1.0" encoding="utf-8"?>
<p:tagLst xmlns:a="http://schemas.openxmlformats.org/drawingml/2006/main" xmlns:r="http://schemas.openxmlformats.org/officeDocument/2006/relationships" xmlns:p="http://schemas.openxmlformats.org/presentationml/2006/main">
  <p:tag name="NUM" val="5"/>
</p:tagLst>
</file>

<file path=ppt/tags/tag123.xml><?xml version="1.0" encoding="utf-8"?>
<p:tagLst xmlns:a="http://schemas.openxmlformats.org/drawingml/2006/main" xmlns:r="http://schemas.openxmlformats.org/officeDocument/2006/relationships" xmlns:p="http://schemas.openxmlformats.org/presentationml/2006/main">
  <p:tag name="NUM" val="6"/>
</p:tagLst>
</file>

<file path=ppt/tags/tag124.xml><?xml version="1.0" encoding="utf-8"?>
<p:tagLst xmlns:a="http://schemas.openxmlformats.org/drawingml/2006/main" xmlns:r="http://schemas.openxmlformats.org/officeDocument/2006/relationships" xmlns:p="http://schemas.openxmlformats.org/presentationml/2006/main">
  <p:tag name="NUM" val="7"/>
</p:tagLst>
</file>

<file path=ppt/tags/tag125.xml><?xml version="1.0" encoding="utf-8"?>
<p:tagLst xmlns:a="http://schemas.openxmlformats.org/drawingml/2006/main" xmlns:r="http://schemas.openxmlformats.org/officeDocument/2006/relationships" xmlns:p="http://schemas.openxmlformats.org/presentationml/2006/main">
  <p:tag name="NUM" val="8"/>
</p:tagLst>
</file>

<file path=ppt/tags/tag126.xml><?xml version="1.0" encoding="utf-8"?>
<p:tagLst xmlns:a="http://schemas.openxmlformats.org/drawingml/2006/main" xmlns:r="http://schemas.openxmlformats.org/officeDocument/2006/relationships" xmlns:p="http://schemas.openxmlformats.org/presentationml/2006/main">
  <p:tag name="NUM" val="9"/>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8"/>
</p:tagLst>
</file>

<file path=ppt/tags/tag16.xml><?xml version="1.0" encoding="utf-8"?>
<p:tagLst xmlns:a="http://schemas.openxmlformats.org/drawingml/2006/main" xmlns:r="http://schemas.openxmlformats.org/officeDocument/2006/relationships" xmlns:p="http://schemas.openxmlformats.org/presentationml/2006/main">
  <p:tag name="NUM" val="9"/>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4"/>
</p:tagLst>
</file>

<file path=ppt/tags/tag21.xml><?xml version="1.0" encoding="utf-8"?>
<p:tagLst xmlns:a="http://schemas.openxmlformats.org/drawingml/2006/main" xmlns:r="http://schemas.openxmlformats.org/officeDocument/2006/relationships" xmlns:p="http://schemas.openxmlformats.org/presentationml/2006/main">
  <p:tag name="NUM" val="5"/>
</p:tagLst>
</file>

<file path=ppt/tags/tag22.xml><?xml version="1.0" encoding="utf-8"?>
<p:tagLst xmlns:a="http://schemas.openxmlformats.org/drawingml/2006/main" xmlns:r="http://schemas.openxmlformats.org/officeDocument/2006/relationships" xmlns:p="http://schemas.openxmlformats.org/presentationml/2006/main">
  <p:tag name="NUM" val="6"/>
</p:tagLst>
</file>

<file path=ppt/tags/tag23.xml><?xml version="1.0" encoding="utf-8"?>
<p:tagLst xmlns:a="http://schemas.openxmlformats.org/drawingml/2006/main" xmlns:r="http://schemas.openxmlformats.org/officeDocument/2006/relationships" xmlns:p="http://schemas.openxmlformats.org/presentationml/2006/main">
  <p:tag name="NUM" val="7"/>
</p:tagLst>
</file>

<file path=ppt/tags/tag24.xml><?xml version="1.0" encoding="utf-8"?>
<p:tagLst xmlns:a="http://schemas.openxmlformats.org/drawingml/2006/main" xmlns:r="http://schemas.openxmlformats.org/officeDocument/2006/relationships" xmlns:p="http://schemas.openxmlformats.org/presentationml/2006/main">
  <p:tag name="NUM" val="8"/>
</p:tagLst>
</file>

<file path=ppt/tags/tag25.xml><?xml version="1.0" encoding="utf-8"?>
<p:tagLst xmlns:a="http://schemas.openxmlformats.org/drawingml/2006/main" xmlns:r="http://schemas.openxmlformats.org/officeDocument/2006/relationships" xmlns:p="http://schemas.openxmlformats.org/presentationml/2006/main">
  <p:tag name="NUM" val="9"/>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5"/>
</p:tagLst>
</file>

<file path=ppt/tags/tag31.xml><?xml version="1.0" encoding="utf-8"?>
<p:tagLst xmlns:a="http://schemas.openxmlformats.org/drawingml/2006/main" xmlns:r="http://schemas.openxmlformats.org/officeDocument/2006/relationships" xmlns:p="http://schemas.openxmlformats.org/presentationml/2006/main">
  <p:tag name="NUM" val="6"/>
</p:tagLst>
</file>

<file path=ppt/tags/tag32.xml><?xml version="1.0" encoding="utf-8"?>
<p:tagLst xmlns:a="http://schemas.openxmlformats.org/drawingml/2006/main" xmlns:r="http://schemas.openxmlformats.org/officeDocument/2006/relationships" xmlns:p="http://schemas.openxmlformats.org/presentationml/2006/main">
  <p:tag name="NUM" val="7"/>
</p:tagLst>
</file>

<file path=ppt/tags/tag33.xml><?xml version="1.0" encoding="utf-8"?>
<p:tagLst xmlns:a="http://schemas.openxmlformats.org/drawingml/2006/main" xmlns:r="http://schemas.openxmlformats.org/officeDocument/2006/relationships" xmlns:p="http://schemas.openxmlformats.org/presentationml/2006/main">
  <p:tag name="NUM" val="8"/>
</p:tagLst>
</file>

<file path=ppt/tags/tag34.xml><?xml version="1.0" encoding="utf-8"?>
<p:tagLst xmlns:a="http://schemas.openxmlformats.org/drawingml/2006/main" xmlns:r="http://schemas.openxmlformats.org/officeDocument/2006/relationships" xmlns:p="http://schemas.openxmlformats.org/presentationml/2006/main">
  <p:tag name="NUM" val="9"/>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4"/>
</p:tagLst>
</file>

<file path=ppt/tags/tag39.xml><?xml version="1.0" encoding="utf-8"?>
<p:tagLst xmlns:a="http://schemas.openxmlformats.org/drawingml/2006/main" xmlns:r="http://schemas.openxmlformats.org/officeDocument/2006/relationships" xmlns:p="http://schemas.openxmlformats.org/presentationml/2006/main">
  <p:tag name="NUM" val="5"/>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1.xml><?xml version="1.0" encoding="utf-8"?>
<p:tagLst xmlns:a="http://schemas.openxmlformats.org/drawingml/2006/main" xmlns:r="http://schemas.openxmlformats.org/officeDocument/2006/relationships" xmlns:p="http://schemas.openxmlformats.org/presentationml/2006/main">
  <p:tag name="NUM" val="7"/>
</p:tagLst>
</file>

<file path=ppt/tags/tag42.xml><?xml version="1.0" encoding="utf-8"?>
<p:tagLst xmlns:a="http://schemas.openxmlformats.org/drawingml/2006/main" xmlns:r="http://schemas.openxmlformats.org/officeDocument/2006/relationships" xmlns:p="http://schemas.openxmlformats.org/presentationml/2006/main">
  <p:tag name="NUM" val="8"/>
</p:tagLst>
</file>

<file path=ppt/tags/tag43.xml><?xml version="1.0" encoding="utf-8"?>
<p:tagLst xmlns:a="http://schemas.openxmlformats.org/drawingml/2006/main" xmlns:r="http://schemas.openxmlformats.org/officeDocument/2006/relationships" xmlns:p="http://schemas.openxmlformats.org/presentationml/2006/main">
  <p:tag name="NUM" val="9"/>
</p:tagLst>
</file>

<file path=ppt/tags/tag44.xml><?xml version="1.0" encoding="utf-8"?>
<p:tagLst xmlns:a="http://schemas.openxmlformats.org/drawingml/2006/main" xmlns:r="http://schemas.openxmlformats.org/officeDocument/2006/relationships" xmlns:p="http://schemas.openxmlformats.org/presentationml/2006/main">
  <p:tag name="NUM" val="1"/>
</p:tagLst>
</file>

<file path=ppt/tags/tag45.xml><?xml version="1.0" encoding="utf-8"?>
<p:tagLst xmlns:a="http://schemas.openxmlformats.org/drawingml/2006/main" xmlns:r="http://schemas.openxmlformats.org/officeDocument/2006/relationships" xmlns:p="http://schemas.openxmlformats.org/presentationml/2006/main">
  <p:tag name="NUM" val="2"/>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4"/>
</p:tagLst>
</file>

<file path=ppt/tags/tag48.xml><?xml version="1.0" encoding="utf-8"?>
<p:tagLst xmlns:a="http://schemas.openxmlformats.org/drawingml/2006/main" xmlns:r="http://schemas.openxmlformats.org/officeDocument/2006/relationships" xmlns:p="http://schemas.openxmlformats.org/presentationml/2006/main">
  <p:tag name="NUM" val="5"/>
</p:tagLst>
</file>

<file path=ppt/tags/tag49.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7"/>
</p:tagLst>
</file>

<file path=ppt/tags/tag51.xml><?xml version="1.0" encoding="utf-8"?>
<p:tagLst xmlns:a="http://schemas.openxmlformats.org/drawingml/2006/main" xmlns:r="http://schemas.openxmlformats.org/officeDocument/2006/relationships" xmlns:p="http://schemas.openxmlformats.org/presentationml/2006/main">
  <p:tag name="NUM" val="8"/>
</p:tagLst>
</file>

<file path=ppt/tags/tag52.xml><?xml version="1.0" encoding="utf-8"?>
<p:tagLst xmlns:a="http://schemas.openxmlformats.org/drawingml/2006/main" xmlns:r="http://schemas.openxmlformats.org/officeDocument/2006/relationships" xmlns:p="http://schemas.openxmlformats.org/presentationml/2006/main">
  <p:tag name="NUM" val="9"/>
</p:tagLst>
</file>

<file path=ppt/tags/tag53.xml><?xml version="1.0" encoding="utf-8"?>
<p:tagLst xmlns:a="http://schemas.openxmlformats.org/drawingml/2006/main" xmlns:r="http://schemas.openxmlformats.org/officeDocument/2006/relationships" xmlns:p="http://schemas.openxmlformats.org/presentationml/2006/main">
  <p:tag name="NUM" val="1"/>
</p:tagLst>
</file>

<file path=ppt/tags/tag54.xml><?xml version="1.0" encoding="utf-8"?>
<p:tagLst xmlns:a="http://schemas.openxmlformats.org/drawingml/2006/main" xmlns:r="http://schemas.openxmlformats.org/officeDocument/2006/relationships" xmlns:p="http://schemas.openxmlformats.org/presentationml/2006/main">
  <p:tag name="NUM" val="2"/>
</p:tagLst>
</file>

<file path=ppt/tags/tag55.xml><?xml version="1.0" encoding="utf-8"?>
<p:tagLst xmlns:a="http://schemas.openxmlformats.org/drawingml/2006/main" xmlns:r="http://schemas.openxmlformats.org/officeDocument/2006/relationships" xmlns:p="http://schemas.openxmlformats.org/presentationml/2006/main">
  <p:tag name="NUM" val="3"/>
</p:tagLst>
</file>

<file path=ppt/tags/tag56.xml><?xml version="1.0" encoding="utf-8"?>
<p:tagLst xmlns:a="http://schemas.openxmlformats.org/drawingml/2006/main" xmlns:r="http://schemas.openxmlformats.org/officeDocument/2006/relationships" xmlns:p="http://schemas.openxmlformats.org/presentationml/2006/main">
  <p:tag name="NUM" val="4"/>
</p:tagLst>
</file>

<file path=ppt/tags/tag57.xml><?xml version="1.0" encoding="utf-8"?>
<p:tagLst xmlns:a="http://schemas.openxmlformats.org/drawingml/2006/main" xmlns:r="http://schemas.openxmlformats.org/officeDocument/2006/relationships" xmlns:p="http://schemas.openxmlformats.org/presentationml/2006/main">
  <p:tag name="NUM" val="5"/>
</p:tagLst>
</file>

<file path=ppt/tags/tag58.xml><?xml version="1.0" encoding="utf-8"?>
<p:tagLst xmlns:a="http://schemas.openxmlformats.org/drawingml/2006/main" xmlns:r="http://schemas.openxmlformats.org/officeDocument/2006/relationships" xmlns:p="http://schemas.openxmlformats.org/presentationml/2006/main">
  <p:tag name="NUM" val="6"/>
</p:tagLst>
</file>

<file path=ppt/tags/tag59.xml><?xml version="1.0" encoding="utf-8"?>
<p:tagLst xmlns:a="http://schemas.openxmlformats.org/drawingml/2006/main" xmlns:r="http://schemas.openxmlformats.org/officeDocument/2006/relationships" xmlns:p="http://schemas.openxmlformats.org/presentationml/2006/main">
  <p:tag name="NUM" val="7"/>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8"/>
</p:tagLst>
</file>

<file path=ppt/tags/tag61.xml><?xml version="1.0" encoding="utf-8"?>
<p:tagLst xmlns:a="http://schemas.openxmlformats.org/drawingml/2006/main" xmlns:r="http://schemas.openxmlformats.org/officeDocument/2006/relationships" xmlns:p="http://schemas.openxmlformats.org/presentationml/2006/main">
  <p:tag name="NUM" val="9"/>
</p:tagLst>
</file>

<file path=ppt/tags/tag62.xml><?xml version="1.0" encoding="utf-8"?>
<p:tagLst xmlns:a="http://schemas.openxmlformats.org/drawingml/2006/main" xmlns:r="http://schemas.openxmlformats.org/officeDocument/2006/relationships" xmlns:p="http://schemas.openxmlformats.org/presentationml/2006/main">
  <p:tag name="NUM" val="1"/>
</p:tagLst>
</file>

<file path=ppt/tags/tag63.xml><?xml version="1.0" encoding="utf-8"?>
<p:tagLst xmlns:a="http://schemas.openxmlformats.org/drawingml/2006/main" xmlns:r="http://schemas.openxmlformats.org/officeDocument/2006/relationships" xmlns:p="http://schemas.openxmlformats.org/presentationml/2006/main">
  <p:tag name="NUM" val="2"/>
</p:tagLst>
</file>

<file path=ppt/tags/tag64.xml><?xml version="1.0" encoding="utf-8"?>
<p:tagLst xmlns:a="http://schemas.openxmlformats.org/drawingml/2006/main" xmlns:r="http://schemas.openxmlformats.org/officeDocument/2006/relationships" xmlns:p="http://schemas.openxmlformats.org/presentationml/2006/main">
  <p:tag name="NUM" val="3"/>
</p:tagLst>
</file>

<file path=ppt/tags/tag65.xml><?xml version="1.0" encoding="utf-8"?>
<p:tagLst xmlns:a="http://schemas.openxmlformats.org/drawingml/2006/main" xmlns:r="http://schemas.openxmlformats.org/officeDocument/2006/relationships" xmlns:p="http://schemas.openxmlformats.org/presentationml/2006/main">
  <p:tag name="NUM" val="4"/>
</p:tagLst>
</file>

<file path=ppt/tags/tag66.xml><?xml version="1.0" encoding="utf-8"?>
<p:tagLst xmlns:a="http://schemas.openxmlformats.org/drawingml/2006/main" xmlns:r="http://schemas.openxmlformats.org/officeDocument/2006/relationships" xmlns:p="http://schemas.openxmlformats.org/presentationml/2006/main">
  <p:tag name="NUM" val="5"/>
</p:tagLst>
</file>

<file path=ppt/tags/tag67.xml><?xml version="1.0" encoding="utf-8"?>
<p:tagLst xmlns:a="http://schemas.openxmlformats.org/drawingml/2006/main" xmlns:r="http://schemas.openxmlformats.org/officeDocument/2006/relationships" xmlns:p="http://schemas.openxmlformats.org/presentationml/2006/main">
  <p:tag name="NUM" val="6"/>
</p:tagLst>
</file>

<file path=ppt/tags/tag68.xml><?xml version="1.0" encoding="utf-8"?>
<p:tagLst xmlns:a="http://schemas.openxmlformats.org/drawingml/2006/main" xmlns:r="http://schemas.openxmlformats.org/officeDocument/2006/relationships" xmlns:p="http://schemas.openxmlformats.org/presentationml/2006/main">
  <p:tag name="NUM" val="7"/>
</p:tagLst>
</file>

<file path=ppt/tags/tag69.xml><?xml version="1.0" encoding="utf-8"?>
<p:tagLst xmlns:a="http://schemas.openxmlformats.org/drawingml/2006/main" xmlns:r="http://schemas.openxmlformats.org/officeDocument/2006/relationships" xmlns:p="http://schemas.openxmlformats.org/presentationml/2006/main">
  <p:tag name="NUM" val="8"/>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9"/>
</p:tagLst>
</file>

<file path=ppt/tags/tag71.xml><?xml version="1.0" encoding="utf-8"?>
<p:tagLst xmlns:a="http://schemas.openxmlformats.org/drawingml/2006/main" xmlns:r="http://schemas.openxmlformats.org/officeDocument/2006/relationships" xmlns:p="http://schemas.openxmlformats.org/presentationml/2006/main">
  <p:tag name="NUM" val="2"/>
</p:tagLst>
</file>

<file path=ppt/tags/tag72.xml><?xml version="1.0" encoding="utf-8"?>
<p:tagLst xmlns:a="http://schemas.openxmlformats.org/drawingml/2006/main" xmlns:r="http://schemas.openxmlformats.org/officeDocument/2006/relationships" xmlns:p="http://schemas.openxmlformats.org/presentationml/2006/main">
  <p:tag name="NUM" val="3"/>
</p:tagLst>
</file>

<file path=ppt/tags/tag73.xml><?xml version="1.0" encoding="utf-8"?>
<p:tagLst xmlns:a="http://schemas.openxmlformats.org/drawingml/2006/main" xmlns:r="http://schemas.openxmlformats.org/officeDocument/2006/relationships" xmlns:p="http://schemas.openxmlformats.org/presentationml/2006/main">
  <p:tag name="NUM" val="4"/>
</p:tagLst>
</file>

<file path=ppt/tags/tag74.xml><?xml version="1.0" encoding="utf-8"?>
<p:tagLst xmlns:a="http://schemas.openxmlformats.org/drawingml/2006/main" xmlns:r="http://schemas.openxmlformats.org/officeDocument/2006/relationships" xmlns:p="http://schemas.openxmlformats.org/presentationml/2006/main">
  <p:tag name="NUM" val="5"/>
</p:tagLst>
</file>

<file path=ppt/tags/tag75.xml><?xml version="1.0" encoding="utf-8"?>
<p:tagLst xmlns:a="http://schemas.openxmlformats.org/drawingml/2006/main" xmlns:r="http://schemas.openxmlformats.org/officeDocument/2006/relationships" xmlns:p="http://schemas.openxmlformats.org/presentationml/2006/main">
  <p:tag name="NUM" val="6"/>
</p:tagLst>
</file>

<file path=ppt/tags/tag76.xml><?xml version="1.0" encoding="utf-8"?>
<p:tagLst xmlns:a="http://schemas.openxmlformats.org/drawingml/2006/main" xmlns:r="http://schemas.openxmlformats.org/officeDocument/2006/relationships" xmlns:p="http://schemas.openxmlformats.org/presentationml/2006/main">
  <p:tag name="NUM" val="7"/>
</p:tagLst>
</file>

<file path=ppt/tags/tag77.xml><?xml version="1.0" encoding="utf-8"?>
<p:tagLst xmlns:a="http://schemas.openxmlformats.org/drawingml/2006/main" xmlns:r="http://schemas.openxmlformats.org/officeDocument/2006/relationships" xmlns:p="http://schemas.openxmlformats.org/presentationml/2006/main">
  <p:tag name="NUM" val="8"/>
</p:tagLst>
</file>

<file path=ppt/tags/tag78.xml><?xml version="1.0" encoding="utf-8"?>
<p:tagLst xmlns:a="http://schemas.openxmlformats.org/drawingml/2006/main" xmlns:r="http://schemas.openxmlformats.org/officeDocument/2006/relationships" xmlns:p="http://schemas.openxmlformats.org/presentationml/2006/main">
  <p:tag name="NUM" val="9"/>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3"/>
</p:tagLst>
</file>

<file path=ppt/tags/tag82.xml><?xml version="1.0" encoding="utf-8"?>
<p:tagLst xmlns:a="http://schemas.openxmlformats.org/drawingml/2006/main" xmlns:r="http://schemas.openxmlformats.org/officeDocument/2006/relationships" xmlns:p="http://schemas.openxmlformats.org/presentationml/2006/main">
  <p:tag name="NUM" val="4"/>
</p:tagLst>
</file>

<file path=ppt/tags/tag83.xml><?xml version="1.0" encoding="utf-8"?>
<p:tagLst xmlns:a="http://schemas.openxmlformats.org/drawingml/2006/main" xmlns:r="http://schemas.openxmlformats.org/officeDocument/2006/relationships" xmlns:p="http://schemas.openxmlformats.org/presentationml/2006/main">
  <p:tag name="NUM" val="5"/>
</p:tagLst>
</file>

<file path=ppt/tags/tag84.xml><?xml version="1.0" encoding="utf-8"?>
<p:tagLst xmlns:a="http://schemas.openxmlformats.org/drawingml/2006/main" xmlns:r="http://schemas.openxmlformats.org/officeDocument/2006/relationships" xmlns:p="http://schemas.openxmlformats.org/presentationml/2006/main">
  <p:tag name="NUM" val="6"/>
</p:tagLst>
</file>

<file path=ppt/tags/tag85.xml><?xml version="1.0" encoding="utf-8"?>
<p:tagLst xmlns:a="http://schemas.openxmlformats.org/drawingml/2006/main" xmlns:r="http://schemas.openxmlformats.org/officeDocument/2006/relationships" xmlns:p="http://schemas.openxmlformats.org/presentationml/2006/main">
  <p:tag name="NUM" val="7"/>
</p:tagLst>
</file>

<file path=ppt/tags/tag86.xml><?xml version="1.0" encoding="utf-8"?>
<p:tagLst xmlns:a="http://schemas.openxmlformats.org/drawingml/2006/main" xmlns:r="http://schemas.openxmlformats.org/officeDocument/2006/relationships" xmlns:p="http://schemas.openxmlformats.org/presentationml/2006/main">
  <p:tag name="NUM" val="8"/>
</p:tagLst>
</file>

<file path=ppt/tags/tag87.xml><?xml version="1.0" encoding="utf-8"?>
<p:tagLst xmlns:a="http://schemas.openxmlformats.org/drawingml/2006/main" xmlns:r="http://schemas.openxmlformats.org/officeDocument/2006/relationships" xmlns:p="http://schemas.openxmlformats.org/presentationml/2006/main">
  <p:tag name="NUM" val="9"/>
</p:tagLst>
</file>

<file path=ppt/tags/tag88.xml><?xml version="1.0" encoding="utf-8"?>
<p:tagLst xmlns:a="http://schemas.openxmlformats.org/drawingml/2006/main" xmlns:r="http://schemas.openxmlformats.org/officeDocument/2006/relationships" xmlns:p="http://schemas.openxmlformats.org/presentationml/2006/main">
  <p:tag name="NUM" val="2"/>
</p:tagLst>
</file>

<file path=ppt/tags/tag89.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3"/>
</p:tagLst>
</file>

<file path=ppt/tags/tag92.xml><?xml version="1.0" encoding="utf-8"?>
<p:tagLst xmlns:a="http://schemas.openxmlformats.org/drawingml/2006/main" xmlns:r="http://schemas.openxmlformats.org/officeDocument/2006/relationships" xmlns:p="http://schemas.openxmlformats.org/presentationml/2006/main">
  <p:tag name="NUM" val="4"/>
</p:tagLst>
</file>

<file path=ppt/tags/tag93.xml><?xml version="1.0" encoding="utf-8"?>
<p:tagLst xmlns:a="http://schemas.openxmlformats.org/drawingml/2006/main" xmlns:r="http://schemas.openxmlformats.org/officeDocument/2006/relationships" xmlns:p="http://schemas.openxmlformats.org/presentationml/2006/main">
  <p:tag name="NUM" val="5"/>
</p:tagLst>
</file>

<file path=ppt/tags/tag94.xml><?xml version="1.0" encoding="utf-8"?>
<p:tagLst xmlns:a="http://schemas.openxmlformats.org/drawingml/2006/main" xmlns:r="http://schemas.openxmlformats.org/officeDocument/2006/relationships" xmlns:p="http://schemas.openxmlformats.org/presentationml/2006/main">
  <p:tag name="NUM" val="6"/>
</p:tagLst>
</file>

<file path=ppt/tags/tag95.xml><?xml version="1.0" encoding="utf-8"?>
<p:tagLst xmlns:a="http://schemas.openxmlformats.org/drawingml/2006/main" xmlns:r="http://schemas.openxmlformats.org/officeDocument/2006/relationships" xmlns:p="http://schemas.openxmlformats.org/presentationml/2006/main">
  <p:tag name="NUM" val="7"/>
</p:tagLst>
</file>

<file path=ppt/tags/tag96.xml><?xml version="1.0" encoding="utf-8"?>
<p:tagLst xmlns:a="http://schemas.openxmlformats.org/drawingml/2006/main" xmlns:r="http://schemas.openxmlformats.org/officeDocument/2006/relationships" xmlns:p="http://schemas.openxmlformats.org/presentationml/2006/main">
  <p:tag name="NUM" val="8"/>
</p:tagLst>
</file>

<file path=ppt/tags/tag97.xml><?xml version="1.0" encoding="utf-8"?>
<p:tagLst xmlns:a="http://schemas.openxmlformats.org/drawingml/2006/main" xmlns:r="http://schemas.openxmlformats.org/officeDocument/2006/relationships" xmlns:p="http://schemas.openxmlformats.org/presentationml/2006/main">
  <p:tag name="NUM" val="9"/>
</p:tagLst>
</file>

<file path=ppt/tags/tag98.xml><?xml version="1.0" encoding="utf-8"?>
<p:tagLst xmlns:a="http://schemas.openxmlformats.org/drawingml/2006/main" xmlns:r="http://schemas.openxmlformats.org/officeDocument/2006/relationships" xmlns:p="http://schemas.openxmlformats.org/presentationml/2006/main">
  <p:tag name="NUM" val="10"/>
</p:tagLst>
</file>

<file path=ppt/tags/tag99.xml><?xml version="1.0" encoding="utf-8"?>
<p:tagLst xmlns:a="http://schemas.openxmlformats.org/drawingml/2006/main" xmlns:r="http://schemas.openxmlformats.org/officeDocument/2006/relationships" xmlns:p="http://schemas.openxmlformats.org/presentationml/2006/main">
  <p:tag name="NUM" val="1"/>
</p:tagLst>
</file>

<file path=ppt/theme/theme1.xml><?xml version="1.0" encoding="utf-8"?>
<a:theme xmlns:a="http://schemas.openxmlformats.org/drawingml/2006/main" name="Office Theme">
  <a:themeElements>
    <a:clrScheme name="Violet II">
      <a:dk1>
        <a:srgbClr val="000000"/>
      </a:dk1>
      <a:lt1>
        <a:srgbClr val="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1256</Words>
  <Application>Microsoft Office PowerPoint</Application>
  <PresentationFormat>Widescreen</PresentationFormat>
  <Paragraphs>177</Paragraphs>
  <Slides>15</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Noto Sans Symbols</vt:lpstr>
      <vt:lpstr>Office Theme</vt:lpstr>
      <vt:lpstr>Animation</vt:lpstr>
      <vt:lpstr>Activités et travail</vt:lpstr>
      <vt:lpstr>Animation  image par image Stop Motion</vt:lpstr>
      <vt:lpstr>Animation  image par image Stop Motion</vt:lpstr>
      <vt:lpstr>Animation  image par image Stop Motion</vt:lpstr>
      <vt:lpstr>Créer un animation image par image</vt:lpstr>
      <vt:lpstr>Outils</vt:lpstr>
      <vt:lpstr>Comment créer</vt:lpstr>
      <vt:lpstr>D’autres idées  Stop Motion </vt:lpstr>
      <vt:lpstr>D’autres idées  Stop Motion </vt:lpstr>
      <vt:lpstr>D’autres idées  Stop Motion </vt:lpstr>
      <vt:lpstr>Effets spéciaux</vt:lpstr>
      <vt:lpstr>Pour débuter</vt:lpstr>
      <vt:lpstr>Raconter une histoire</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Animation</dc:title>
  <dc:creator>Mario Blouin</dc:creator>
  <cp:lastModifiedBy>Mario Blouin</cp:lastModifiedBy>
  <cp:revision>2</cp:revision>
  <dcterms:modified xsi:type="dcterms:W3CDTF">2020-11-10T16:53:49Z</dcterms:modified>
</cp:coreProperties>
</file>