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0" r:id="rId1"/>
  </p:sldMasterIdLst>
  <p:sldIdLst>
    <p:sldId id="256" r:id="rId2"/>
    <p:sldId id="258" r:id="rId3"/>
    <p:sldId id="259" r:id="rId4"/>
    <p:sldId id="260" r:id="rId5"/>
    <p:sldId id="261" r:id="rId6"/>
    <p:sldId id="278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  <p:sldId id="269" r:id="rId16"/>
    <p:sldId id="270" r:id="rId17"/>
    <p:sldId id="276" r:id="rId18"/>
    <p:sldId id="272" r:id="rId19"/>
    <p:sldId id="273" r:id="rId20"/>
    <p:sldId id="274" r:id="rId21"/>
    <p:sldId id="277" r:id="rId22"/>
    <p:sldId id="275" r:id="rId23"/>
    <p:sldId id="280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 autoAdjust="0"/>
    <p:restoredTop sz="94670" autoAdjust="0"/>
  </p:normalViewPr>
  <p:slideViewPr>
    <p:cSldViewPr snapToGrid="0" snapToObjects="1">
      <p:cViewPr varScale="1">
        <p:scale>
          <a:sx n="85" d="100"/>
          <a:sy n="85" d="100"/>
        </p:scale>
        <p:origin x="156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 Blouin" userId="c9e8c2cd067712e5" providerId="LiveId" clId="{CB97B1DB-9525-475E-8485-13EEF4C78067}"/>
    <pc:docChg chg="undo custSel delSld modSld">
      <pc:chgData name="Mario Blouin" userId="c9e8c2cd067712e5" providerId="LiveId" clId="{CB97B1DB-9525-475E-8485-13EEF4C78067}" dt="2020-11-05T16:35:28.591" v="22" actId="1076"/>
      <pc:docMkLst>
        <pc:docMk/>
      </pc:docMkLst>
      <pc:sldChg chg="modSp del mod">
        <pc:chgData name="Mario Blouin" userId="c9e8c2cd067712e5" providerId="LiveId" clId="{CB97B1DB-9525-475E-8485-13EEF4C78067}" dt="2020-11-05T16:34:37.936" v="2" actId="2696"/>
        <pc:sldMkLst>
          <pc:docMk/>
          <pc:sldMk cId="1794800302" sldId="257"/>
        </pc:sldMkLst>
        <pc:spChg chg="mod">
          <ac:chgData name="Mario Blouin" userId="c9e8c2cd067712e5" providerId="LiveId" clId="{CB97B1DB-9525-475E-8485-13EEF4C78067}" dt="2020-11-05T16:30:36.075" v="1" actId="6549"/>
          <ac:spMkLst>
            <pc:docMk/>
            <pc:sldMk cId="1794800302" sldId="257"/>
            <ac:spMk id="2" creationId="{00000000-0000-0000-0000-000000000000}"/>
          </ac:spMkLst>
        </pc:spChg>
      </pc:sldChg>
      <pc:sldChg chg="modSp mod">
        <pc:chgData name="Mario Blouin" userId="c9e8c2cd067712e5" providerId="LiveId" clId="{CB97B1DB-9525-475E-8485-13EEF4C78067}" dt="2020-11-05T16:35:28.591" v="22" actId="1076"/>
        <pc:sldMkLst>
          <pc:docMk/>
          <pc:sldMk cId="3500337914" sldId="265"/>
        </pc:sldMkLst>
        <pc:spChg chg="mod">
          <ac:chgData name="Mario Blouin" userId="c9e8c2cd067712e5" providerId="LiveId" clId="{CB97B1DB-9525-475E-8485-13EEF4C78067}" dt="2020-11-05T16:35:28.591" v="22" actId="1076"/>
          <ac:spMkLst>
            <pc:docMk/>
            <pc:sldMk cId="3500337914" sldId="265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CA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06EED827-7FB6-4D49-9650-7CF5E85309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ED827-7FB6-4D49-9650-7CF5E85309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ED827-7FB6-4D49-9650-7CF5E85309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ED827-7FB6-4D49-9650-7CF5E85309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06EED827-7FB6-4D49-9650-7CF5E85309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ED827-7FB6-4D49-9650-7CF5E85309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ED827-7FB6-4D49-9650-7CF5E85309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ED827-7FB6-4D49-9650-7CF5E85309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ED827-7FB6-4D49-9650-7CF5E85309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CA"/>
              <a:t>Click to edit Master text styles</a:t>
            </a:r>
          </a:p>
          <a:p>
            <a:pPr lvl="1" eaLnBrk="1" latinLnBrk="0" hangingPunct="1"/>
            <a:r>
              <a:rPr lang="en-CA"/>
              <a:t>Second level</a:t>
            </a:r>
          </a:p>
          <a:p>
            <a:pPr lvl="2" eaLnBrk="1" latinLnBrk="0" hangingPunct="1"/>
            <a:r>
              <a:rPr lang="en-CA"/>
              <a:t>Third level</a:t>
            </a:r>
          </a:p>
          <a:p>
            <a:pPr lvl="3" eaLnBrk="1" latinLnBrk="0" hangingPunct="1"/>
            <a:r>
              <a:rPr lang="en-CA"/>
              <a:t>Fourth level</a:t>
            </a:r>
          </a:p>
          <a:p>
            <a:pPr lvl="4" eaLnBrk="1" latinLnBrk="0" hangingPunct="1"/>
            <a:r>
              <a:rPr lang="en-CA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06EED827-7FB6-4D49-9650-7CF5E85309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CA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06EED827-7FB6-4D49-9650-7CF5E85309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6EED827-7FB6-4D49-9650-7CF5E85309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81418AF-7E35-2947-93AE-B5B17B9E189A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CA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CA"/>
              <a:t>Click to edit Master text styles</a:t>
            </a:r>
          </a:p>
          <a:p>
            <a:pPr lvl="1" eaLnBrk="1" latinLnBrk="0" hangingPunct="1"/>
            <a:r>
              <a:rPr kumimoji="0" lang="en-CA"/>
              <a:t>Second level</a:t>
            </a:r>
          </a:p>
          <a:p>
            <a:pPr lvl="2" eaLnBrk="1" latinLnBrk="0" hangingPunct="1"/>
            <a:r>
              <a:rPr kumimoji="0" lang="en-CA"/>
              <a:t>Third level</a:t>
            </a:r>
          </a:p>
          <a:p>
            <a:pPr lvl="3" eaLnBrk="1" latinLnBrk="0" hangingPunct="1"/>
            <a:r>
              <a:rPr kumimoji="0" lang="en-CA"/>
              <a:t>Fourth level</a:t>
            </a:r>
          </a:p>
          <a:p>
            <a:pPr lvl="4" eaLnBrk="1" latinLnBrk="0" hangingPunct="1"/>
            <a:r>
              <a:rPr kumimoji="0" lang="en-CA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/>
              <a:t>Styles de </a:t>
            </a:r>
            <a:r>
              <a:rPr lang="en-US" dirty="0" err="1"/>
              <a:t>toit</a:t>
            </a:r>
            <a:r>
              <a:rPr lang="en-US" dirty="0"/>
              <a:t> et de maison</a:t>
            </a:r>
          </a:p>
        </p:txBody>
      </p:sp>
      <p:pic>
        <p:nvPicPr>
          <p:cNvPr id="6" name="Content Placeholder 5" descr="tudor 2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0" b="18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9545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75266" y="292583"/>
            <a:ext cx="699346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Toit à </a:t>
            </a:r>
            <a:r>
              <a:rPr lang="en-US" dirty="0" err="1"/>
              <a:t>plusieurs</a:t>
            </a:r>
            <a:r>
              <a:rPr lang="en-US" dirty="0"/>
              <a:t> pans</a:t>
            </a:r>
            <a:r>
              <a:rPr lang="fr-CA" dirty="0"/>
              <a:t> et </a:t>
            </a:r>
            <a:r>
              <a:rPr lang="en-US" dirty="0"/>
              <a:t>versants avec lucarne</a:t>
            </a:r>
          </a:p>
        </p:txBody>
      </p:sp>
      <p:pic>
        <p:nvPicPr>
          <p:cNvPr id="5" name="Content Placeholder 4" descr="multiroof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20" r="-27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0337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/>
              <a:t>Styles de maison</a:t>
            </a:r>
          </a:p>
        </p:txBody>
      </p:sp>
      <p:pic>
        <p:nvPicPr>
          <p:cNvPr id="5" name="Content Placeholder 4" descr="victorian 2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53" r="-29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785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/>
              <a:t>Maison </a:t>
            </a:r>
            <a:r>
              <a:rPr lang="en-US" dirty="0"/>
              <a:t>plain-pied</a:t>
            </a:r>
          </a:p>
        </p:txBody>
      </p:sp>
      <p:pic>
        <p:nvPicPr>
          <p:cNvPr id="7" name="Content Placeholder 6" descr="Bungalow 2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41" b="-42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6248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/>
              <a:t>Maison à </a:t>
            </a:r>
            <a:r>
              <a:rPr lang="en-US" dirty="0" err="1"/>
              <a:t>deux</a:t>
            </a:r>
            <a:r>
              <a:rPr lang="en-US" dirty="0"/>
              <a:t> </a:t>
            </a:r>
            <a:r>
              <a:rPr lang="en-US" dirty="0" err="1"/>
              <a:t>étages</a:t>
            </a:r>
            <a:endParaRPr lang="en-US" dirty="0"/>
          </a:p>
        </p:txBody>
      </p:sp>
      <p:pic>
        <p:nvPicPr>
          <p:cNvPr id="5" name="Content Placeholder 4" descr="2 Storey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50" r="-29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480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Maison à </a:t>
            </a:r>
            <a:r>
              <a:rPr lang="en-US" dirty="0" err="1"/>
              <a:t>paliers</a:t>
            </a:r>
            <a:endParaRPr lang="en-US" dirty="0"/>
          </a:p>
        </p:txBody>
      </p:sp>
      <p:pic>
        <p:nvPicPr>
          <p:cNvPr id="6" name="Content Placeholder 5" descr="Side Split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" b="5223"/>
          <a:stretch>
            <a:fillRect/>
          </a:stretch>
        </p:blipFill>
        <p:spPr>
          <a:xfrm>
            <a:off x="457200" y="1646238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3592613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/>
              <a:t>Maison à </a:t>
            </a:r>
            <a:r>
              <a:rPr lang="en-US" dirty="0" err="1"/>
              <a:t>paliers</a:t>
            </a:r>
            <a:endParaRPr lang="en-US" dirty="0"/>
          </a:p>
        </p:txBody>
      </p:sp>
      <p:pic>
        <p:nvPicPr>
          <p:cNvPr id="5" name="Content Placeholder 4" descr="Back split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r="29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7142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/>
              <a:t>Maison </a:t>
            </a:r>
            <a:r>
              <a:rPr lang="en-US" dirty="0" err="1"/>
              <a:t>jumelé</a:t>
            </a:r>
            <a:endParaRPr lang="en-US" dirty="0"/>
          </a:p>
        </p:txBody>
      </p:sp>
      <p:pic>
        <p:nvPicPr>
          <p:cNvPr id="7" name="Content Placeholder 6" descr="Semi Detatched 2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r="62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6981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CA" dirty="0"/>
              <a:t>Maison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rangée</a:t>
            </a:r>
            <a:endParaRPr lang="en-US" dirty="0"/>
          </a:p>
        </p:txBody>
      </p:sp>
      <p:pic>
        <p:nvPicPr>
          <p:cNvPr id="4" name="Content Placeholder 3" descr="townhouse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7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7933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/>
              <a:t>Maison Tudor </a:t>
            </a:r>
          </a:p>
        </p:txBody>
      </p:sp>
      <p:pic>
        <p:nvPicPr>
          <p:cNvPr id="4" name="Content Placeholder 3" descr="Tudor 1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07" r="-14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1656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/>
              <a:t>Maison </a:t>
            </a:r>
            <a:r>
              <a:rPr lang="en-US" dirty="0" err="1"/>
              <a:t>Victorienne</a:t>
            </a:r>
            <a:endParaRPr lang="en-US" dirty="0"/>
          </a:p>
        </p:txBody>
      </p:sp>
      <p:pic>
        <p:nvPicPr>
          <p:cNvPr id="4" name="Content Placeholder 3" descr="victorian 2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57" r="-552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0240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 err="1"/>
              <a:t>Toit</a:t>
            </a:r>
            <a:r>
              <a:rPr lang="en-US" dirty="0"/>
              <a:t> à 2 pans/versants</a:t>
            </a:r>
          </a:p>
        </p:txBody>
      </p:sp>
      <p:pic>
        <p:nvPicPr>
          <p:cNvPr id="4" name="Content Placeholder 3" descr="Gable Roof side pic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91" r="-252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083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Maison </a:t>
            </a:r>
            <a:r>
              <a:rPr lang="en-US" dirty="0" err="1"/>
              <a:t>contemporaine</a:t>
            </a:r>
            <a:r>
              <a:rPr lang="en-US" dirty="0"/>
              <a:t>/</a:t>
            </a:r>
            <a:r>
              <a:rPr lang="en-US" dirty="0" err="1"/>
              <a:t>moderne</a:t>
            </a:r>
            <a:endParaRPr lang="en-US" dirty="0"/>
          </a:p>
        </p:txBody>
      </p:sp>
      <p:pic>
        <p:nvPicPr>
          <p:cNvPr id="4" name="Content Placeholder 3" descr="contemporary1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8" r="-17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7735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50323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Maison </a:t>
            </a:r>
            <a:r>
              <a:rPr lang="en-US" dirty="0" err="1"/>
              <a:t>contemporaine</a:t>
            </a:r>
            <a:r>
              <a:rPr lang="en-US" dirty="0"/>
              <a:t>/</a:t>
            </a:r>
            <a:r>
              <a:rPr lang="en-US" dirty="0" err="1"/>
              <a:t>moderne</a:t>
            </a:r>
            <a:endParaRPr lang="en-US" dirty="0"/>
          </a:p>
        </p:txBody>
      </p:sp>
      <p:pic>
        <p:nvPicPr>
          <p:cNvPr id="5" name="Content Placeholder 4" descr="contemporary2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41" r="-1621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9555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/>
              <a:t>Maison Craftsman</a:t>
            </a:r>
          </a:p>
        </p:txBody>
      </p:sp>
      <p:pic>
        <p:nvPicPr>
          <p:cNvPr id="4" name="Content Placeholder 3" descr="craftsman - dutch hip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94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1669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Tout les styles de </a:t>
            </a:r>
            <a:r>
              <a:rPr lang="en-US" dirty="0" err="1"/>
              <a:t>toit</a:t>
            </a:r>
            <a:r>
              <a:rPr lang="en-US" dirty="0"/>
              <a:t> et de maison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46237"/>
            <a:ext cx="3610513" cy="50088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STYLES DE TOIT</a:t>
            </a:r>
          </a:p>
          <a:p>
            <a:r>
              <a:rPr lang="en-US" sz="2600" dirty="0" err="1"/>
              <a:t>Toit</a:t>
            </a:r>
            <a:r>
              <a:rPr lang="en-US" sz="2600" dirty="0"/>
              <a:t> à 2 pans/versants</a:t>
            </a:r>
          </a:p>
          <a:p>
            <a:r>
              <a:rPr lang="fr-CA" sz="2600" dirty="0"/>
              <a:t>Toit à 4 pans/versants</a:t>
            </a:r>
          </a:p>
          <a:p>
            <a:r>
              <a:rPr lang="en-US" sz="2600" dirty="0" err="1"/>
              <a:t>Toit</a:t>
            </a:r>
            <a:r>
              <a:rPr lang="en-US" sz="2600" dirty="0"/>
              <a:t> </a:t>
            </a:r>
            <a:r>
              <a:rPr lang="en-US" sz="2600" dirty="0" err="1"/>
              <a:t>en</a:t>
            </a:r>
            <a:r>
              <a:rPr lang="en-US" sz="2600" dirty="0"/>
              <a:t> </a:t>
            </a:r>
            <a:r>
              <a:rPr lang="en-US" sz="2600" dirty="0" err="1"/>
              <a:t>croupe</a:t>
            </a:r>
            <a:endParaRPr lang="en-US" sz="2600" dirty="0"/>
          </a:p>
          <a:p>
            <a:r>
              <a:rPr lang="en-US" sz="2600" dirty="0" err="1"/>
              <a:t>Toit</a:t>
            </a:r>
            <a:r>
              <a:rPr lang="en-US" sz="2600" dirty="0"/>
              <a:t> </a:t>
            </a:r>
            <a:r>
              <a:rPr lang="en-US" sz="2600" dirty="0" err="1"/>
              <a:t>Comble</a:t>
            </a:r>
            <a:endParaRPr lang="en-US" sz="2600" dirty="0"/>
          </a:p>
          <a:p>
            <a:r>
              <a:rPr lang="fr-CA" sz="2600" dirty="0"/>
              <a:t>Toit à la Mansart</a:t>
            </a:r>
          </a:p>
          <a:p>
            <a:r>
              <a:rPr lang="en-US" sz="2600" dirty="0" err="1"/>
              <a:t>Toit</a:t>
            </a:r>
            <a:r>
              <a:rPr lang="en-US" sz="2600" dirty="0"/>
              <a:t> plat/</a:t>
            </a:r>
            <a:r>
              <a:rPr lang="en-US" sz="2600" dirty="0" err="1"/>
              <a:t>terasse</a:t>
            </a:r>
            <a:endParaRPr lang="en-US" sz="2600" dirty="0"/>
          </a:p>
          <a:p>
            <a:r>
              <a:rPr lang="en-US" sz="2600" dirty="0" err="1"/>
              <a:t>Toit</a:t>
            </a:r>
            <a:r>
              <a:rPr lang="en-US" sz="2600" dirty="0"/>
              <a:t> </a:t>
            </a:r>
            <a:r>
              <a:rPr lang="en-US" sz="2600" dirty="0" err="1"/>
              <a:t>en</a:t>
            </a:r>
            <a:r>
              <a:rPr lang="en-US" sz="2600" dirty="0"/>
              <a:t> T</a:t>
            </a:r>
          </a:p>
          <a:p>
            <a:r>
              <a:rPr lang="en-US" sz="2600" dirty="0" err="1"/>
              <a:t>Toit</a:t>
            </a:r>
            <a:r>
              <a:rPr lang="en-US" sz="2600" dirty="0"/>
              <a:t> </a:t>
            </a:r>
            <a:r>
              <a:rPr lang="en-US" sz="2600" dirty="0" err="1"/>
              <a:t>arrondi</a:t>
            </a:r>
            <a:endParaRPr lang="en-US" sz="2600" dirty="0"/>
          </a:p>
          <a:p>
            <a:r>
              <a:rPr lang="en-US" sz="2600" dirty="0" err="1"/>
              <a:t>Toit</a:t>
            </a:r>
            <a:r>
              <a:rPr lang="en-US" sz="2600" dirty="0"/>
              <a:t> à </a:t>
            </a:r>
            <a:r>
              <a:rPr lang="en-US" sz="2600" dirty="0" err="1"/>
              <a:t>plusieurs</a:t>
            </a:r>
            <a:r>
              <a:rPr lang="en-US" sz="2600" dirty="0"/>
              <a:t> pans</a:t>
            </a:r>
            <a:r>
              <a:rPr lang="fr-CA" sz="2600" dirty="0"/>
              <a:t>/</a:t>
            </a:r>
            <a:r>
              <a:rPr lang="en-US" sz="2600" dirty="0"/>
              <a:t>versants</a:t>
            </a:r>
          </a:p>
        </p:txBody>
      </p:sp>
      <p:sp>
        <p:nvSpPr>
          <p:cNvPr id="4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837709" y="1602219"/>
            <a:ext cx="5569527" cy="5161264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/>
              <a:t>STYLES DE MAISON</a:t>
            </a:r>
          </a:p>
          <a:p>
            <a:r>
              <a:rPr lang="en-US" sz="2800" dirty="0"/>
              <a:t>Maison plain-pied</a:t>
            </a:r>
          </a:p>
          <a:p>
            <a:r>
              <a:rPr lang="en-US" sz="2800" dirty="0"/>
              <a:t>Maison à </a:t>
            </a:r>
            <a:r>
              <a:rPr lang="en-US" sz="2800" dirty="0" err="1"/>
              <a:t>deux</a:t>
            </a:r>
            <a:r>
              <a:rPr lang="en-US" sz="2800" dirty="0"/>
              <a:t> </a:t>
            </a:r>
            <a:r>
              <a:rPr lang="en-US" sz="2800" dirty="0" err="1"/>
              <a:t>étages</a:t>
            </a:r>
            <a:endParaRPr lang="en-US" sz="2800" dirty="0"/>
          </a:p>
          <a:p>
            <a:r>
              <a:rPr lang="en-US" sz="2800" dirty="0"/>
              <a:t>Maison à </a:t>
            </a:r>
            <a:r>
              <a:rPr lang="en-US" sz="2800" dirty="0" err="1"/>
              <a:t>paliers</a:t>
            </a:r>
            <a:endParaRPr lang="en-US" sz="2800" dirty="0"/>
          </a:p>
          <a:p>
            <a:r>
              <a:rPr lang="en-US" sz="2800" dirty="0"/>
              <a:t>Maison </a:t>
            </a:r>
            <a:r>
              <a:rPr lang="en-US" sz="2800" dirty="0" err="1"/>
              <a:t>jumelé</a:t>
            </a:r>
            <a:endParaRPr lang="en-US" sz="2800" dirty="0"/>
          </a:p>
          <a:p>
            <a:r>
              <a:rPr lang="en-US" sz="2800" dirty="0"/>
              <a:t>Maison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rangée</a:t>
            </a:r>
            <a:endParaRPr lang="en-US" sz="2800" dirty="0"/>
          </a:p>
          <a:p>
            <a:r>
              <a:rPr lang="en-US" sz="2800" dirty="0"/>
              <a:t>Maison Tudor</a:t>
            </a:r>
          </a:p>
          <a:p>
            <a:r>
              <a:rPr lang="en-US" sz="2800" dirty="0"/>
              <a:t>Maison </a:t>
            </a:r>
            <a:r>
              <a:rPr lang="en-US" sz="2800" dirty="0" err="1"/>
              <a:t>Victorienne</a:t>
            </a:r>
            <a:endParaRPr lang="en-US" sz="2800" dirty="0"/>
          </a:p>
          <a:p>
            <a:r>
              <a:rPr lang="en-US" sz="2800" dirty="0"/>
              <a:t>Maison </a:t>
            </a:r>
            <a:r>
              <a:rPr lang="en-US" sz="2800" dirty="0" err="1"/>
              <a:t>contemporaine</a:t>
            </a:r>
            <a:r>
              <a:rPr lang="en-US" sz="2800" dirty="0"/>
              <a:t>/</a:t>
            </a:r>
            <a:r>
              <a:rPr lang="en-US" sz="2800" dirty="0" err="1"/>
              <a:t>moderne</a:t>
            </a:r>
            <a:endParaRPr lang="en-US" sz="2800" dirty="0"/>
          </a:p>
          <a:p>
            <a:r>
              <a:rPr lang="en-US" sz="2800" dirty="0"/>
              <a:t>Maison Craftsman</a:t>
            </a:r>
          </a:p>
        </p:txBody>
      </p:sp>
    </p:spTree>
    <p:extLst>
      <p:ext uri="{BB962C8B-B14F-4D97-AF65-F5344CB8AC3E}">
        <p14:creationId xmlns:p14="http://schemas.microsoft.com/office/powerpoint/2010/main" val="2379945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Styles de maison </a:t>
            </a:r>
            <a:r>
              <a:rPr lang="en-US" dirty="0" err="1"/>
              <a:t>suplémentaire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Cape Cod</a:t>
            </a:r>
          </a:p>
          <a:p>
            <a:endParaRPr lang="en-US" dirty="0"/>
          </a:p>
          <a:p>
            <a:r>
              <a:rPr lang="en-US" dirty="0"/>
              <a:t>Queen Anne</a:t>
            </a:r>
          </a:p>
          <a:p>
            <a:endParaRPr lang="en-US" dirty="0"/>
          </a:p>
          <a:p>
            <a:r>
              <a:rPr lang="fr-CA" dirty="0"/>
              <a:t>Charpente à poutres et poteaux</a:t>
            </a:r>
          </a:p>
        </p:txBody>
      </p:sp>
    </p:spTree>
    <p:extLst>
      <p:ext uri="{BB962C8B-B14F-4D97-AF65-F5344CB8AC3E}">
        <p14:creationId xmlns:p14="http://schemas.microsoft.com/office/powerpoint/2010/main" val="300171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dirty="0">
                <a:effectLst/>
              </a:rPr>
              <a:t>Toit à 4 pans/versants</a:t>
            </a:r>
            <a:endParaRPr lang="en-US" dirty="0"/>
          </a:p>
        </p:txBody>
      </p:sp>
      <p:pic>
        <p:nvPicPr>
          <p:cNvPr id="4" name="Content Placeholder 3" descr="Hip Roof - better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3" b="104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364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Toit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croupe</a:t>
            </a:r>
            <a:r>
              <a:rPr lang="en-US" dirty="0"/>
              <a:t> (Dutch hip roof)</a:t>
            </a:r>
          </a:p>
        </p:txBody>
      </p:sp>
      <p:pic>
        <p:nvPicPr>
          <p:cNvPr id="4" name="Content Placeholder 3" descr="Dutch Hip 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r="1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900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 err="1"/>
              <a:t>Toit</a:t>
            </a:r>
            <a:r>
              <a:rPr lang="en-US" dirty="0"/>
              <a:t> </a:t>
            </a:r>
            <a:r>
              <a:rPr lang="en-US" dirty="0" err="1"/>
              <a:t>Comble</a:t>
            </a:r>
            <a:endParaRPr lang="en-US" dirty="0"/>
          </a:p>
        </p:txBody>
      </p:sp>
      <p:pic>
        <p:nvPicPr>
          <p:cNvPr id="4" name="Content Placeholder 3" descr="Gambrel front view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82" r="-343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3205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fr-CA" dirty="0">
                <a:effectLst/>
              </a:rPr>
              <a:t>Toit à la Mansart</a:t>
            </a:r>
            <a:endParaRPr lang="en-US" dirty="0"/>
          </a:p>
        </p:txBody>
      </p:sp>
      <p:pic>
        <p:nvPicPr>
          <p:cNvPr id="5" name="Content Placeholder 4" descr="IMG_20200715_152624307_HDR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322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 err="1"/>
              <a:t>Toit</a:t>
            </a:r>
            <a:r>
              <a:rPr lang="en-US" dirty="0"/>
              <a:t> plat/</a:t>
            </a:r>
            <a:r>
              <a:rPr lang="en-US" dirty="0" err="1"/>
              <a:t>terasse</a:t>
            </a:r>
            <a:endParaRPr lang="en-US" dirty="0"/>
          </a:p>
        </p:txBody>
      </p:sp>
      <p:pic>
        <p:nvPicPr>
          <p:cNvPr id="4" name="Content Placeholder 3" descr="Flat Roof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8407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 err="1"/>
              <a:t>Toit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</a:t>
            </a:r>
          </a:p>
        </p:txBody>
      </p:sp>
      <p:pic>
        <p:nvPicPr>
          <p:cNvPr id="3" name="Content Placeholder 2" descr="IMG_20200719_112712661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6622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 err="1"/>
              <a:t>Toit</a:t>
            </a:r>
            <a:r>
              <a:rPr lang="en-US" dirty="0"/>
              <a:t> </a:t>
            </a:r>
            <a:r>
              <a:rPr lang="en-US" dirty="0" err="1"/>
              <a:t>arrondi</a:t>
            </a:r>
            <a:endParaRPr lang="en-US" dirty="0"/>
          </a:p>
        </p:txBody>
      </p:sp>
      <p:pic>
        <p:nvPicPr>
          <p:cNvPr id="5" name="Content Placeholder 4" descr="eyebrow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2" r="-18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54173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1437</TotalTime>
  <Words>171</Words>
  <Application>Microsoft Office PowerPoint</Application>
  <PresentationFormat>On-screen Show (4:3)</PresentationFormat>
  <Paragraphs>49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Rockwell</vt:lpstr>
      <vt:lpstr>Wingdings 2</vt:lpstr>
      <vt:lpstr>Foundry</vt:lpstr>
      <vt:lpstr>Styles de toit et de maison</vt:lpstr>
      <vt:lpstr>Toit à 2 pans/versants</vt:lpstr>
      <vt:lpstr>Toit à 4 pans/versants</vt:lpstr>
      <vt:lpstr>Toit en croupe (Dutch hip roof)</vt:lpstr>
      <vt:lpstr>Toit Comble</vt:lpstr>
      <vt:lpstr> Toit à la Mansart</vt:lpstr>
      <vt:lpstr>Toit plat/terasse</vt:lpstr>
      <vt:lpstr>Toit en T</vt:lpstr>
      <vt:lpstr>Toit arrondi</vt:lpstr>
      <vt:lpstr>Toit à plusieurs pans et versants avec lucarne</vt:lpstr>
      <vt:lpstr>Styles de maison</vt:lpstr>
      <vt:lpstr>Maison plain-pied</vt:lpstr>
      <vt:lpstr>Maison à deux étages</vt:lpstr>
      <vt:lpstr>Maison à paliers</vt:lpstr>
      <vt:lpstr>Maison à paliers</vt:lpstr>
      <vt:lpstr>Maison jumelé</vt:lpstr>
      <vt:lpstr>Maison en rangée</vt:lpstr>
      <vt:lpstr>Maison Tudor </vt:lpstr>
      <vt:lpstr>Maison Victorienne</vt:lpstr>
      <vt:lpstr>Maison contemporaine/moderne</vt:lpstr>
      <vt:lpstr>Maison contemporaine/moderne</vt:lpstr>
      <vt:lpstr>Maison Craftsman</vt:lpstr>
      <vt:lpstr>Tout les styles de toit et de maison</vt:lpstr>
      <vt:lpstr>Styles de maison suplémentaire</vt:lpstr>
    </vt:vector>
  </TitlesOfParts>
  <Company>Shuttercraft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Roof and House Styles</dc:title>
  <dc:creator>Dan Paul</dc:creator>
  <cp:lastModifiedBy>Mario Blouin</cp:lastModifiedBy>
  <cp:revision>24</cp:revision>
  <dcterms:created xsi:type="dcterms:W3CDTF">2020-07-17T11:53:16Z</dcterms:created>
  <dcterms:modified xsi:type="dcterms:W3CDTF">2020-11-05T16:35:33Z</dcterms:modified>
</cp:coreProperties>
</file>