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2" r:id="rId9"/>
    <p:sldId id="263" r:id="rId10"/>
    <p:sldId id="264" r:id="rId11"/>
    <p:sldId id="265" r:id="rId12"/>
    <p:sldId id="266" r:id="rId13"/>
    <p:sldId id="271" r:id="rId14"/>
    <p:sldId id="267" r:id="rId15"/>
    <p:sldId id="268" r:id="rId16"/>
    <p:sldId id="269" r:id="rId17"/>
    <p:sldId id="270" r:id="rId18"/>
    <p:sldId id="276" r:id="rId19"/>
    <p:sldId id="272" r:id="rId20"/>
    <p:sldId id="273" r:id="rId21"/>
    <p:sldId id="274" r:id="rId22"/>
    <p:sldId id="277" r:id="rId23"/>
    <p:sldId id="275" r:id="rId24"/>
    <p:sldId id="280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1" autoAdjust="0"/>
    <p:restoredTop sz="94670" autoAdjust="0"/>
  </p:normalViewPr>
  <p:slideViewPr>
    <p:cSldViewPr snapToGrid="0" snapToObjects="1">
      <p:cViewPr varScale="1">
        <p:scale>
          <a:sx n="133" d="100"/>
          <a:sy n="133" d="100"/>
        </p:scale>
        <p:origin x="-112" y="-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CA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06EED827-7FB6-4D49-9650-7CF5E85309E6}" type="datetimeFigureOut">
              <a:rPr lang="en-US" smtClean="0"/>
              <a:t>20-07-23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EED827-7FB6-4D49-9650-7CF5E85309E6}" type="datetimeFigureOut">
              <a:rPr lang="en-US" smtClean="0"/>
              <a:t>20-07-23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EED827-7FB6-4D49-9650-7CF5E85309E6}" type="datetimeFigureOut">
              <a:rPr lang="en-US" smtClean="0"/>
              <a:t>20-07-23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EED827-7FB6-4D49-9650-7CF5E85309E6}" type="datetimeFigureOut">
              <a:rPr lang="en-US" smtClean="0"/>
              <a:t>20-07-23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06EED827-7FB6-4D49-9650-7CF5E85309E6}" type="datetimeFigureOut">
              <a:rPr lang="en-US" smtClean="0"/>
              <a:t>20-07-23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EED827-7FB6-4D49-9650-7CF5E85309E6}" type="datetimeFigureOut">
              <a:rPr lang="en-US" smtClean="0"/>
              <a:t>20-07-23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EED827-7FB6-4D49-9650-7CF5E85309E6}" type="datetimeFigureOut">
              <a:rPr lang="en-US" smtClean="0"/>
              <a:t>20-07-23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EED827-7FB6-4D49-9650-7CF5E85309E6}" type="datetimeFigureOut">
              <a:rPr lang="en-US" smtClean="0"/>
              <a:t>20-07-23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EED827-7FB6-4D49-9650-7CF5E85309E6}" type="datetimeFigureOut">
              <a:rPr lang="en-US" smtClean="0"/>
              <a:t>20-07-23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06EED827-7FB6-4D49-9650-7CF5E85309E6}" type="datetimeFigureOut">
              <a:rPr lang="en-US" smtClean="0"/>
              <a:t>20-07-23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CA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06EED827-7FB6-4D49-9650-7CF5E85309E6}" type="datetimeFigureOut">
              <a:rPr lang="en-US" smtClean="0"/>
              <a:t>20-07-23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06EED827-7FB6-4D49-9650-7CF5E85309E6}" type="datetimeFigureOut">
              <a:rPr lang="en-US" smtClean="0"/>
              <a:t>20-07-23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  <a:p>
            <a:pPr lvl="1" eaLnBrk="1" latinLnBrk="0" hangingPunct="1"/>
            <a:r>
              <a:rPr kumimoji="0" lang="en-CA" smtClean="0"/>
              <a:t>Second level</a:t>
            </a:r>
          </a:p>
          <a:p>
            <a:pPr lvl="2" eaLnBrk="1" latinLnBrk="0" hangingPunct="1"/>
            <a:r>
              <a:rPr kumimoji="0" lang="en-CA" smtClean="0"/>
              <a:t>Third level</a:t>
            </a:r>
          </a:p>
          <a:p>
            <a:pPr lvl="3" eaLnBrk="1" latinLnBrk="0" hangingPunct="1"/>
            <a:r>
              <a:rPr kumimoji="0" lang="en-CA" smtClean="0"/>
              <a:t>Fourth level</a:t>
            </a:r>
          </a:p>
          <a:p>
            <a:pPr lvl="4" eaLnBrk="1" latinLnBrk="0" hangingPunct="1"/>
            <a:r>
              <a:rPr kumimoji="0" lang="en-CA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Roof and House Styles</a:t>
            </a:r>
            <a:endParaRPr lang="en-US" dirty="0"/>
          </a:p>
        </p:txBody>
      </p:sp>
      <p:pic>
        <p:nvPicPr>
          <p:cNvPr id="6" name="Content Placeholder 5" descr="tudor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0" b="18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9545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Eyebrow</a:t>
            </a:r>
            <a:endParaRPr lang="en-US" dirty="0"/>
          </a:p>
        </p:txBody>
      </p:sp>
      <p:pic>
        <p:nvPicPr>
          <p:cNvPr id="5" name="Content Placeholder 4" descr="eyebro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2" r="-18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541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Multi-Roof Styles</a:t>
            </a:r>
            <a:endParaRPr lang="en-US" dirty="0"/>
          </a:p>
        </p:txBody>
      </p:sp>
      <p:pic>
        <p:nvPicPr>
          <p:cNvPr id="5" name="Content Placeholder 4" descr="multiroof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20" r="-274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0337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House Styles</a:t>
            </a:r>
            <a:endParaRPr lang="en-US" dirty="0"/>
          </a:p>
        </p:txBody>
      </p:sp>
      <p:pic>
        <p:nvPicPr>
          <p:cNvPr id="5" name="Content Placeholder 4" descr="victorian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53" r="-295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785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Bungalow </a:t>
            </a:r>
            <a:r>
              <a:rPr lang="mr-IN" dirty="0" smtClean="0"/>
              <a:t>–</a:t>
            </a:r>
            <a:r>
              <a:rPr lang="en-US" dirty="0" smtClean="0"/>
              <a:t> Single </a:t>
            </a:r>
            <a:r>
              <a:rPr lang="en-US" dirty="0" err="1" smtClean="0"/>
              <a:t>Storey</a:t>
            </a:r>
            <a:endParaRPr lang="en-US" dirty="0"/>
          </a:p>
        </p:txBody>
      </p:sp>
      <p:pic>
        <p:nvPicPr>
          <p:cNvPr id="7" name="Content Placeholder 6" descr="Bungalow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41" b="-42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6248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Two </a:t>
            </a:r>
            <a:r>
              <a:rPr lang="en-US" dirty="0" err="1" smtClean="0"/>
              <a:t>Storey</a:t>
            </a:r>
            <a:endParaRPr lang="en-US" dirty="0"/>
          </a:p>
        </p:txBody>
      </p:sp>
      <p:pic>
        <p:nvPicPr>
          <p:cNvPr id="5" name="Content Placeholder 4" descr="2 Store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50" r="-29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480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Split Level </a:t>
            </a:r>
            <a:r>
              <a:rPr lang="mr-IN" dirty="0" smtClean="0"/>
              <a:t>–</a:t>
            </a:r>
            <a:r>
              <a:rPr lang="en-US" dirty="0" smtClean="0"/>
              <a:t> Side Split</a:t>
            </a:r>
            <a:endParaRPr lang="en-US" dirty="0"/>
          </a:p>
        </p:txBody>
      </p:sp>
      <p:pic>
        <p:nvPicPr>
          <p:cNvPr id="6" name="Content Placeholder 5" descr="Side Spli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" b="5223"/>
          <a:stretch>
            <a:fillRect/>
          </a:stretch>
        </p:blipFill>
        <p:spPr>
          <a:xfrm>
            <a:off x="457200" y="1646238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3592613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Split Level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Back Split</a:t>
            </a:r>
            <a:endParaRPr lang="en-US" dirty="0"/>
          </a:p>
        </p:txBody>
      </p:sp>
      <p:pic>
        <p:nvPicPr>
          <p:cNvPr id="5" name="Content Placeholder 4" descr="Back spli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r="29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7142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Semi-Detached</a:t>
            </a:r>
            <a:endParaRPr lang="en-US" dirty="0"/>
          </a:p>
        </p:txBody>
      </p:sp>
      <p:pic>
        <p:nvPicPr>
          <p:cNvPr id="7" name="Content Placeholder 6" descr="Semi Detatched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r="62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6981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Townhouse</a:t>
            </a:r>
            <a:endParaRPr lang="en-US" dirty="0"/>
          </a:p>
        </p:txBody>
      </p:sp>
      <p:pic>
        <p:nvPicPr>
          <p:cNvPr id="4" name="Content Placeholder 3" descr="townhous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7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7933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Tudor</a:t>
            </a:r>
            <a:endParaRPr lang="en-US" dirty="0"/>
          </a:p>
        </p:txBody>
      </p:sp>
      <p:pic>
        <p:nvPicPr>
          <p:cNvPr id="4" name="Content Placeholder 3" descr="Tudor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07" r="-14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1656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Roof Styles</a:t>
            </a:r>
            <a:endParaRPr lang="en-US" dirty="0"/>
          </a:p>
        </p:txBody>
      </p:sp>
      <p:pic>
        <p:nvPicPr>
          <p:cNvPr id="7" name="Content Placeholder 6" descr="multiroof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20" r="-274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4800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Victorian</a:t>
            </a:r>
            <a:endParaRPr lang="en-US" dirty="0"/>
          </a:p>
        </p:txBody>
      </p:sp>
      <p:pic>
        <p:nvPicPr>
          <p:cNvPr id="4" name="Content Placeholder 3" descr="victorian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57" r="-552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0240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Contemporary</a:t>
            </a:r>
            <a:endParaRPr lang="en-US" dirty="0"/>
          </a:p>
        </p:txBody>
      </p:sp>
      <p:pic>
        <p:nvPicPr>
          <p:cNvPr id="4" name="Content Placeholder 3" descr="contemporary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8" r="-17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7735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Contemporary</a:t>
            </a:r>
            <a:endParaRPr lang="en-US" dirty="0"/>
          </a:p>
        </p:txBody>
      </p:sp>
      <p:pic>
        <p:nvPicPr>
          <p:cNvPr id="5" name="Content Placeholder 4" descr="contemporary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141" r="-1621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9555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Craftsman</a:t>
            </a:r>
            <a:endParaRPr lang="en-US" dirty="0"/>
          </a:p>
        </p:txBody>
      </p:sp>
      <p:pic>
        <p:nvPicPr>
          <p:cNvPr id="4" name="Content Placeholder 3" descr="craftsman - dutch hi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94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166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All House and Roof </a:t>
            </a:r>
            <a:r>
              <a:rPr lang="en-US" dirty="0" err="1" smtClean="0"/>
              <a:t>Syles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3610513" cy="5008864"/>
          </a:xfrm>
        </p:spPr>
        <p:txBody>
          <a:bodyPr/>
          <a:lstStyle/>
          <a:p>
            <a:r>
              <a:rPr lang="en-US" dirty="0" smtClean="0"/>
              <a:t>ROOF STYLES</a:t>
            </a:r>
          </a:p>
          <a:p>
            <a:r>
              <a:rPr lang="en-US" dirty="0" smtClean="0"/>
              <a:t>Gable</a:t>
            </a:r>
          </a:p>
          <a:p>
            <a:r>
              <a:rPr lang="en-US" dirty="0" smtClean="0"/>
              <a:t>Hip</a:t>
            </a:r>
          </a:p>
          <a:p>
            <a:r>
              <a:rPr lang="en-US" dirty="0" smtClean="0"/>
              <a:t>Dutch Hip</a:t>
            </a:r>
          </a:p>
          <a:p>
            <a:r>
              <a:rPr lang="en-US" dirty="0" smtClean="0"/>
              <a:t>Gambrel</a:t>
            </a:r>
          </a:p>
          <a:p>
            <a:r>
              <a:rPr lang="en-US" dirty="0" smtClean="0"/>
              <a:t>Mansard</a:t>
            </a:r>
          </a:p>
          <a:p>
            <a:r>
              <a:rPr lang="en-US" dirty="0" smtClean="0"/>
              <a:t>Flat</a:t>
            </a:r>
          </a:p>
          <a:p>
            <a:r>
              <a:rPr lang="en-US" dirty="0" smtClean="0"/>
              <a:t>Shed</a:t>
            </a:r>
          </a:p>
          <a:p>
            <a:r>
              <a:rPr lang="en-US" dirty="0" smtClean="0"/>
              <a:t>Eyebrow</a:t>
            </a:r>
          </a:p>
          <a:p>
            <a:r>
              <a:rPr lang="en-US" dirty="0" smtClean="0"/>
              <a:t>Combination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29049" y="1646237"/>
            <a:ext cx="3610513" cy="51612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HOUSE STYLES</a:t>
            </a:r>
          </a:p>
          <a:p>
            <a:r>
              <a:rPr lang="en-US" dirty="0" smtClean="0"/>
              <a:t>Bungalow</a:t>
            </a:r>
          </a:p>
          <a:p>
            <a:r>
              <a:rPr lang="en-US" dirty="0" smtClean="0"/>
              <a:t>Two </a:t>
            </a:r>
            <a:r>
              <a:rPr lang="en-US" dirty="0" err="1" smtClean="0"/>
              <a:t>Storey</a:t>
            </a:r>
            <a:endParaRPr lang="en-US" dirty="0" smtClean="0"/>
          </a:p>
          <a:p>
            <a:r>
              <a:rPr lang="en-US" dirty="0" smtClean="0"/>
              <a:t>Split Level</a:t>
            </a:r>
          </a:p>
          <a:p>
            <a:r>
              <a:rPr lang="en-US" dirty="0" smtClean="0"/>
              <a:t>Semi-</a:t>
            </a:r>
            <a:r>
              <a:rPr lang="en-US" dirty="0" err="1" smtClean="0"/>
              <a:t>Detatched</a:t>
            </a:r>
            <a:endParaRPr lang="en-US" dirty="0" smtClean="0"/>
          </a:p>
          <a:p>
            <a:r>
              <a:rPr lang="en-US" dirty="0" smtClean="0"/>
              <a:t>Townhouse</a:t>
            </a:r>
          </a:p>
          <a:p>
            <a:r>
              <a:rPr lang="en-US" dirty="0" smtClean="0"/>
              <a:t>Tudor</a:t>
            </a:r>
          </a:p>
          <a:p>
            <a:r>
              <a:rPr lang="en-US" dirty="0" smtClean="0"/>
              <a:t>Victorian</a:t>
            </a:r>
          </a:p>
          <a:p>
            <a:r>
              <a:rPr lang="en-US" dirty="0" smtClean="0"/>
              <a:t>Contemporary</a:t>
            </a:r>
          </a:p>
          <a:p>
            <a:r>
              <a:rPr lang="en-US" dirty="0" smtClean="0"/>
              <a:t>Craftsman</a:t>
            </a:r>
          </a:p>
        </p:txBody>
      </p:sp>
    </p:spTree>
    <p:extLst>
      <p:ext uri="{BB962C8B-B14F-4D97-AF65-F5344CB8AC3E}">
        <p14:creationId xmlns:p14="http://schemas.microsoft.com/office/powerpoint/2010/main" val="237994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Additional House Styles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Cape Cod</a:t>
            </a:r>
          </a:p>
          <a:p>
            <a:endParaRPr lang="en-US" dirty="0" smtClean="0"/>
          </a:p>
          <a:p>
            <a:r>
              <a:rPr lang="en-US" dirty="0" smtClean="0"/>
              <a:t>Queen Anne</a:t>
            </a:r>
          </a:p>
          <a:p>
            <a:endParaRPr lang="en-US" dirty="0" smtClean="0"/>
          </a:p>
          <a:p>
            <a:r>
              <a:rPr lang="en-US" dirty="0" smtClean="0"/>
              <a:t>Timber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71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Gable </a:t>
            </a:r>
            <a:endParaRPr lang="en-US" dirty="0"/>
          </a:p>
        </p:txBody>
      </p:sp>
      <p:pic>
        <p:nvPicPr>
          <p:cNvPr id="4" name="Content Placeholder 3" descr="Gable Roof side pi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91" r="-252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083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Hip Roof</a:t>
            </a:r>
            <a:endParaRPr lang="en-US" dirty="0"/>
          </a:p>
        </p:txBody>
      </p:sp>
      <p:pic>
        <p:nvPicPr>
          <p:cNvPr id="4" name="Content Placeholder 3" descr="Hip Roof - bett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3" b="104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3640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Dutch Hip</a:t>
            </a:r>
            <a:endParaRPr lang="en-US" dirty="0"/>
          </a:p>
        </p:txBody>
      </p:sp>
      <p:pic>
        <p:nvPicPr>
          <p:cNvPr id="4" name="Content Placeholder 3" descr="Dutch Hip 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r="1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9009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Gambrel</a:t>
            </a:r>
            <a:endParaRPr lang="en-US" dirty="0"/>
          </a:p>
        </p:txBody>
      </p:sp>
      <p:pic>
        <p:nvPicPr>
          <p:cNvPr id="4" name="Content Placeholder 3" descr="Gambrel front vie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82" r="-343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3205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Mansard Roof</a:t>
            </a:r>
            <a:endParaRPr lang="en-US" dirty="0"/>
          </a:p>
        </p:txBody>
      </p:sp>
      <p:pic>
        <p:nvPicPr>
          <p:cNvPr id="5" name="Content Placeholder 4" descr="IMG_20200715_152624307_HD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322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Flat</a:t>
            </a:r>
            <a:endParaRPr lang="en-US" dirty="0"/>
          </a:p>
        </p:txBody>
      </p:sp>
      <p:pic>
        <p:nvPicPr>
          <p:cNvPr id="4" name="Content Placeholder 3" descr="Flat Roof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8407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Shed Roof</a:t>
            </a:r>
            <a:endParaRPr lang="en-US" dirty="0"/>
          </a:p>
        </p:txBody>
      </p:sp>
      <p:pic>
        <p:nvPicPr>
          <p:cNvPr id="3" name="Content Placeholder 2" descr="IMG_20200719_11271266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66228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264</TotalTime>
  <Words>90</Words>
  <Application>Microsoft Macintosh PowerPoint</Application>
  <PresentationFormat>On-screen Show (4:3)</PresentationFormat>
  <Paragraphs>50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Foundry</vt:lpstr>
      <vt:lpstr>Roof and House Styles</vt:lpstr>
      <vt:lpstr>Roof Styles</vt:lpstr>
      <vt:lpstr>Gable </vt:lpstr>
      <vt:lpstr>Hip Roof</vt:lpstr>
      <vt:lpstr>Dutch Hip</vt:lpstr>
      <vt:lpstr>Gambrel</vt:lpstr>
      <vt:lpstr>Mansard Roof</vt:lpstr>
      <vt:lpstr>Flat</vt:lpstr>
      <vt:lpstr>Shed Roof</vt:lpstr>
      <vt:lpstr>Eyebrow</vt:lpstr>
      <vt:lpstr>Multi-Roof Styles</vt:lpstr>
      <vt:lpstr>House Styles</vt:lpstr>
      <vt:lpstr>Bungalow – Single Storey</vt:lpstr>
      <vt:lpstr>Two Storey</vt:lpstr>
      <vt:lpstr>Split Level – Side Split</vt:lpstr>
      <vt:lpstr>Split Level – Back Split</vt:lpstr>
      <vt:lpstr>Semi-Detached</vt:lpstr>
      <vt:lpstr>Townhouse</vt:lpstr>
      <vt:lpstr>Tudor</vt:lpstr>
      <vt:lpstr>Victorian</vt:lpstr>
      <vt:lpstr>Contemporary</vt:lpstr>
      <vt:lpstr>Contemporary</vt:lpstr>
      <vt:lpstr>Craftsman</vt:lpstr>
      <vt:lpstr>All House and Roof Syles</vt:lpstr>
      <vt:lpstr>Additional House Styles</vt:lpstr>
    </vt:vector>
  </TitlesOfParts>
  <Company>Shuttercraft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Roof and House Styles</dc:title>
  <dc:creator>Dan Paul</dc:creator>
  <cp:lastModifiedBy>Dan Paul</cp:lastModifiedBy>
  <cp:revision>11</cp:revision>
  <dcterms:created xsi:type="dcterms:W3CDTF">2020-07-17T11:53:16Z</dcterms:created>
  <dcterms:modified xsi:type="dcterms:W3CDTF">2020-07-23T20:08:41Z</dcterms:modified>
</cp:coreProperties>
</file>