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Chewy"/>
      <p:regular r:id="rId7"/>
    </p:embeddedFont>
    <p:embeddedFont>
      <p:font typeface="Gochi Hand"/>
      <p:regular r:id="rId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Chewy-regular.fntdata"/><Relationship Id="rId8" Type="http://schemas.openxmlformats.org/officeDocument/2006/relationships/font" Target="fonts/GochiHan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21.png"/><Relationship Id="rId22" Type="http://schemas.openxmlformats.org/officeDocument/2006/relationships/hyperlink" Target="https://youtu.be/Cioj_KYMVP8" TargetMode="External"/><Relationship Id="rId21" Type="http://schemas.openxmlformats.org/officeDocument/2006/relationships/image" Target="../media/image16.png"/><Relationship Id="rId24" Type="http://schemas.openxmlformats.org/officeDocument/2006/relationships/image" Target="../media/image17.png"/><Relationship Id="rId23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9" Type="http://schemas.openxmlformats.org/officeDocument/2006/relationships/image" Target="../media/image5.png"/><Relationship Id="rId26" Type="http://schemas.openxmlformats.org/officeDocument/2006/relationships/image" Target="../media/image18.png"/><Relationship Id="rId25" Type="http://schemas.openxmlformats.org/officeDocument/2006/relationships/hyperlink" Target="https://youtu.be/vAThuCmwp9I" TargetMode="External"/><Relationship Id="rId28" Type="http://schemas.openxmlformats.org/officeDocument/2006/relationships/image" Target="../media/image14.png"/><Relationship Id="rId27" Type="http://schemas.openxmlformats.org/officeDocument/2006/relationships/hyperlink" Target="https://youtu.be/zTeaEU6hgCE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2.png"/><Relationship Id="rId29" Type="http://schemas.openxmlformats.org/officeDocument/2006/relationships/hyperlink" Target="https://youtu.be/f9qDbooXhos" TargetMode="External"/><Relationship Id="rId7" Type="http://schemas.openxmlformats.org/officeDocument/2006/relationships/image" Target="../media/image23.jpg"/><Relationship Id="rId8" Type="http://schemas.openxmlformats.org/officeDocument/2006/relationships/image" Target="../media/image7.png"/><Relationship Id="rId31" Type="http://schemas.openxmlformats.org/officeDocument/2006/relationships/image" Target="../media/image19.png"/><Relationship Id="rId30" Type="http://schemas.openxmlformats.org/officeDocument/2006/relationships/image" Target="../media/image13.png"/><Relationship Id="rId11" Type="http://schemas.openxmlformats.org/officeDocument/2006/relationships/image" Target="../media/image15.png"/><Relationship Id="rId10" Type="http://schemas.openxmlformats.org/officeDocument/2006/relationships/image" Target="../media/image1.png"/><Relationship Id="rId13" Type="http://schemas.openxmlformats.org/officeDocument/2006/relationships/image" Target="../media/image9.png"/><Relationship Id="rId12" Type="http://schemas.openxmlformats.org/officeDocument/2006/relationships/image" Target="../media/image20.png"/><Relationship Id="rId15" Type="http://schemas.openxmlformats.org/officeDocument/2006/relationships/image" Target="../media/image8.png"/><Relationship Id="rId14" Type="http://schemas.openxmlformats.org/officeDocument/2006/relationships/hyperlink" Target="https://safeyoutube.net/w/u9UN" TargetMode="External"/><Relationship Id="rId17" Type="http://schemas.openxmlformats.org/officeDocument/2006/relationships/hyperlink" Target="https://youtu.be/EkyUDcYBYpA" TargetMode="External"/><Relationship Id="rId16" Type="http://schemas.openxmlformats.org/officeDocument/2006/relationships/image" Target="../media/image10.gif"/><Relationship Id="rId19" Type="http://schemas.openxmlformats.org/officeDocument/2006/relationships/image" Target="../media/image12.png"/><Relationship Id="rId1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6866" y="71450"/>
            <a:ext cx="773723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 b="5141" l="0" r="0" t="0"/>
          <a:stretch/>
        </p:blipFill>
        <p:spPr>
          <a:xfrm>
            <a:off x="6515788" y="71450"/>
            <a:ext cx="74336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89988" y="71450"/>
            <a:ext cx="668292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ite Brick Wall And Wood Floor Background Stock Photo, Picture ..." id="57" name="Google Shape;57;p13"/>
          <p:cNvPicPr preferRelativeResize="0"/>
          <p:nvPr/>
        </p:nvPicPr>
        <p:blipFill rotWithShape="1">
          <a:blip r:embed="rId7">
            <a:alphaModFix/>
          </a:blip>
          <a:srcRect b="0" l="0" r="0" t="78993"/>
          <a:stretch/>
        </p:blipFill>
        <p:spPr>
          <a:xfrm>
            <a:off x="0" y="3404875"/>
            <a:ext cx="9144000" cy="173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fe Table Png - Outdoor Table Clipart - Full Size Clipart ..." id="58" name="Google Shape;58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52300" y="3015000"/>
            <a:ext cx="4146101" cy="163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" name="Google Shape;59;p13"/>
          <p:cNvGrpSpPr/>
          <p:nvPr/>
        </p:nvGrpSpPr>
        <p:grpSpPr>
          <a:xfrm>
            <a:off x="5075800" y="3247975"/>
            <a:ext cx="2765900" cy="1154350"/>
            <a:chOff x="433500" y="3918575"/>
            <a:chExt cx="2765900" cy="1154350"/>
          </a:xfrm>
        </p:grpSpPr>
        <p:pic>
          <p:nvPicPr>
            <p:cNvPr id="60" name="Google Shape;60;p13"/>
            <p:cNvPicPr preferRelativeResize="0"/>
            <p:nvPr/>
          </p:nvPicPr>
          <p:blipFill rotWithShape="1">
            <a:blip r:embed="rId9">
              <a:alphaModFix/>
            </a:blip>
            <a:srcRect b="36200" l="0" r="0" t="0"/>
            <a:stretch/>
          </p:blipFill>
          <p:spPr>
            <a:xfrm flipH="1">
              <a:off x="433500" y="3918575"/>
              <a:ext cx="2083025" cy="115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 rotWithShape="1">
            <a:blip r:embed="rId9">
              <a:alphaModFix/>
            </a:blip>
            <a:srcRect b="36200" l="50814" r="8971" t="0"/>
            <a:stretch/>
          </p:blipFill>
          <p:spPr>
            <a:xfrm flipH="1">
              <a:off x="2361725" y="3918575"/>
              <a:ext cx="837675" cy="1154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afe Table Png - Outdoor Table Clipart - Full Size Clipart ..." id="62" name="Google Shape;6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26500" y="3738200"/>
            <a:ext cx="4146101" cy="163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fe Table Png - Outdoor Table Clipart - Full Size Clipart ..." id="63" name="Google Shape;63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1275" y="3005650"/>
            <a:ext cx="4146101" cy="163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3"/>
          <p:cNvGrpSpPr/>
          <p:nvPr/>
        </p:nvGrpSpPr>
        <p:grpSpPr>
          <a:xfrm>
            <a:off x="1091375" y="3257325"/>
            <a:ext cx="2765900" cy="1154350"/>
            <a:chOff x="433500" y="3918575"/>
            <a:chExt cx="2765900" cy="1154350"/>
          </a:xfrm>
        </p:grpSpPr>
        <p:pic>
          <p:nvPicPr>
            <p:cNvPr id="65" name="Google Shape;65;p13"/>
            <p:cNvPicPr preferRelativeResize="0"/>
            <p:nvPr/>
          </p:nvPicPr>
          <p:blipFill rotWithShape="1">
            <a:blip r:embed="rId9">
              <a:alphaModFix/>
            </a:blip>
            <a:srcRect b="36200" l="0" r="0" t="0"/>
            <a:stretch/>
          </p:blipFill>
          <p:spPr>
            <a:xfrm flipH="1">
              <a:off x="433500" y="3918575"/>
              <a:ext cx="2083025" cy="115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3"/>
            <p:cNvPicPr preferRelativeResize="0"/>
            <p:nvPr/>
          </p:nvPicPr>
          <p:blipFill rotWithShape="1">
            <a:blip r:embed="rId9">
              <a:alphaModFix/>
            </a:blip>
            <a:srcRect b="36200" l="50814" r="8971" t="0"/>
            <a:stretch/>
          </p:blipFill>
          <p:spPr>
            <a:xfrm flipH="1">
              <a:off x="2361725" y="3918575"/>
              <a:ext cx="837675" cy="1154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afe Table Png - Outdoor Table Clipart - Full Size Clipart ..."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166175" y="3721400"/>
            <a:ext cx="4146101" cy="1639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13"/>
          <p:cNvGrpSpPr/>
          <p:nvPr/>
        </p:nvGrpSpPr>
        <p:grpSpPr>
          <a:xfrm>
            <a:off x="433500" y="3918575"/>
            <a:ext cx="2765900" cy="1154350"/>
            <a:chOff x="433500" y="3918575"/>
            <a:chExt cx="2765900" cy="1154350"/>
          </a:xfrm>
        </p:grpSpPr>
        <p:pic>
          <p:nvPicPr>
            <p:cNvPr id="69" name="Google Shape;69;p13"/>
            <p:cNvPicPr preferRelativeResize="0"/>
            <p:nvPr/>
          </p:nvPicPr>
          <p:blipFill rotWithShape="1">
            <a:blip r:embed="rId9">
              <a:alphaModFix/>
            </a:blip>
            <a:srcRect b="36200" l="0" r="0" t="0"/>
            <a:stretch/>
          </p:blipFill>
          <p:spPr>
            <a:xfrm flipH="1">
              <a:off x="433500" y="3918575"/>
              <a:ext cx="2083025" cy="115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13"/>
            <p:cNvPicPr preferRelativeResize="0"/>
            <p:nvPr/>
          </p:nvPicPr>
          <p:blipFill rotWithShape="1">
            <a:blip r:embed="rId9">
              <a:alphaModFix/>
            </a:blip>
            <a:srcRect b="36200" l="50814" r="8971" t="0"/>
            <a:stretch/>
          </p:blipFill>
          <p:spPr>
            <a:xfrm flipH="1">
              <a:off x="2361725" y="3918575"/>
              <a:ext cx="837675" cy="1154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1" name="Google Shape;71;p13"/>
          <p:cNvGrpSpPr/>
          <p:nvPr/>
        </p:nvGrpSpPr>
        <p:grpSpPr>
          <a:xfrm>
            <a:off x="5916600" y="3980525"/>
            <a:ext cx="2765900" cy="1154350"/>
            <a:chOff x="433500" y="3918575"/>
            <a:chExt cx="2765900" cy="1154350"/>
          </a:xfrm>
        </p:grpSpPr>
        <p:pic>
          <p:nvPicPr>
            <p:cNvPr id="72" name="Google Shape;72;p13"/>
            <p:cNvPicPr preferRelativeResize="0"/>
            <p:nvPr/>
          </p:nvPicPr>
          <p:blipFill rotWithShape="1">
            <a:blip r:embed="rId9">
              <a:alphaModFix/>
            </a:blip>
            <a:srcRect b="36200" l="0" r="0" t="0"/>
            <a:stretch/>
          </p:blipFill>
          <p:spPr>
            <a:xfrm flipH="1">
              <a:off x="433500" y="3918575"/>
              <a:ext cx="2083025" cy="1154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3"/>
            <p:cNvPicPr preferRelativeResize="0"/>
            <p:nvPr/>
          </p:nvPicPr>
          <p:blipFill rotWithShape="1">
            <a:blip r:embed="rId9">
              <a:alphaModFix/>
            </a:blip>
            <a:srcRect b="36200" l="50814" r="8971" t="0"/>
            <a:stretch/>
          </p:blipFill>
          <p:spPr>
            <a:xfrm flipH="1">
              <a:off x="2361725" y="3918575"/>
              <a:ext cx="837675" cy="11543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4" name="Google Shape;74;p13"/>
          <p:cNvPicPr preferRelativeResize="0"/>
          <p:nvPr/>
        </p:nvPicPr>
        <p:blipFill rotWithShape="1">
          <a:blip r:embed="rId10">
            <a:alphaModFix/>
          </a:blip>
          <a:srcRect b="42555" l="0" r="68952" t="0"/>
          <a:stretch/>
        </p:blipFill>
        <p:spPr>
          <a:xfrm>
            <a:off x="2305650" y="2617675"/>
            <a:ext cx="395675" cy="5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 rotWithShape="1">
          <a:blip r:embed="rId10">
            <a:alphaModFix/>
          </a:blip>
          <a:srcRect b="42555" l="37004" r="26623" t="0"/>
          <a:stretch/>
        </p:blipFill>
        <p:spPr>
          <a:xfrm>
            <a:off x="1889825" y="3268125"/>
            <a:ext cx="463525" cy="5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/>
          <p:cNvPicPr preferRelativeResize="0"/>
          <p:nvPr/>
        </p:nvPicPr>
        <p:blipFill rotWithShape="1">
          <a:blip r:embed="rId10">
            <a:alphaModFix/>
          </a:blip>
          <a:srcRect b="0" l="66665" r="-3037" t="42555"/>
          <a:stretch/>
        </p:blipFill>
        <p:spPr>
          <a:xfrm>
            <a:off x="6393588" y="2617675"/>
            <a:ext cx="463525" cy="5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 rotWithShape="1">
          <a:blip r:embed="rId10">
            <a:alphaModFix/>
          </a:blip>
          <a:srcRect b="0" l="16068" r="47559" t="42555"/>
          <a:stretch/>
        </p:blipFill>
        <p:spPr>
          <a:xfrm>
            <a:off x="7248863" y="3348775"/>
            <a:ext cx="463525" cy="56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943724" y="71441"/>
            <a:ext cx="837675" cy="108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12">
            <a:alphaModFix/>
          </a:blip>
          <a:srcRect b="0" l="0" r="19322" t="0"/>
          <a:stretch/>
        </p:blipFill>
        <p:spPr>
          <a:xfrm>
            <a:off x="2073150" y="49126"/>
            <a:ext cx="773725" cy="95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898237" y="49124"/>
            <a:ext cx="959050" cy="9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549162" y="922687"/>
            <a:ext cx="3881200" cy="238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 rot="10800000">
            <a:off x="5916600" y="1237053"/>
            <a:ext cx="683650" cy="58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 txBox="1"/>
          <p:nvPr/>
        </p:nvSpPr>
        <p:spPr>
          <a:xfrm>
            <a:off x="6511625" y="1254925"/>
            <a:ext cx="917400" cy="1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Chewy"/>
                <a:ea typeface="Chewy"/>
                <a:cs typeface="Chewy"/>
                <a:sym typeface="Chewy"/>
              </a:rPr>
              <a:t>Clique ici pour en apprendre plus au sujet des forces.</a:t>
            </a:r>
            <a:endParaRPr sz="11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84" name="Google Shape;84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 rot="466966">
            <a:off x="7485248" y="2202092"/>
            <a:ext cx="768979" cy="99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-16">
            <a:off x="725657" y="2571762"/>
            <a:ext cx="1101612" cy="74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 flipH="1">
            <a:off x="7450900" y="2536921"/>
            <a:ext cx="837675" cy="81196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316350" y="414400"/>
            <a:ext cx="1756800" cy="1347600"/>
          </a:xfrm>
          <a:prstGeom prst="cloudCallout">
            <a:avLst>
              <a:gd fmla="val 35183" name="adj1"/>
              <a:gd fmla="val 5487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hewy"/>
                <a:ea typeface="Chewy"/>
                <a:cs typeface="Chewy"/>
                <a:sym typeface="Chewy"/>
              </a:rPr>
              <a:t>Clique sur les livres pour en savoir plus sur les forces et les structures.</a:t>
            </a:r>
            <a:endParaRPr sz="1000">
              <a:latin typeface="Chewy"/>
              <a:ea typeface="Chewy"/>
              <a:cs typeface="Chewy"/>
              <a:sym typeface="Chewy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rot="2">
            <a:off x="133025" y="3105117"/>
            <a:ext cx="979050" cy="948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 rot="-592030">
            <a:off x="338348" y="2966698"/>
            <a:ext cx="773725" cy="89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 flipH="1" rot="320618">
            <a:off x="8129298" y="3159180"/>
            <a:ext cx="979050" cy="94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 rot="712820">
            <a:off x="8266494" y="2993983"/>
            <a:ext cx="704637" cy="92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 rot="-511547">
            <a:off x="1015775" y="2215032"/>
            <a:ext cx="743350" cy="97470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7468125" y="130600"/>
            <a:ext cx="1590600" cy="19152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061013" y="128060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421725" y="71450"/>
            <a:ext cx="1669426" cy="19943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2771675" y="4402325"/>
            <a:ext cx="3436200" cy="742200"/>
          </a:xfrm>
          <a:prstGeom prst="ribbon2">
            <a:avLst>
              <a:gd fmla="val 16667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3F3F3"/>
                </a:solidFill>
                <a:latin typeface="Gochi Hand"/>
                <a:ea typeface="Gochi Hand"/>
                <a:cs typeface="Gochi Hand"/>
                <a:sym typeface="Gochi Hand"/>
              </a:rPr>
              <a:t>N’oublie pas d’activer les sous-titres en français lors du </a:t>
            </a:r>
            <a:r>
              <a:rPr lang="en" sz="1100">
                <a:solidFill>
                  <a:srgbClr val="F3F3F3"/>
                </a:solidFill>
                <a:latin typeface="Gochi Hand"/>
                <a:ea typeface="Gochi Hand"/>
                <a:cs typeface="Gochi Hand"/>
                <a:sym typeface="Gochi Hand"/>
              </a:rPr>
              <a:t>visionnement.</a:t>
            </a:r>
            <a:endParaRPr sz="1100">
              <a:solidFill>
                <a:srgbClr val="F3F3F3"/>
              </a:solidFill>
              <a:latin typeface="Gochi Hand"/>
              <a:ea typeface="Gochi Hand"/>
              <a:cs typeface="Gochi Hand"/>
              <a:sym typeface="Gochi 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