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Nunito"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BF8AC-E802-4BCD-AAA5-E782B5DC8A30}" v="1" dt="2021-12-06T23:20:51.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Blouin" userId="c9e8c2cd067712e5" providerId="LiveId" clId="{AE8BF8AC-E802-4BCD-AAA5-E782B5DC8A30}"/>
    <pc:docChg chg="custSel modSld">
      <pc:chgData name="Mario Blouin" userId="c9e8c2cd067712e5" providerId="LiveId" clId="{AE8BF8AC-E802-4BCD-AAA5-E782B5DC8A30}" dt="2021-12-06T23:21:38.931" v="98" actId="20577"/>
      <pc:docMkLst>
        <pc:docMk/>
      </pc:docMkLst>
      <pc:sldChg chg="modSp mod">
        <pc:chgData name="Mario Blouin" userId="c9e8c2cd067712e5" providerId="LiveId" clId="{AE8BF8AC-E802-4BCD-AAA5-E782B5DC8A30}" dt="2021-12-06T23:18:07.819" v="57"/>
        <pc:sldMkLst>
          <pc:docMk/>
          <pc:sldMk cId="0" sldId="256"/>
        </pc:sldMkLst>
        <pc:spChg chg="replST">
          <ac:chgData name="Mario Blouin" userId="c9e8c2cd067712e5" providerId="LiveId" clId="{AE8BF8AC-E802-4BCD-AAA5-E782B5DC8A30}" dt="2021-12-06T23:18:07.815" v="56"/>
          <ac:spMkLst>
            <pc:docMk/>
            <pc:sldMk cId="0" sldId="256"/>
            <ac:spMk id="2" creationId="{00000000-0000-0000-0000-000000000000}"/>
          </ac:spMkLst>
        </pc:spChg>
        <pc:spChg chg="replST">
          <ac:chgData name="Mario Blouin" userId="c9e8c2cd067712e5" providerId="LiveId" clId="{AE8BF8AC-E802-4BCD-AAA5-E782B5DC8A30}" dt="2021-12-06T23:18:07.819" v="57"/>
          <ac:spMkLst>
            <pc:docMk/>
            <pc:sldMk cId="0" sldId="256"/>
            <ac:spMk id="3" creationId="{00000000-0000-0000-0000-000000000000}"/>
          </ac:spMkLst>
        </pc:spChg>
        <pc:spChg chg="replST">
          <ac:chgData name="Mario Blouin" userId="c9e8c2cd067712e5" providerId="LiveId" clId="{AE8BF8AC-E802-4BCD-AAA5-E782B5DC8A30}" dt="2021-12-06T23:18:07.802" v="54"/>
          <ac:spMkLst>
            <pc:docMk/>
            <pc:sldMk cId="0" sldId="256"/>
            <ac:spMk id="128" creationId="{00000000-0000-0000-0000-000000000000}"/>
          </ac:spMkLst>
        </pc:spChg>
        <pc:picChg chg="replST">
          <ac:chgData name="Mario Blouin" userId="c9e8c2cd067712e5" providerId="LiveId" clId="{AE8BF8AC-E802-4BCD-AAA5-E782B5DC8A30}" dt="2021-12-06T23:18:07.811" v="55"/>
          <ac:picMkLst>
            <pc:docMk/>
            <pc:sldMk cId="0" sldId="256"/>
            <ac:picMk id="129" creationId="{00000000-0000-0000-0000-000000000000}"/>
          </ac:picMkLst>
        </pc:picChg>
      </pc:sldChg>
      <pc:sldChg chg="modSp mod">
        <pc:chgData name="Mario Blouin" userId="c9e8c2cd067712e5" providerId="LiveId" clId="{AE8BF8AC-E802-4BCD-AAA5-E782B5DC8A30}" dt="2021-12-06T23:18:07.834" v="60"/>
        <pc:sldMkLst>
          <pc:docMk/>
          <pc:sldMk cId="0" sldId="257"/>
        </pc:sldMkLst>
        <pc:spChg chg="replST">
          <ac:chgData name="Mario Blouin" userId="c9e8c2cd067712e5" providerId="LiveId" clId="{AE8BF8AC-E802-4BCD-AAA5-E782B5DC8A30}" dt="2021-12-06T23:18:07.834" v="60"/>
          <ac:spMkLst>
            <pc:docMk/>
            <pc:sldMk cId="0" sldId="257"/>
            <ac:spMk id="4" creationId="{00000000-0000-0000-0000-000000000000}"/>
          </ac:spMkLst>
        </pc:spChg>
        <pc:spChg chg="replST">
          <ac:chgData name="Mario Blouin" userId="c9e8c2cd067712e5" providerId="LiveId" clId="{AE8BF8AC-E802-4BCD-AAA5-E782B5DC8A30}" dt="2021-12-06T23:18:07.826" v="58"/>
          <ac:spMkLst>
            <pc:docMk/>
            <pc:sldMk cId="0" sldId="257"/>
            <ac:spMk id="134" creationId="{00000000-0000-0000-0000-000000000000}"/>
          </ac:spMkLst>
        </pc:spChg>
        <pc:picChg chg="replST">
          <ac:chgData name="Mario Blouin" userId="c9e8c2cd067712e5" providerId="LiveId" clId="{AE8BF8AC-E802-4BCD-AAA5-E782B5DC8A30}" dt="2021-12-06T23:18:07.830" v="59"/>
          <ac:picMkLst>
            <pc:docMk/>
            <pc:sldMk cId="0" sldId="257"/>
            <ac:picMk id="135" creationId="{00000000-0000-0000-0000-000000000000}"/>
          </ac:picMkLst>
        </pc:picChg>
      </pc:sldChg>
      <pc:sldChg chg="modSp mod">
        <pc:chgData name="Mario Blouin" userId="c9e8c2cd067712e5" providerId="LiveId" clId="{AE8BF8AC-E802-4BCD-AAA5-E782B5DC8A30}" dt="2021-12-06T23:20:51.424" v="95"/>
        <pc:sldMkLst>
          <pc:docMk/>
          <pc:sldMk cId="0" sldId="258"/>
        </pc:sldMkLst>
        <pc:spChg chg="mod replST">
          <ac:chgData name="Mario Blouin" userId="c9e8c2cd067712e5" providerId="LiveId" clId="{AE8BF8AC-E802-4BCD-AAA5-E782B5DC8A30}" dt="2021-12-06T23:20:51.424" v="95"/>
          <ac:spMkLst>
            <pc:docMk/>
            <pc:sldMk cId="0" sldId="258"/>
            <ac:spMk id="140" creationId="{00000000-0000-0000-0000-000000000000}"/>
          </ac:spMkLst>
        </pc:spChg>
        <pc:spChg chg="mod replST">
          <ac:chgData name="Mario Blouin" userId="c9e8c2cd067712e5" providerId="LiveId" clId="{AE8BF8AC-E802-4BCD-AAA5-E782B5DC8A30}" dt="2021-12-06T23:18:33.067" v="83" actId="20577"/>
          <ac:spMkLst>
            <pc:docMk/>
            <pc:sldMk cId="0" sldId="258"/>
            <ac:spMk id="141" creationId="{00000000-0000-0000-0000-000000000000}"/>
          </ac:spMkLst>
        </pc:spChg>
        <pc:picChg chg="replST">
          <ac:chgData name="Mario Blouin" userId="c9e8c2cd067712e5" providerId="LiveId" clId="{AE8BF8AC-E802-4BCD-AAA5-E782B5DC8A30}" dt="2021-12-06T23:18:07.855" v="64"/>
          <ac:picMkLst>
            <pc:docMk/>
            <pc:sldMk cId="0" sldId="258"/>
            <ac:picMk id="142" creationId="{00000000-0000-0000-0000-000000000000}"/>
          </ac:picMkLst>
        </pc:picChg>
        <pc:picChg chg="replST">
          <ac:chgData name="Mario Blouin" userId="c9e8c2cd067712e5" providerId="LiveId" clId="{AE8BF8AC-E802-4BCD-AAA5-E782B5DC8A30}" dt="2021-12-06T23:18:07.850" v="63"/>
          <ac:picMkLst>
            <pc:docMk/>
            <pc:sldMk cId="0" sldId="258"/>
            <ac:picMk id="143" creationId="{00000000-0000-0000-0000-000000000000}"/>
          </ac:picMkLst>
        </pc:picChg>
      </pc:sldChg>
      <pc:sldChg chg="modSp mod">
        <pc:chgData name="Mario Blouin" userId="c9e8c2cd067712e5" providerId="LiveId" clId="{AE8BF8AC-E802-4BCD-AAA5-E782B5DC8A30}" dt="2021-12-06T23:21:35.374" v="97" actId="20577"/>
        <pc:sldMkLst>
          <pc:docMk/>
          <pc:sldMk cId="0" sldId="259"/>
        </pc:sldMkLst>
        <pc:spChg chg="mod replST">
          <ac:chgData name="Mario Blouin" userId="c9e8c2cd067712e5" providerId="LiveId" clId="{AE8BF8AC-E802-4BCD-AAA5-E782B5DC8A30}" dt="2021-12-06T23:20:51.424" v="95"/>
          <ac:spMkLst>
            <pc:docMk/>
            <pc:sldMk cId="0" sldId="259"/>
            <ac:spMk id="148" creationId="{00000000-0000-0000-0000-000000000000}"/>
          </ac:spMkLst>
        </pc:spChg>
        <pc:spChg chg="mod replST">
          <ac:chgData name="Mario Blouin" userId="c9e8c2cd067712e5" providerId="LiveId" clId="{AE8BF8AC-E802-4BCD-AAA5-E782B5DC8A30}" dt="2021-12-06T23:21:35.374" v="97" actId="20577"/>
          <ac:spMkLst>
            <pc:docMk/>
            <pc:sldMk cId="0" sldId="259"/>
            <ac:spMk id="149" creationId="{00000000-0000-0000-0000-000000000000}"/>
          </ac:spMkLst>
        </pc:spChg>
        <pc:picChg chg="replST">
          <ac:chgData name="Mario Blouin" userId="c9e8c2cd067712e5" providerId="LiveId" clId="{AE8BF8AC-E802-4BCD-AAA5-E782B5DC8A30}" dt="2021-12-06T23:18:07.875" v="68"/>
          <ac:picMkLst>
            <pc:docMk/>
            <pc:sldMk cId="0" sldId="259"/>
            <ac:picMk id="150" creationId="{00000000-0000-0000-0000-000000000000}"/>
          </ac:picMkLst>
        </pc:picChg>
        <pc:picChg chg="replST">
          <ac:chgData name="Mario Blouin" userId="c9e8c2cd067712e5" providerId="LiveId" clId="{AE8BF8AC-E802-4BCD-AAA5-E782B5DC8A30}" dt="2021-12-06T23:18:07.870" v="67"/>
          <ac:picMkLst>
            <pc:docMk/>
            <pc:sldMk cId="0" sldId="259"/>
            <ac:picMk id="151" creationId="{00000000-0000-0000-0000-000000000000}"/>
          </ac:picMkLst>
        </pc:picChg>
      </pc:sldChg>
      <pc:sldChg chg="modSp mod">
        <pc:chgData name="Mario Blouin" userId="c9e8c2cd067712e5" providerId="LiveId" clId="{AE8BF8AC-E802-4BCD-AAA5-E782B5DC8A30}" dt="2021-12-06T23:21:38.931" v="98" actId="20577"/>
        <pc:sldMkLst>
          <pc:docMk/>
          <pc:sldMk cId="0" sldId="260"/>
        </pc:sldMkLst>
        <pc:spChg chg="mod replST">
          <ac:chgData name="Mario Blouin" userId="c9e8c2cd067712e5" providerId="LiveId" clId="{AE8BF8AC-E802-4BCD-AAA5-E782B5DC8A30}" dt="2021-12-06T23:20:51.424" v="95"/>
          <ac:spMkLst>
            <pc:docMk/>
            <pc:sldMk cId="0" sldId="260"/>
            <ac:spMk id="156" creationId="{00000000-0000-0000-0000-000000000000}"/>
          </ac:spMkLst>
        </pc:spChg>
        <pc:spChg chg="mod replST">
          <ac:chgData name="Mario Blouin" userId="c9e8c2cd067712e5" providerId="LiveId" clId="{AE8BF8AC-E802-4BCD-AAA5-E782B5DC8A30}" dt="2021-12-06T23:21:38.931" v="98" actId="20577"/>
          <ac:spMkLst>
            <pc:docMk/>
            <pc:sldMk cId="0" sldId="260"/>
            <ac:spMk id="157" creationId="{00000000-0000-0000-0000-000000000000}"/>
          </ac:spMkLst>
        </pc:spChg>
        <pc:picChg chg="replST">
          <ac:chgData name="Mario Blouin" userId="c9e8c2cd067712e5" providerId="LiveId" clId="{AE8BF8AC-E802-4BCD-AAA5-E782B5DC8A30}" dt="2021-12-06T23:18:07.890" v="71"/>
          <ac:picMkLst>
            <pc:docMk/>
            <pc:sldMk cId="0" sldId="260"/>
            <ac:picMk id="158" creationId="{00000000-0000-0000-0000-000000000000}"/>
          </ac:picMkLst>
        </pc:picChg>
      </pc:sldChg>
      <pc:sldChg chg="modSp mod">
        <pc:chgData name="Mario Blouin" userId="c9e8c2cd067712e5" providerId="LiveId" clId="{AE8BF8AC-E802-4BCD-AAA5-E782B5DC8A30}" dt="2021-12-06T23:21:02.351" v="96" actId="20577"/>
        <pc:sldMkLst>
          <pc:docMk/>
          <pc:sldMk cId="0" sldId="261"/>
        </pc:sldMkLst>
        <pc:spChg chg="mod replST">
          <ac:chgData name="Mario Blouin" userId="c9e8c2cd067712e5" providerId="LiveId" clId="{AE8BF8AC-E802-4BCD-AAA5-E782B5DC8A30}" dt="2021-12-06T23:20:51.424" v="95"/>
          <ac:spMkLst>
            <pc:docMk/>
            <pc:sldMk cId="0" sldId="261"/>
            <ac:spMk id="163" creationId="{00000000-0000-0000-0000-000000000000}"/>
          </ac:spMkLst>
        </pc:spChg>
        <pc:spChg chg="mod replST">
          <ac:chgData name="Mario Blouin" userId="c9e8c2cd067712e5" providerId="LiveId" clId="{AE8BF8AC-E802-4BCD-AAA5-E782B5DC8A30}" dt="2021-12-06T23:21:02.351" v="96" actId="20577"/>
          <ac:spMkLst>
            <pc:docMk/>
            <pc:sldMk cId="0" sldId="261"/>
            <ac:spMk id="164" creationId="{00000000-0000-0000-0000-000000000000}"/>
          </ac:spMkLst>
        </pc:spChg>
        <pc:picChg chg="replST">
          <ac:chgData name="Mario Blouin" userId="c9e8c2cd067712e5" providerId="LiveId" clId="{AE8BF8AC-E802-4BCD-AAA5-E782B5DC8A30}" dt="2021-12-06T23:18:07.905" v="74"/>
          <ac:picMkLst>
            <pc:docMk/>
            <pc:sldMk cId="0" sldId="261"/>
            <ac:picMk id="165" creationId="{00000000-0000-0000-0000-000000000000}"/>
          </ac:picMkLst>
        </pc:picChg>
        <pc:picChg chg="replST">
          <ac:chgData name="Mario Blouin" userId="c9e8c2cd067712e5" providerId="LiveId" clId="{AE8BF8AC-E802-4BCD-AAA5-E782B5DC8A30}" dt="2021-12-06T23:18:07.910" v="75"/>
          <ac:picMkLst>
            <pc:docMk/>
            <pc:sldMk cId="0" sldId="261"/>
            <ac:picMk id="166" creationId="{00000000-0000-0000-0000-000000000000}"/>
          </ac:picMkLst>
        </pc:picChg>
      </pc:sldChg>
      <pc:sldChg chg="modSp mod">
        <pc:chgData name="Mario Blouin" userId="c9e8c2cd067712e5" providerId="LiveId" clId="{AE8BF8AC-E802-4BCD-AAA5-E782B5DC8A30}" dt="2021-12-06T23:19:11.351" v="91" actId="20577"/>
        <pc:sldMkLst>
          <pc:docMk/>
          <pc:sldMk cId="0" sldId="262"/>
        </pc:sldMkLst>
        <pc:spChg chg="replST">
          <ac:chgData name="Mario Blouin" userId="c9e8c2cd067712e5" providerId="LiveId" clId="{AE8BF8AC-E802-4BCD-AAA5-E782B5DC8A30}" dt="2021-12-06T23:18:07.915" v="76"/>
          <ac:spMkLst>
            <pc:docMk/>
            <pc:sldMk cId="0" sldId="262"/>
            <ac:spMk id="171" creationId="{00000000-0000-0000-0000-000000000000}"/>
          </ac:spMkLst>
        </pc:spChg>
        <pc:spChg chg="mod replST">
          <ac:chgData name="Mario Blouin" userId="c9e8c2cd067712e5" providerId="LiveId" clId="{AE8BF8AC-E802-4BCD-AAA5-E782B5DC8A30}" dt="2021-12-06T23:19:11.351" v="91" actId="20577"/>
          <ac:spMkLst>
            <pc:docMk/>
            <pc:sldMk cId="0" sldId="262"/>
            <ac:spMk id="172" creationId="{00000000-0000-0000-0000-000000000000}"/>
          </ac:spMkLst>
        </pc:spChg>
        <pc:spChg chg="replST">
          <ac:chgData name="Mario Blouin" userId="c9e8c2cd067712e5" providerId="LiveId" clId="{AE8BF8AC-E802-4BCD-AAA5-E782B5DC8A30}" dt="2021-12-06T23:18:07.927" v="78"/>
          <ac:spMkLst>
            <pc:docMk/>
            <pc:sldMk cId="0" sldId="262"/>
            <ac:spMk id="173" creationId="{00000000-0000-0000-0000-000000000000}"/>
          </ac:spMkLst>
        </pc:spChg>
        <pc:spChg chg="replST">
          <ac:chgData name="Mario Blouin" userId="c9e8c2cd067712e5" providerId="LiveId" clId="{AE8BF8AC-E802-4BCD-AAA5-E782B5DC8A30}" dt="2021-12-06T23:18:07.931" v="79"/>
          <ac:spMkLst>
            <pc:docMk/>
            <pc:sldMk cId="0" sldId="262"/>
            <ac:spMk id="174" creationId="{00000000-0000-0000-0000-000000000000}"/>
          </ac:spMkLst>
        </pc:spChg>
        <pc:spChg chg="replST">
          <ac:chgData name="Mario Blouin" userId="c9e8c2cd067712e5" providerId="LiveId" clId="{AE8BF8AC-E802-4BCD-AAA5-E782B5DC8A30}" dt="2021-12-06T23:18:07.935" v="80"/>
          <ac:spMkLst>
            <pc:docMk/>
            <pc:sldMk cId="0" sldId="262"/>
            <ac:spMk id="1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49e94ec9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49e94ec9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9e94ec93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9e94ec9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49e94ec93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49e94ec93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49e94ec9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49e94ec9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49e94ec93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49e94ec93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738cfb08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738cfb08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jp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0.xml"/><Relationship Id="rId7" Type="http://schemas.openxmlformats.org/officeDocument/2006/relationships/image" Target="../media/image3.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14.xml"/><Relationship Id="rId7" Type="http://schemas.openxmlformats.org/officeDocument/2006/relationships/image" Target="../media/image5.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jp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21.xml"/><Relationship Id="rId7" Type="http://schemas.openxmlformats.org/officeDocument/2006/relationships/image" Target="../media/image8.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4.xml"/><Relationship Id="rId5" Type="http://schemas.openxmlformats.org/officeDocument/2006/relationships/tags" Target="../tags/tag27.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subTitle" idx="1"/>
            <p:custDataLst>
              <p:tags r:id="rId1"/>
            </p:custDataLst>
          </p:nvPr>
        </p:nvSpPr>
        <p:spPr>
          <a:xfrm>
            <a:off x="933789" y="2168775"/>
            <a:ext cx="3213416" cy="74893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q"/>
            </a:pPr>
            <a:r>
              <a:rPr lang="fr" sz="2000" dirty="0">
                <a:latin typeface="+mn-lt"/>
              </a:rPr>
              <a:t>Nom de l’élève</a:t>
            </a:r>
          </a:p>
          <a:p>
            <a:pPr marL="285750" lvl="0" indent="-285750" algn="l" rtl="0">
              <a:spcBef>
                <a:spcPts val="0"/>
              </a:spcBef>
              <a:spcAft>
                <a:spcPts val="0"/>
              </a:spcAft>
              <a:buFont typeface="Wingdings" panose="05000000000000000000" pitchFamily="2" charset="2"/>
              <a:buChar char="q"/>
            </a:pPr>
            <a:r>
              <a:rPr lang="fr" sz="2000" dirty="0">
                <a:latin typeface="+mn-lt"/>
              </a:rPr>
              <a:t>Toyota Sienna 2010</a:t>
            </a:r>
          </a:p>
          <a:p>
            <a:pPr marL="285750" lvl="0" indent="-285750" algn="l" rtl="0">
              <a:spcBef>
                <a:spcPts val="0"/>
              </a:spcBef>
              <a:spcAft>
                <a:spcPts val="0"/>
              </a:spcAft>
              <a:buFont typeface="Wingdings" panose="05000000000000000000" pitchFamily="2" charset="2"/>
              <a:buChar char="q"/>
            </a:pPr>
            <a:r>
              <a:rPr lang="fr" sz="2000" dirty="0">
                <a:latin typeface="+mn-lt"/>
              </a:rPr>
              <a:t>210 387 km (optionnel)</a:t>
            </a:r>
            <a:endParaRPr sz="2000" dirty="0">
              <a:latin typeface="+mn-lt"/>
            </a:endParaRPr>
          </a:p>
        </p:txBody>
      </p:sp>
      <p:pic>
        <p:nvPicPr>
          <p:cNvPr id="129" name="Google Shape;129;p13"/>
          <p:cNvPicPr preferRelativeResize="0"/>
          <p:nvPr>
            <p:custDataLst>
              <p:tags r:id="rId2"/>
            </p:custDataLst>
          </p:nvPr>
        </p:nvPicPr>
        <p:blipFill rotWithShape="1">
          <a:blip r:embed="rId7">
            <a:alphaModFix/>
          </a:blip>
          <a:srcRect l="27020" r="20042"/>
          <a:stretch/>
        </p:blipFill>
        <p:spPr>
          <a:xfrm rot="-5400000">
            <a:off x="4668462" y="897380"/>
            <a:ext cx="2501462" cy="3543975"/>
          </a:xfrm>
          <a:prstGeom prst="rect">
            <a:avLst/>
          </a:prstGeom>
          <a:noFill/>
          <a:ln>
            <a:noFill/>
          </a:ln>
        </p:spPr>
      </p:pic>
      <p:sp>
        <p:nvSpPr>
          <p:cNvPr id="2" name="ZoneTexte 1"/>
          <p:cNvSpPr txBox="1"/>
          <p:nvPr>
            <p:custDataLst>
              <p:tags r:id="rId3"/>
            </p:custDataLst>
          </p:nvPr>
        </p:nvSpPr>
        <p:spPr>
          <a:xfrm>
            <a:off x="1051034" y="515007"/>
            <a:ext cx="6831725" cy="584775"/>
          </a:xfrm>
          <a:prstGeom prst="rect">
            <a:avLst/>
          </a:prstGeom>
          <a:noFill/>
        </p:spPr>
        <p:txBody>
          <a:bodyPr wrap="square" rtlCol="0">
            <a:spAutoFit/>
          </a:bodyPr>
          <a:lstStyle/>
          <a:p>
            <a:pPr algn="ctr"/>
            <a:r>
              <a:rPr lang="fr-CA" sz="3200" dirty="0">
                <a:solidFill>
                  <a:schemeClr val="bg1"/>
                </a:solidFill>
              </a:rPr>
              <a:t>Présentation du véhicule</a:t>
            </a:r>
          </a:p>
        </p:txBody>
      </p:sp>
      <p:sp>
        <p:nvSpPr>
          <p:cNvPr id="3" name="Rectangle 2"/>
          <p:cNvSpPr/>
          <p:nvPr>
            <p:custDataLst>
              <p:tags r:id="rId4"/>
            </p:custDataLst>
          </p:nvPr>
        </p:nvSpPr>
        <p:spPr>
          <a:xfrm>
            <a:off x="4309241" y="3216166"/>
            <a:ext cx="399393" cy="273268"/>
          </a:xfrm>
          <a:prstGeom prst="rect">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custDataLst>
              <p:tags r:id="rId1"/>
            </p:custDataLst>
          </p:nvPr>
        </p:nvSpPr>
        <p:spPr>
          <a:xfrm>
            <a:off x="819150" y="480402"/>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3200" dirty="0">
                <a:latin typeface="+mj-lt"/>
              </a:rPr>
              <a:t>La pression recommandée des pneus</a:t>
            </a:r>
            <a:endParaRPr sz="3200" dirty="0">
              <a:latin typeface="+mj-lt"/>
            </a:endParaRPr>
          </a:p>
        </p:txBody>
      </p:sp>
      <p:pic>
        <p:nvPicPr>
          <p:cNvPr id="135" name="Google Shape;135;p14"/>
          <p:cNvPicPr preferRelativeResize="0"/>
          <p:nvPr>
            <p:custDataLst>
              <p:tags r:id="rId2"/>
            </p:custDataLst>
          </p:nvPr>
        </p:nvPicPr>
        <p:blipFill rotWithShape="1">
          <a:blip r:embed="rId6">
            <a:alphaModFix/>
          </a:blip>
          <a:srcRect l="5296" t="17516" r="10093" b="17775"/>
          <a:stretch/>
        </p:blipFill>
        <p:spPr>
          <a:xfrm>
            <a:off x="2176989" y="1435002"/>
            <a:ext cx="4539122" cy="2180558"/>
          </a:xfrm>
          <a:prstGeom prst="rect">
            <a:avLst/>
          </a:prstGeom>
          <a:noFill/>
          <a:ln>
            <a:noFill/>
          </a:ln>
        </p:spPr>
      </p:pic>
      <p:sp>
        <p:nvSpPr>
          <p:cNvPr id="4" name="Google Shape;134;p14"/>
          <p:cNvSpPr txBox="1">
            <a:spLocks/>
          </p:cNvSpPr>
          <p:nvPr>
            <p:custDataLst>
              <p:tags r:id="rId3"/>
            </p:custDataLst>
          </p:nvPr>
        </p:nvSpPr>
        <p:spPr>
          <a:xfrm>
            <a:off x="493986" y="3615560"/>
            <a:ext cx="7966842" cy="95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marL="342900" indent="-342900">
              <a:buFont typeface="Arial" panose="020B0604020202020204" pitchFamily="34" charset="0"/>
              <a:buChar char="•"/>
            </a:pPr>
            <a:r>
              <a:rPr lang="fr-CA" sz="2000" b="1" dirty="0">
                <a:solidFill>
                  <a:schemeClr val="bg2"/>
                </a:solidFill>
                <a:latin typeface="+mj-lt"/>
              </a:rPr>
              <a:t>Les pneus avants et arrières doivent être gonflés à 35  PSI. </a:t>
            </a:r>
          </a:p>
          <a:p>
            <a:pPr marL="342900" indent="-342900">
              <a:buFont typeface="Arial" panose="020B0604020202020204" pitchFamily="34" charset="0"/>
              <a:buChar char="•"/>
            </a:pPr>
            <a:r>
              <a:rPr lang="fr-CA" sz="2000" b="1" dirty="0">
                <a:solidFill>
                  <a:schemeClr val="bg2"/>
                </a:solidFill>
                <a:latin typeface="+mj-lt"/>
              </a:rPr>
              <a:t>Le pneu de secours doit être gonflé à 60 PSI.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custDataLst>
              <p:tags r:id="rId1"/>
            </p:custDataLst>
          </p:nvPr>
        </p:nvSpPr>
        <p:spPr>
          <a:xfrm>
            <a:off x="651463" y="551926"/>
            <a:ext cx="7841374" cy="954600"/>
          </a:xfrm>
          <a:prstGeom prst="rect">
            <a:avLst/>
          </a:prstGeom>
        </p:spPr>
        <p:txBody>
          <a:bodyPr spcFirstLastPara="1" wrap="square" lIns="91425" tIns="91425" rIns="91425" bIns="91425" anchor="t" anchorCtr="0">
            <a:noAutofit/>
          </a:bodyPr>
          <a:lstStyle/>
          <a:p>
            <a:r>
              <a:rPr lang="fr-CA" b="1" dirty="0"/>
              <a:t>Inspection du pneu avant côté conducteur</a:t>
            </a:r>
            <a:endParaRPr lang="fr-CA" dirty="0"/>
          </a:p>
        </p:txBody>
      </p:sp>
      <p:sp>
        <p:nvSpPr>
          <p:cNvPr id="141" name="Google Shape;141;p15"/>
          <p:cNvSpPr txBox="1">
            <a:spLocks noGrp="1"/>
          </p:cNvSpPr>
          <p:nvPr>
            <p:ph type="body" idx="1"/>
            <p:custDataLst>
              <p:tags r:id="rId2"/>
            </p:custDataLst>
          </p:nvPr>
        </p:nvSpPr>
        <p:spPr>
          <a:xfrm>
            <a:off x="399393" y="1990725"/>
            <a:ext cx="4498427"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 sz="1400" b="1" dirty="0">
                <a:latin typeface="+mj-lt"/>
              </a:rPr>
              <a:t>J’ai observé un peu de petit</a:t>
            </a:r>
            <a:r>
              <a:rPr lang="fr-CA" sz="1400" b="1" dirty="0">
                <a:latin typeface="+mj-lt"/>
              </a:rPr>
              <a:t>es </a:t>
            </a:r>
            <a:r>
              <a:rPr lang="fr" sz="1400" b="1" dirty="0">
                <a:latin typeface="+mj-lt"/>
              </a:rPr>
              <a:t>craques.</a:t>
            </a:r>
            <a:endParaRPr sz="1400" b="1" dirty="0">
              <a:latin typeface="+mj-lt"/>
            </a:endParaRPr>
          </a:p>
          <a:p>
            <a:r>
              <a:rPr lang="fr" sz="1400" b="1" dirty="0">
                <a:latin typeface="+mj-lt"/>
              </a:rPr>
              <a:t>J’ai observé une ou deux petites roches dans les pneus.</a:t>
            </a:r>
            <a:r>
              <a:rPr lang="fr-CA" sz="1400" b="1" dirty="0">
                <a:latin typeface="+mj-lt"/>
              </a:rPr>
              <a:t> </a:t>
            </a:r>
          </a:p>
          <a:p>
            <a:r>
              <a:rPr lang="fr-CA" sz="1400" b="1" dirty="0">
                <a:latin typeface="+mj-lt"/>
              </a:rPr>
              <a:t>L’usure est uniforme.</a:t>
            </a:r>
            <a:endParaRPr sz="1400" b="1" dirty="0">
              <a:latin typeface="+mj-lt"/>
            </a:endParaRPr>
          </a:p>
          <a:p>
            <a:pPr marL="457200" lvl="0" indent="-311150" algn="l" rtl="0">
              <a:spcBef>
                <a:spcPts val="0"/>
              </a:spcBef>
              <a:spcAft>
                <a:spcPts val="0"/>
              </a:spcAft>
              <a:buSzPts val="1300"/>
              <a:buChar char="●"/>
            </a:pPr>
            <a:r>
              <a:rPr lang="fr" sz="1400" b="1" dirty="0">
                <a:latin typeface="+mj-lt"/>
              </a:rPr>
              <a:t>Le pneu est encore bon pour une saison.</a:t>
            </a:r>
            <a:endParaRPr sz="1400" b="1" dirty="0">
              <a:latin typeface="+mj-lt"/>
            </a:endParaRPr>
          </a:p>
        </p:txBody>
      </p:sp>
      <p:pic>
        <p:nvPicPr>
          <p:cNvPr id="143" name="Google Shape;143;p15"/>
          <p:cNvPicPr preferRelativeResize="0"/>
          <p:nvPr>
            <p:custDataLst>
              <p:tags r:id="rId3"/>
            </p:custDataLst>
          </p:nvPr>
        </p:nvPicPr>
        <p:blipFill>
          <a:blip r:embed="rId7">
            <a:alphaModFix/>
          </a:blip>
          <a:stretch>
            <a:fillRect/>
          </a:stretch>
        </p:blipFill>
        <p:spPr>
          <a:xfrm rot="10800000">
            <a:off x="4897820" y="1252685"/>
            <a:ext cx="2769651" cy="2077223"/>
          </a:xfrm>
          <a:prstGeom prst="rect">
            <a:avLst/>
          </a:prstGeom>
          <a:noFill/>
          <a:ln>
            <a:noFill/>
          </a:ln>
        </p:spPr>
      </p:pic>
      <p:pic>
        <p:nvPicPr>
          <p:cNvPr id="142" name="Google Shape;142;p15"/>
          <p:cNvPicPr preferRelativeResize="0"/>
          <p:nvPr>
            <p:custDataLst>
              <p:tags r:id="rId4"/>
            </p:custDataLst>
          </p:nvPr>
        </p:nvPicPr>
        <p:blipFill>
          <a:blip r:embed="rId8">
            <a:alphaModFix/>
          </a:blip>
          <a:stretch>
            <a:fillRect/>
          </a:stretch>
        </p:blipFill>
        <p:spPr>
          <a:xfrm rot="-5400000">
            <a:off x="6632565" y="2622923"/>
            <a:ext cx="2652975" cy="1989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custDataLst>
              <p:tags r:id="rId1"/>
            </p:custDataLst>
          </p:nvPr>
        </p:nvSpPr>
        <p:spPr>
          <a:xfrm>
            <a:off x="819300" y="432147"/>
            <a:ext cx="7505700" cy="954600"/>
          </a:xfrm>
          <a:prstGeom prst="rect">
            <a:avLst/>
          </a:prstGeom>
        </p:spPr>
        <p:txBody>
          <a:bodyPr spcFirstLastPara="1" wrap="square" lIns="91425" tIns="91425" rIns="91425" bIns="91425" anchor="t" anchorCtr="0">
            <a:noAutofit/>
          </a:bodyPr>
          <a:lstStyle/>
          <a:p>
            <a:r>
              <a:rPr lang="fr-CA" b="1" dirty="0"/>
              <a:t>Inspection du pneu avant côté passager</a:t>
            </a:r>
            <a:endParaRPr lang="fr-CA" dirty="0"/>
          </a:p>
        </p:txBody>
      </p:sp>
      <p:sp>
        <p:nvSpPr>
          <p:cNvPr id="149" name="Google Shape;149;p16"/>
          <p:cNvSpPr txBox="1">
            <a:spLocks noGrp="1"/>
          </p:cNvSpPr>
          <p:nvPr>
            <p:ph type="body" idx="1"/>
            <p:custDataLst>
              <p:tags r:id="rId2"/>
            </p:custDataLst>
          </p:nvPr>
        </p:nvSpPr>
        <p:spPr>
          <a:xfrm>
            <a:off x="819149" y="1990725"/>
            <a:ext cx="4043801"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 sz="1400" b="1" dirty="0">
                <a:latin typeface="+mj-lt"/>
              </a:rPr>
              <a:t>Je n’ai pas observé d’usure non uniforme.</a:t>
            </a:r>
            <a:endParaRPr sz="1400" b="1" dirty="0">
              <a:latin typeface="+mj-lt"/>
            </a:endParaRPr>
          </a:p>
          <a:p>
            <a:pPr marL="457200" lvl="0" indent="-311150" algn="l" rtl="0">
              <a:spcBef>
                <a:spcPts val="0"/>
              </a:spcBef>
              <a:spcAft>
                <a:spcPts val="0"/>
              </a:spcAft>
              <a:buSzPts val="1300"/>
              <a:buChar char="●"/>
            </a:pPr>
            <a:r>
              <a:rPr lang="fr" sz="1400" b="1" dirty="0">
                <a:latin typeface="+mj-lt"/>
              </a:rPr>
              <a:t>Je n’ai pas observé de craques dans le pneu.</a:t>
            </a:r>
            <a:endParaRPr sz="1400" b="1" dirty="0">
              <a:latin typeface="+mj-lt"/>
            </a:endParaRPr>
          </a:p>
          <a:p>
            <a:pPr marL="457200" lvl="0" indent="-311150" algn="l" rtl="0">
              <a:spcBef>
                <a:spcPts val="0"/>
              </a:spcBef>
              <a:spcAft>
                <a:spcPts val="0"/>
              </a:spcAft>
              <a:buSzPts val="1300"/>
              <a:buChar char="●"/>
            </a:pPr>
            <a:r>
              <a:rPr lang="fr" sz="1400" b="1" dirty="0">
                <a:latin typeface="+mj-lt"/>
              </a:rPr>
              <a:t> Il y avait environ 5 petites roches dans le pneu.</a:t>
            </a:r>
            <a:endParaRPr sz="1400" b="1" dirty="0">
              <a:latin typeface="+mj-lt"/>
            </a:endParaRPr>
          </a:p>
          <a:p>
            <a:pPr marL="457200" lvl="0" indent="-311150" algn="l" rtl="0">
              <a:spcBef>
                <a:spcPts val="0"/>
              </a:spcBef>
              <a:spcAft>
                <a:spcPts val="0"/>
              </a:spcAft>
              <a:buSzPts val="1300"/>
              <a:buChar char="●"/>
            </a:pPr>
            <a:r>
              <a:rPr lang="fr" sz="1400" b="1" dirty="0">
                <a:latin typeface="+mj-lt"/>
              </a:rPr>
              <a:t>Le pneu est encore bon pour une autre saison.</a:t>
            </a:r>
          </a:p>
        </p:txBody>
      </p:sp>
      <p:pic>
        <p:nvPicPr>
          <p:cNvPr id="151" name="Google Shape;151;p16"/>
          <p:cNvPicPr preferRelativeResize="0"/>
          <p:nvPr>
            <p:custDataLst>
              <p:tags r:id="rId3"/>
            </p:custDataLst>
          </p:nvPr>
        </p:nvPicPr>
        <p:blipFill>
          <a:blip r:embed="rId7">
            <a:alphaModFix/>
          </a:blip>
          <a:stretch>
            <a:fillRect/>
          </a:stretch>
        </p:blipFill>
        <p:spPr>
          <a:xfrm rot="10800000">
            <a:off x="5048762" y="1386748"/>
            <a:ext cx="3090427" cy="2317828"/>
          </a:xfrm>
          <a:prstGeom prst="rect">
            <a:avLst/>
          </a:prstGeom>
          <a:noFill/>
          <a:ln>
            <a:noFill/>
          </a:ln>
        </p:spPr>
      </p:pic>
      <p:pic>
        <p:nvPicPr>
          <p:cNvPr id="150" name="Google Shape;150;p16"/>
          <p:cNvPicPr preferRelativeResize="0"/>
          <p:nvPr>
            <p:custDataLst>
              <p:tags r:id="rId4"/>
            </p:custDataLst>
          </p:nvPr>
        </p:nvPicPr>
        <p:blipFill>
          <a:blip r:embed="rId8">
            <a:alphaModFix/>
          </a:blip>
          <a:stretch>
            <a:fillRect/>
          </a:stretch>
        </p:blipFill>
        <p:spPr>
          <a:xfrm rot="-5400014">
            <a:off x="6793739" y="2785617"/>
            <a:ext cx="2450549" cy="18379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custDataLst>
              <p:tags r:id="rId1"/>
            </p:custDataLst>
          </p:nvPr>
        </p:nvSpPr>
        <p:spPr>
          <a:xfrm>
            <a:off x="819150" y="582841"/>
            <a:ext cx="7788822" cy="954600"/>
          </a:xfrm>
          <a:prstGeom prst="rect">
            <a:avLst/>
          </a:prstGeom>
        </p:spPr>
        <p:txBody>
          <a:bodyPr spcFirstLastPara="1" wrap="square" lIns="91425" tIns="91425" rIns="91425" bIns="91425" anchor="t" anchorCtr="0">
            <a:noAutofit/>
          </a:bodyPr>
          <a:lstStyle/>
          <a:p>
            <a:pPr lvl="0"/>
            <a:r>
              <a:rPr lang="fr-CA" b="1" dirty="0"/>
              <a:t>Inspection du pneu arrière côté conducteur</a:t>
            </a:r>
            <a:endParaRPr dirty="0"/>
          </a:p>
        </p:txBody>
      </p:sp>
      <p:sp>
        <p:nvSpPr>
          <p:cNvPr id="157" name="Google Shape;157;p17"/>
          <p:cNvSpPr txBox="1">
            <a:spLocks noGrp="1"/>
          </p:cNvSpPr>
          <p:nvPr>
            <p:ph type="body" idx="1"/>
            <p:custDataLst>
              <p:tags r:id="rId2"/>
            </p:custDataLst>
          </p:nvPr>
        </p:nvSpPr>
        <p:spPr>
          <a:xfrm>
            <a:off x="819150" y="1990725"/>
            <a:ext cx="4131222"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 sz="1400" b="1" dirty="0">
                <a:latin typeface="+mj-lt"/>
              </a:rPr>
              <a:t>Je n’ai pas observé d’usure non uniforme, mais ce pneu était plus usé que les autres pneus.</a:t>
            </a:r>
            <a:endParaRPr sz="1400" b="1" dirty="0">
              <a:latin typeface="+mj-lt"/>
            </a:endParaRPr>
          </a:p>
          <a:p>
            <a:pPr marL="457200" lvl="0" indent="-311150" algn="l" rtl="0">
              <a:spcBef>
                <a:spcPts val="0"/>
              </a:spcBef>
              <a:spcAft>
                <a:spcPts val="0"/>
              </a:spcAft>
              <a:buSzPts val="1300"/>
              <a:buChar char="●"/>
            </a:pPr>
            <a:r>
              <a:rPr lang="fr" sz="1400" b="1" dirty="0">
                <a:latin typeface="+mj-lt"/>
              </a:rPr>
              <a:t>Je n’ai pas observé de craques dans le pneu.</a:t>
            </a:r>
            <a:endParaRPr sz="1400" b="1" dirty="0">
              <a:latin typeface="+mj-lt"/>
            </a:endParaRPr>
          </a:p>
          <a:p>
            <a:pPr marL="457200" lvl="0" indent="-311150" algn="l" rtl="0">
              <a:spcBef>
                <a:spcPts val="0"/>
              </a:spcBef>
              <a:spcAft>
                <a:spcPts val="0"/>
              </a:spcAft>
              <a:buSzPts val="1300"/>
              <a:buChar char="●"/>
            </a:pPr>
            <a:r>
              <a:rPr lang="fr" sz="1400" b="1" dirty="0">
                <a:latin typeface="+mj-lt"/>
              </a:rPr>
              <a:t>Je n’ai pas vu de roches dans le pneu.</a:t>
            </a:r>
          </a:p>
          <a:p>
            <a:pPr marL="457200" lvl="0" indent="-311150" algn="l" rtl="0">
              <a:spcBef>
                <a:spcPts val="0"/>
              </a:spcBef>
              <a:spcAft>
                <a:spcPts val="0"/>
              </a:spcAft>
              <a:buSzPts val="1300"/>
              <a:buChar char="●"/>
            </a:pPr>
            <a:r>
              <a:rPr lang="fr" sz="1400" b="1" dirty="0">
                <a:latin typeface="+mj-lt"/>
              </a:rPr>
              <a:t>Le pneu est encore bon pour une autre saison.</a:t>
            </a:r>
            <a:endParaRPr sz="1400" b="1" dirty="0">
              <a:latin typeface="+mj-lt"/>
            </a:endParaRPr>
          </a:p>
        </p:txBody>
      </p:sp>
      <p:pic>
        <p:nvPicPr>
          <p:cNvPr id="158" name="Google Shape;158;p17"/>
          <p:cNvPicPr preferRelativeResize="0"/>
          <p:nvPr>
            <p:custDataLst>
              <p:tags r:id="rId3"/>
            </p:custDataLst>
          </p:nvPr>
        </p:nvPicPr>
        <p:blipFill>
          <a:blip r:embed="rId6">
            <a:alphaModFix/>
          </a:blip>
          <a:stretch>
            <a:fillRect/>
          </a:stretch>
        </p:blipFill>
        <p:spPr>
          <a:xfrm rot="-5400000">
            <a:off x="6334801" y="2325725"/>
            <a:ext cx="2830698" cy="23833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custDataLst>
              <p:tags r:id="rId1"/>
            </p:custDataLst>
          </p:nvPr>
        </p:nvSpPr>
        <p:spPr>
          <a:xfrm>
            <a:off x="857065" y="593351"/>
            <a:ext cx="7631167" cy="954600"/>
          </a:xfrm>
          <a:prstGeom prst="rect">
            <a:avLst/>
          </a:prstGeom>
        </p:spPr>
        <p:txBody>
          <a:bodyPr spcFirstLastPara="1" wrap="square" lIns="91425" tIns="91425" rIns="91425" bIns="91425" anchor="t" anchorCtr="0">
            <a:noAutofit/>
          </a:bodyPr>
          <a:lstStyle/>
          <a:p>
            <a:pPr lvl="0"/>
            <a:r>
              <a:rPr lang="fr-CA" b="1" dirty="0"/>
              <a:t>Inspection du pneu arrière côté passager</a:t>
            </a:r>
            <a:endParaRPr dirty="0"/>
          </a:p>
        </p:txBody>
      </p:sp>
      <p:sp>
        <p:nvSpPr>
          <p:cNvPr id="164" name="Google Shape;164;p18"/>
          <p:cNvSpPr txBox="1">
            <a:spLocks noGrp="1"/>
          </p:cNvSpPr>
          <p:nvPr>
            <p:ph type="body" idx="1"/>
            <p:custDataLst>
              <p:tags r:id="rId2"/>
            </p:custDataLst>
          </p:nvPr>
        </p:nvSpPr>
        <p:spPr>
          <a:xfrm>
            <a:off x="441434" y="1990725"/>
            <a:ext cx="4130716"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 sz="1400" b="1" dirty="0">
                <a:latin typeface="+mj-lt"/>
              </a:rPr>
              <a:t>Je n’ai pas remarqué d’usure non uniforme.</a:t>
            </a:r>
            <a:endParaRPr sz="1400" b="1" dirty="0">
              <a:latin typeface="+mj-lt"/>
            </a:endParaRPr>
          </a:p>
          <a:p>
            <a:pPr marL="457200" lvl="0" indent="-311150" algn="l" rtl="0">
              <a:spcBef>
                <a:spcPts val="0"/>
              </a:spcBef>
              <a:spcAft>
                <a:spcPts val="0"/>
              </a:spcAft>
              <a:buSzPts val="1300"/>
              <a:buChar char="●"/>
            </a:pPr>
            <a:r>
              <a:rPr lang="fr" sz="1400" b="1" dirty="0">
                <a:latin typeface="+mj-lt"/>
              </a:rPr>
              <a:t>J</a:t>
            </a:r>
            <a:r>
              <a:rPr lang="fr-CA" sz="1400" b="1" dirty="0">
                <a:latin typeface="+mj-lt"/>
              </a:rPr>
              <a:t>e n’</a:t>
            </a:r>
            <a:r>
              <a:rPr lang="fr" sz="1400" b="1" dirty="0">
                <a:latin typeface="+mj-lt"/>
              </a:rPr>
              <a:t>ai pas observé de craques dans le pneu.</a:t>
            </a:r>
            <a:endParaRPr sz="1400" b="1" dirty="0">
              <a:latin typeface="+mj-lt"/>
            </a:endParaRPr>
          </a:p>
          <a:p>
            <a:pPr marL="457200" lvl="0" indent="-311150" algn="l" rtl="0">
              <a:spcBef>
                <a:spcPts val="0"/>
              </a:spcBef>
              <a:spcAft>
                <a:spcPts val="0"/>
              </a:spcAft>
              <a:buSzPts val="1300"/>
              <a:buChar char="●"/>
            </a:pPr>
            <a:r>
              <a:rPr lang="fr" sz="1400" b="1" dirty="0">
                <a:latin typeface="+mj-lt"/>
              </a:rPr>
              <a:t>Il y avait environ 8-10 roches dans le pneu.</a:t>
            </a:r>
          </a:p>
          <a:p>
            <a:pPr marL="457200" lvl="0" indent="-311150" algn="l" rtl="0">
              <a:spcBef>
                <a:spcPts val="0"/>
              </a:spcBef>
              <a:spcAft>
                <a:spcPts val="0"/>
              </a:spcAft>
              <a:buSzPts val="1300"/>
              <a:buChar char="●"/>
            </a:pPr>
            <a:r>
              <a:rPr lang="fr" sz="1400" b="1" dirty="0">
                <a:latin typeface="+mj-lt"/>
              </a:rPr>
              <a:t>Il est encore bon pour une autre saison.</a:t>
            </a:r>
            <a:endParaRPr sz="1400" b="1" dirty="0">
              <a:latin typeface="+mj-lt"/>
            </a:endParaRPr>
          </a:p>
        </p:txBody>
      </p:sp>
      <p:pic>
        <p:nvPicPr>
          <p:cNvPr id="165" name="Google Shape;165;p18"/>
          <p:cNvPicPr preferRelativeResize="0"/>
          <p:nvPr>
            <p:custDataLst>
              <p:tags r:id="rId3"/>
            </p:custDataLst>
          </p:nvPr>
        </p:nvPicPr>
        <p:blipFill>
          <a:blip r:embed="rId7">
            <a:alphaModFix/>
          </a:blip>
          <a:stretch>
            <a:fillRect/>
          </a:stretch>
        </p:blipFill>
        <p:spPr>
          <a:xfrm rot="-5400000">
            <a:off x="6672141" y="2669789"/>
            <a:ext cx="2586246" cy="1939677"/>
          </a:xfrm>
          <a:prstGeom prst="rect">
            <a:avLst/>
          </a:prstGeom>
          <a:noFill/>
          <a:ln>
            <a:noFill/>
          </a:ln>
        </p:spPr>
      </p:pic>
      <p:pic>
        <p:nvPicPr>
          <p:cNvPr id="166" name="Google Shape;166;p18"/>
          <p:cNvPicPr preferRelativeResize="0"/>
          <p:nvPr>
            <p:custDataLst>
              <p:tags r:id="rId4"/>
            </p:custDataLst>
          </p:nvPr>
        </p:nvPicPr>
        <p:blipFill>
          <a:blip r:embed="rId8">
            <a:alphaModFix/>
          </a:blip>
          <a:stretch>
            <a:fillRect/>
          </a:stretch>
        </p:blipFill>
        <p:spPr>
          <a:xfrm rot="-5400000">
            <a:off x="4287074" y="2233723"/>
            <a:ext cx="3084601" cy="231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custDataLst>
              <p:tags r:id="rId1"/>
            </p:custDataLst>
          </p:nvPr>
        </p:nvSpPr>
        <p:spPr>
          <a:xfrm>
            <a:off x="819150" y="462454"/>
            <a:ext cx="7505700" cy="7393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3200" dirty="0">
                <a:latin typeface="+mn-lt"/>
              </a:rPr>
              <a:t>Objectivation</a:t>
            </a:r>
            <a:endParaRPr sz="3200" dirty="0">
              <a:latin typeface="+mn-lt"/>
            </a:endParaRPr>
          </a:p>
        </p:txBody>
      </p:sp>
      <p:sp>
        <p:nvSpPr>
          <p:cNvPr id="172" name="Google Shape;172;p19"/>
          <p:cNvSpPr txBox="1">
            <a:spLocks noGrp="1"/>
          </p:cNvSpPr>
          <p:nvPr>
            <p:ph type="body" idx="1"/>
            <p:custDataLst>
              <p:tags r:id="rId2"/>
            </p:custDataLst>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fr" b="1" dirty="0">
                <a:latin typeface="+mn-lt"/>
              </a:rPr>
              <a:t>Je crois que les pneus de mes parents sont sécuritaires, car je n’ai pas vraiment vu de craques, et il n’y avait pas vraiment de grosses roches. De plus, selon mes parents, les pneus sont assez neu</a:t>
            </a:r>
            <a:r>
              <a:rPr lang="fr-CA" b="1" dirty="0">
                <a:latin typeface="+mn-lt"/>
              </a:rPr>
              <a:t>f</a:t>
            </a:r>
            <a:r>
              <a:rPr lang="fr" b="1" dirty="0">
                <a:latin typeface="+mn-lt"/>
              </a:rPr>
              <a:t>s. Par contre, je n’ai pas de manière à vérifier la pression des pneus</a:t>
            </a:r>
            <a:r>
              <a:rPr lang="fr" dirty="0">
                <a:latin typeface="+mj-lt"/>
              </a:rPr>
              <a:t>. </a:t>
            </a:r>
            <a:endParaRPr dirty="0">
              <a:latin typeface="+mj-lt"/>
            </a:endParaRPr>
          </a:p>
        </p:txBody>
      </p:sp>
      <p:sp>
        <p:nvSpPr>
          <p:cNvPr id="173" name="Google Shape;173;p19"/>
          <p:cNvSpPr txBox="1">
            <a:spLocks noGrp="1"/>
          </p:cNvSpPr>
          <p:nvPr>
            <p:ph type="body" idx="2"/>
            <p:custDataLst>
              <p:tags r:id="rId3"/>
            </p:custDataLst>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fr" b="1" dirty="0">
                <a:latin typeface="+mn-lt"/>
              </a:rPr>
              <a:t>On doit régulièrement inspecter nos pneus, parce que c’est essentiel pour ta sécurité sur la route. Aussi, ça aide à réduire la consommation de carburant de ton auto et les émissions de gaz qui échappent. Puis, ça fait que les pneus durent plus longtemps.  </a:t>
            </a:r>
            <a:endParaRPr b="1" dirty="0">
              <a:latin typeface="+mn-lt"/>
            </a:endParaRPr>
          </a:p>
        </p:txBody>
      </p:sp>
      <p:sp>
        <p:nvSpPr>
          <p:cNvPr id="174" name="Google Shape;174;p19"/>
          <p:cNvSpPr txBox="1"/>
          <p:nvPr>
            <p:custDataLst>
              <p:tags r:id="rId4"/>
            </p:custDataLst>
          </p:nvPr>
        </p:nvSpPr>
        <p:spPr>
          <a:xfrm>
            <a:off x="819150" y="1457300"/>
            <a:ext cx="41496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dirty="0">
                <a:solidFill>
                  <a:schemeClr val="lt1"/>
                </a:solidFill>
                <a:latin typeface="+mj-lt"/>
                <a:ea typeface="Nunito"/>
                <a:cs typeface="Nunito"/>
                <a:sym typeface="Nunito"/>
              </a:rPr>
              <a:t>Est-ce que les pneus de mes parents sont sécuritaires pour la prochaine saison ?</a:t>
            </a:r>
            <a:endParaRPr b="1" dirty="0">
              <a:solidFill>
                <a:schemeClr val="lt1"/>
              </a:solidFill>
              <a:latin typeface="+mj-lt"/>
              <a:ea typeface="Nunito"/>
              <a:cs typeface="Nunito"/>
              <a:sym typeface="Nunito"/>
            </a:endParaRPr>
          </a:p>
        </p:txBody>
      </p:sp>
      <p:sp>
        <p:nvSpPr>
          <p:cNvPr id="175" name="Google Shape;175;p19"/>
          <p:cNvSpPr txBox="1"/>
          <p:nvPr>
            <p:custDataLst>
              <p:tags r:id="rId5"/>
            </p:custDataLst>
          </p:nvPr>
        </p:nvSpPr>
        <p:spPr>
          <a:xfrm>
            <a:off x="4638675" y="1446800"/>
            <a:ext cx="3872700" cy="4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dirty="0">
                <a:solidFill>
                  <a:schemeClr val="lt1"/>
                </a:solidFill>
                <a:latin typeface="+mj-lt"/>
                <a:ea typeface="Nunito"/>
                <a:cs typeface="Nunito"/>
                <a:sym typeface="Nunito"/>
              </a:rPr>
              <a:t>Pourquoi doit-on inspecter régulièrement les pneus ?</a:t>
            </a:r>
            <a:endParaRPr b="1" dirty="0">
              <a:solidFill>
                <a:schemeClr val="lt1"/>
              </a:solidFill>
              <a:latin typeface="+mj-lt"/>
              <a:ea typeface="Nunito"/>
              <a:cs typeface="Nunito"/>
              <a:sym typeface="Nunito"/>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360</Words>
  <Application>Microsoft Office PowerPoint</Application>
  <PresentationFormat>On-screen Show (16:9)</PresentationFormat>
  <Paragraphs>32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Wingdings</vt:lpstr>
      <vt:lpstr>Calibri</vt:lpstr>
      <vt:lpstr>Nunito</vt:lpstr>
      <vt:lpstr>Shift</vt:lpstr>
      <vt:lpstr>PowerPoint Presentation</vt:lpstr>
      <vt:lpstr>La pression recommandée des pneus</vt:lpstr>
      <vt:lpstr>Inspection du pneu avant côté conducteur</vt:lpstr>
      <vt:lpstr>Inspection du pneu avant côté passager</vt:lpstr>
      <vt:lpstr>Inspection du pneu arrière côté conducteur</vt:lpstr>
      <vt:lpstr>Inspection du pneu arrière côté passager</vt:lpstr>
      <vt:lpstr>Objectivation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Boucher, Justin</dc:creator>
  <cp:lastModifiedBy>Mario Blouin</cp:lastModifiedBy>
  <cp:revision>4</cp:revision>
  <dcterms:modified xsi:type="dcterms:W3CDTF">2021-12-06T23:21:47Z</dcterms:modified>
</cp:coreProperties>
</file>