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1" r:id="rId6"/>
    <p:sldId id="262"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Blouin" userId="c9e8c2cd067712e5" providerId="LiveId" clId="{1ADD3127-13C5-4646-98EC-B5A8709D0DE5}"/>
    <pc:docChg chg="custSel modSld">
      <pc:chgData name="Mario Blouin" userId="c9e8c2cd067712e5" providerId="LiveId" clId="{1ADD3127-13C5-4646-98EC-B5A8709D0DE5}" dt="2021-12-07T01:34:07.706" v="33" actId="20577"/>
      <pc:docMkLst>
        <pc:docMk/>
      </pc:docMkLst>
      <pc:sldChg chg="modSp mod">
        <pc:chgData name="Mario Blouin" userId="c9e8c2cd067712e5" providerId="LiveId" clId="{1ADD3127-13C5-4646-98EC-B5A8709D0DE5}" dt="2021-12-07T01:32:53.809" v="1"/>
        <pc:sldMkLst>
          <pc:docMk/>
          <pc:sldMk cId="0" sldId="256"/>
        </pc:sldMkLst>
        <pc:spChg chg="replST">
          <ac:chgData name="Mario Blouin" userId="c9e8c2cd067712e5" providerId="LiveId" clId="{1ADD3127-13C5-4646-98EC-B5A8709D0DE5}" dt="2021-12-07T01:32:53.796" v="0"/>
          <ac:spMkLst>
            <pc:docMk/>
            <pc:sldMk cId="0" sldId="256"/>
            <ac:spMk id="84" creationId="{00000000-0000-0000-0000-000000000000}"/>
          </ac:spMkLst>
        </pc:spChg>
        <pc:spChg chg="replST">
          <ac:chgData name="Mario Blouin" userId="c9e8c2cd067712e5" providerId="LiveId" clId="{1ADD3127-13C5-4646-98EC-B5A8709D0DE5}" dt="2021-12-07T01:32:53.809" v="1"/>
          <ac:spMkLst>
            <pc:docMk/>
            <pc:sldMk cId="0" sldId="256"/>
            <ac:spMk id="85" creationId="{00000000-0000-0000-0000-000000000000}"/>
          </ac:spMkLst>
        </pc:spChg>
      </pc:sldChg>
      <pc:sldChg chg="modSp mod">
        <pc:chgData name="Mario Blouin" userId="c9e8c2cd067712e5" providerId="LiveId" clId="{1ADD3127-13C5-4646-98EC-B5A8709D0DE5}" dt="2021-12-07T01:32:58.742" v="16" actId="20577"/>
        <pc:sldMkLst>
          <pc:docMk/>
          <pc:sldMk cId="0" sldId="257"/>
        </pc:sldMkLst>
        <pc:spChg chg="replST">
          <ac:chgData name="Mario Blouin" userId="c9e8c2cd067712e5" providerId="LiveId" clId="{1ADD3127-13C5-4646-98EC-B5A8709D0DE5}" dt="2021-12-07T01:32:53.815" v="2"/>
          <ac:spMkLst>
            <pc:docMk/>
            <pc:sldMk cId="0" sldId="257"/>
            <ac:spMk id="92" creationId="{00000000-0000-0000-0000-000000000000}"/>
          </ac:spMkLst>
        </pc:spChg>
        <pc:spChg chg="mod replST">
          <ac:chgData name="Mario Blouin" userId="c9e8c2cd067712e5" providerId="LiveId" clId="{1ADD3127-13C5-4646-98EC-B5A8709D0DE5}" dt="2021-12-07T01:32:58.742" v="16" actId="20577"/>
          <ac:spMkLst>
            <pc:docMk/>
            <pc:sldMk cId="0" sldId="257"/>
            <ac:spMk id="93" creationId="{00000000-0000-0000-0000-000000000000}"/>
          </ac:spMkLst>
        </pc:spChg>
      </pc:sldChg>
      <pc:sldChg chg="modSp mod">
        <pc:chgData name="Mario Blouin" userId="c9e8c2cd067712e5" providerId="LiveId" clId="{1ADD3127-13C5-4646-98EC-B5A8709D0DE5}" dt="2021-12-07T01:33:10.300" v="18" actId="20577"/>
        <pc:sldMkLst>
          <pc:docMk/>
          <pc:sldMk cId="0" sldId="258"/>
        </pc:sldMkLst>
        <pc:spChg chg="mod replST">
          <ac:chgData name="Mario Blouin" userId="c9e8c2cd067712e5" providerId="LiveId" clId="{1ADD3127-13C5-4646-98EC-B5A8709D0DE5}" dt="2021-12-07T01:33:10.300" v="18" actId="20577"/>
          <ac:spMkLst>
            <pc:docMk/>
            <pc:sldMk cId="0" sldId="258"/>
            <ac:spMk id="4" creationId="{00000000-0000-0000-0000-000000000000}"/>
          </ac:spMkLst>
        </pc:spChg>
        <pc:spChg chg="mod replST">
          <ac:chgData name="Mario Blouin" userId="c9e8c2cd067712e5" providerId="LiveId" clId="{1ADD3127-13C5-4646-98EC-B5A8709D0DE5}" dt="2021-12-07T01:33:04.242" v="17" actId="20577"/>
          <ac:spMkLst>
            <pc:docMk/>
            <pc:sldMk cId="0" sldId="258"/>
            <ac:spMk id="98" creationId="{00000000-0000-0000-0000-000000000000}"/>
          </ac:spMkLst>
        </pc:spChg>
        <pc:picChg chg="replST">
          <ac:chgData name="Mario Blouin" userId="c9e8c2cd067712e5" providerId="LiveId" clId="{1ADD3127-13C5-4646-98EC-B5A8709D0DE5}" dt="2021-12-07T01:32:53.831" v="5"/>
          <ac:picMkLst>
            <pc:docMk/>
            <pc:sldMk cId="0" sldId="258"/>
            <ac:picMk id="3" creationId="{00000000-0000-0000-0000-000000000000}"/>
          </ac:picMkLst>
        </pc:picChg>
        <pc:cxnChg chg="replST">
          <ac:chgData name="Mario Blouin" userId="c9e8c2cd067712e5" providerId="LiveId" clId="{1ADD3127-13C5-4646-98EC-B5A8709D0DE5}" dt="2021-12-07T01:32:53.839" v="7"/>
          <ac:cxnSpMkLst>
            <pc:docMk/>
            <pc:sldMk cId="0" sldId="258"/>
            <ac:cxnSpMk id="6" creationId="{00000000-0000-0000-0000-000000000000}"/>
          </ac:cxnSpMkLst>
        </pc:cxnChg>
        <pc:cxnChg chg="replST">
          <ac:chgData name="Mario Blouin" userId="c9e8c2cd067712e5" providerId="LiveId" clId="{1ADD3127-13C5-4646-98EC-B5A8709D0DE5}" dt="2021-12-07T01:32:53.845" v="8"/>
          <ac:cxnSpMkLst>
            <pc:docMk/>
            <pc:sldMk cId="0" sldId="258"/>
            <ac:cxnSpMk id="8" creationId="{00000000-0000-0000-0000-000000000000}"/>
          </ac:cxnSpMkLst>
        </pc:cxnChg>
        <pc:cxnChg chg="replST">
          <ac:chgData name="Mario Blouin" userId="c9e8c2cd067712e5" providerId="LiveId" clId="{1ADD3127-13C5-4646-98EC-B5A8709D0DE5}" dt="2021-12-07T01:32:53.850" v="9"/>
          <ac:cxnSpMkLst>
            <pc:docMk/>
            <pc:sldMk cId="0" sldId="258"/>
            <ac:cxnSpMk id="10" creationId="{00000000-0000-0000-0000-000000000000}"/>
          </ac:cxnSpMkLst>
        </pc:cxnChg>
      </pc:sldChg>
      <pc:sldChg chg="modSp mod">
        <pc:chgData name="Mario Blouin" userId="c9e8c2cd067712e5" providerId="LiveId" clId="{1ADD3127-13C5-4646-98EC-B5A8709D0DE5}" dt="2021-12-07T01:32:53.855" v="10"/>
        <pc:sldMkLst>
          <pc:docMk/>
          <pc:sldMk cId="0" sldId="259"/>
        </pc:sldMkLst>
        <pc:spChg chg="replST">
          <ac:chgData name="Mario Blouin" userId="c9e8c2cd067712e5" providerId="LiveId" clId="{1ADD3127-13C5-4646-98EC-B5A8709D0DE5}" dt="2021-12-07T01:32:53.855" v="10"/>
          <ac:spMkLst>
            <pc:docMk/>
            <pc:sldMk cId="0" sldId="259"/>
            <ac:spMk id="105" creationId="{00000000-0000-0000-0000-000000000000}"/>
          </ac:spMkLst>
        </pc:spChg>
      </pc:sldChg>
      <pc:sldChg chg="modSp mod">
        <pc:chgData name="Mario Blouin" userId="c9e8c2cd067712e5" providerId="LiveId" clId="{1ADD3127-13C5-4646-98EC-B5A8709D0DE5}" dt="2021-12-07T01:34:07.706" v="33" actId="20577"/>
        <pc:sldMkLst>
          <pc:docMk/>
          <pc:sldMk cId="0" sldId="261"/>
        </pc:sldMkLst>
        <pc:spChg chg="replST">
          <ac:chgData name="Mario Blouin" userId="c9e8c2cd067712e5" providerId="LiveId" clId="{1ADD3127-13C5-4646-98EC-B5A8709D0DE5}" dt="2021-12-07T01:32:53.862" v="11"/>
          <ac:spMkLst>
            <pc:docMk/>
            <pc:sldMk cId="0" sldId="261"/>
            <ac:spMk id="117" creationId="{00000000-0000-0000-0000-000000000000}"/>
          </ac:spMkLst>
        </pc:spChg>
        <pc:spChg chg="mod replST">
          <ac:chgData name="Mario Blouin" userId="c9e8c2cd067712e5" providerId="LiveId" clId="{1ADD3127-13C5-4646-98EC-B5A8709D0DE5}" dt="2021-12-07T01:34:07.706" v="33" actId="20577"/>
          <ac:spMkLst>
            <pc:docMk/>
            <pc:sldMk cId="0" sldId="261"/>
            <ac:spMk id="118" creationId="{00000000-0000-0000-0000-000000000000}"/>
          </ac:spMkLst>
        </pc:spChg>
      </pc:sldChg>
      <pc:sldChg chg="modSp mod">
        <pc:chgData name="Mario Blouin" userId="c9e8c2cd067712e5" providerId="LiveId" clId="{1ADD3127-13C5-4646-98EC-B5A8709D0DE5}" dt="2021-12-07T01:32:53.880" v="15"/>
        <pc:sldMkLst>
          <pc:docMk/>
          <pc:sldMk cId="0" sldId="262"/>
        </pc:sldMkLst>
        <pc:spChg chg="replST">
          <ac:chgData name="Mario Blouin" userId="c9e8c2cd067712e5" providerId="LiveId" clId="{1ADD3127-13C5-4646-98EC-B5A8709D0DE5}" dt="2021-12-07T01:32:53.871" v="13"/>
          <ac:spMkLst>
            <pc:docMk/>
            <pc:sldMk cId="0" sldId="262"/>
            <ac:spMk id="123" creationId="{00000000-0000-0000-0000-000000000000}"/>
          </ac:spMkLst>
        </pc:spChg>
        <pc:spChg chg="replST">
          <ac:chgData name="Mario Blouin" userId="c9e8c2cd067712e5" providerId="LiveId" clId="{1ADD3127-13C5-4646-98EC-B5A8709D0DE5}" dt="2021-12-07T01:32:53.876" v="14"/>
          <ac:spMkLst>
            <pc:docMk/>
            <pc:sldMk cId="0" sldId="262"/>
            <ac:spMk id="124" creationId="{00000000-0000-0000-0000-000000000000}"/>
          </ac:spMkLst>
        </pc:spChg>
        <pc:picChg chg="replST">
          <ac:chgData name="Mario Blouin" userId="c9e8c2cd067712e5" providerId="LiveId" clId="{1ADD3127-13C5-4646-98EC-B5A8709D0DE5}" dt="2021-12-07T01:32:53.880" v="15"/>
          <ac:picMkLst>
            <pc:docMk/>
            <pc:sldMk cId="0" sldId="262"/>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custDataLst>
              <p:tags r:id="rId1"/>
            </p:custDataLst>
          </p:nvPr>
        </p:nvSpPr>
        <p:spPr>
          <a:xfrm>
            <a:off x="718457" y="1122363"/>
            <a:ext cx="10476412" cy="96769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fr-CA" sz="5400" dirty="0"/>
              <a:t>La dimension des pneus et leur âge.</a:t>
            </a:r>
            <a:endParaRPr sz="5400" dirty="0"/>
          </a:p>
        </p:txBody>
      </p:sp>
      <p:sp>
        <p:nvSpPr>
          <p:cNvPr id="85" name="Google Shape;85;p13"/>
          <p:cNvSpPr txBox="1">
            <a:spLocks noGrp="1"/>
          </p:cNvSpPr>
          <p:nvPr>
            <p:ph type="subTitle" idx="1"/>
            <p:custDataLst>
              <p:tags r:id="rId2"/>
            </p:custDataLst>
          </p:nvPr>
        </p:nvSpPr>
        <p:spPr>
          <a:xfrm>
            <a:off x="1524000" y="2886891"/>
            <a:ext cx="9144000" cy="23709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None/>
            </a:pPr>
            <a:r>
              <a:rPr lang="fr-CA" sz="4800" dirty="0"/>
              <a:t>P205/65R17 89V DOT 0818</a:t>
            </a:r>
            <a:endParaRPr dirty="0"/>
          </a:p>
          <a:p>
            <a:pPr marL="0" lvl="0" indent="0" algn="ctr" rtl="0">
              <a:lnSpc>
                <a:spcPct val="90000"/>
              </a:lnSpc>
              <a:spcBef>
                <a:spcPts val="1000"/>
              </a:spcBef>
              <a:spcAft>
                <a:spcPts val="0"/>
              </a:spcAft>
              <a:buClr>
                <a:schemeClr val="dk1"/>
              </a:buClr>
              <a:buSzPts val="4800"/>
              <a:buNone/>
            </a:pPr>
            <a:endParaRPr sz="4800" dirty="0"/>
          </a:p>
          <a:p>
            <a:pPr marL="0" lvl="0" indent="0" algn="ctr" rtl="0">
              <a:lnSpc>
                <a:spcPct val="90000"/>
              </a:lnSpc>
              <a:spcBef>
                <a:spcPts val="1000"/>
              </a:spcBef>
              <a:spcAft>
                <a:spcPts val="0"/>
              </a:spcAft>
              <a:buClr>
                <a:schemeClr val="dk1"/>
              </a:buClr>
              <a:buSzPts val="2400"/>
              <a:buNone/>
            </a:pPr>
            <a:r>
              <a:rPr lang="fr-CA" sz="3600" dirty="0"/>
              <a:t>Que veulent dire ces lettres et chiffres?</a:t>
            </a:r>
            <a:endParaRP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fr-CA"/>
              <a:t>Pourquoi connaître la signification de ces lettres et chiffres?</a:t>
            </a:r>
            <a:endParaRPr/>
          </a:p>
        </p:txBody>
      </p:sp>
      <p:sp>
        <p:nvSpPr>
          <p:cNvPr id="93" name="Google Shape;93;p14"/>
          <p:cNvSpPr txBox="1">
            <a:spLocks noGrp="1"/>
          </p:cNvSpPr>
          <p:nvPr>
            <p:ph type="body" idx="1"/>
            <p:custDataLst>
              <p:tags r:id="rId2"/>
            </p:custDataLst>
          </p:nvPr>
        </p:nvSpPr>
        <p:spPr>
          <a:xfrm>
            <a:off x="838200" y="2155371"/>
            <a:ext cx="10515600" cy="402159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fr-CA" sz="3200" dirty="0"/>
              <a:t>Tu seras propriétaire d’un véhicule un jour et tu seras responsable d’avoir la bonne dimension de pneu sur ton véhicule.</a:t>
            </a:r>
            <a:endParaRPr dirty="0"/>
          </a:p>
          <a:p>
            <a:pPr marL="228600" lvl="0" indent="-228600" algn="l" rtl="0">
              <a:lnSpc>
                <a:spcPct val="100000"/>
              </a:lnSpc>
              <a:spcBef>
                <a:spcPts val="1000"/>
              </a:spcBef>
              <a:spcAft>
                <a:spcPts val="0"/>
              </a:spcAft>
              <a:buClr>
                <a:schemeClr val="dk1"/>
              </a:buClr>
              <a:buSzPts val="3200"/>
              <a:buChar char="•"/>
            </a:pPr>
            <a:r>
              <a:rPr lang="fr-CA" sz="3200" dirty="0"/>
              <a:t>Tu devras acheter des pneus pour ton véhicule et tu devras connaître la bonne dimension à acheter.</a:t>
            </a:r>
            <a:endParaRPr dirty="0"/>
          </a:p>
          <a:p>
            <a:pPr marL="228600" lvl="0" indent="-228600" algn="l" rtl="0">
              <a:lnSpc>
                <a:spcPct val="100000"/>
              </a:lnSpc>
              <a:spcBef>
                <a:spcPts val="1000"/>
              </a:spcBef>
              <a:spcAft>
                <a:spcPts val="0"/>
              </a:spcAft>
              <a:buClr>
                <a:schemeClr val="dk1"/>
              </a:buClr>
              <a:buSzPts val="3200"/>
              <a:buChar char="•"/>
            </a:pPr>
            <a:r>
              <a:rPr lang="fr-CA" sz="3200" dirty="0"/>
              <a:t>Tu devras également t’assurer que tes pneus ne sont pas trop vieux, car ils pourraient éclater sur la route.</a:t>
            </a:r>
            <a:endParaRPr sz="3200" dirty="0"/>
          </a:p>
          <a:p>
            <a:pPr marL="228600" lvl="0" indent="0" algn="l" rtl="0">
              <a:lnSpc>
                <a:spcPct val="90000"/>
              </a:lnSpc>
              <a:spcBef>
                <a:spcPts val="1000"/>
              </a:spcBef>
              <a:spcAft>
                <a:spcPts val="0"/>
              </a:spcAft>
              <a:buClr>
                <a:schemeClr val="dk1"/>
              </a:buClr>
              <a:buSzPts val="3600"/>
              <a:buNone/>
            </a:pPr>
            <a:endParaRPr sz="3600"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custDataLst>
              <p:tags r:id="rId1"/>
            </p:custDataLst>
          </p:nvPr>
        </p:nvSpPr>
        <p:spPr>
          <a:xfrm>
            <a:off x="838200" y="55908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fr-CA" dirty="0"/>
              <a:t>Tu peux trouver la grandeur recommandée des pneus sur le collant dans la porte ou dans le manuel du propriétaire:</a:t>
            </a:r>
            <a:br>
              <a:rPr lang="fr-CA" dirty="0"/>
            </a:br>
            <a:endParaRPr dirty="0"/>
          </a:p>
        </p:txBody>
      </p:sp>
      <p:pic>
        <p:nvPicPr>
          <p:cNvPr id="3" name="Image 2"/>
          <p:cNvPicPr>
            <a:picLocks noChangeAspect="1"/>
          </p:cNvPicPr>
          <p:nvPr>
            <p:custDataLst>
              <p:tags r:id="rId2"/>
            </p:custDataLst>
          </p:nvPr>
        </p:nvPicPr>
        <p:blipFill rotWithShape="1">
          <a:blip r:embed="rId9">
            <a:extLst>
              <a:ext uri="{28A0092B-C50C-407E-A947-70E740481C1C}">
                <a14:useLocalDpi xmlns:a14="http://schemas.microsoft.com/office/drawing/2010/main" val="0"/>
              </a:ext>
            </a:extLst>
          </a:blip>
          <a:srcRect t="25996" b="15863"/>
          <a:stretch/>
        </p:blipFill>
        <p:spPr>
          <a:xfrm>
            <a:off x="4745182" y="2442754"/>
            <a:ext cx="6608618" cy="2881746"/>
          </a:xfrm>
          <a:prstGeom prst="rect">
            <a:avLst/>
          </a:prstGeom>
        </p:spPr>
      </p:pic>
      <p:sp>
        <p:nvSpPr>
          <p:cNvPr id="4" name="Rectangle 3"/>
          <p:cNvSpPr/>
          <p:nvPr>
            <p:custDataLst>
              <p:tags r:id="rId3"/>
            </p:custDataLst>
          </p:nvPr>
        </p:nvSpPr>
        <p:spPr>
          <a:xfrm>
            <a:off x="415636" y="2008909"/>
            <a:ext cx="4087091" cy="4003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50000"/>
              </a:lnSpc>
              <a:buFont typeface="Arial" panose="020B0604020202020204" pitchFamily="34" charset="0"/>
              <a:buChar char="•"/>
            </a:pPr>
            <a:r>
              <a:rPr lang="fr-CA" sz="2000" dirty="0">
                <a:solidFill>
                  <a:schemeClr val="tx1"/>
                </a:solidFill>
              </a:rPr>
              <a:t>Dimension des pneus avants</a:t>
            </a:r>
          </a:p>
          <a:p>
            <a:pPr marL="285750" indent="-285750">
              <a:lnSpc>
                <a:spcPct val="250000"/>
              </a:lnSpc>
              <a:buFont typeface="Arial" panose="020B0604020202020204" pitchFamily="34" charset="0"/>
              <a:buChar char="•"/>
            </a:pPr>
            <a:r>
              <a:rPr lang="fr-CA" sz="2000" dirty="0">
                <a:solidFill>
                  <a:schemeClr val="tx1"/>
                </a:solidFill>
              </a:rPr>
              <a:t>Dimensions des pneus arrière</a:t>
            </a:r>
          </a:p>
          <a:p>
            <a:pPr marL="285750" indent="-285750">
              <a:lnSpc>
                <a:spcPct val="250000"/>
              </a:lnSpc>
              <a:buFont typeface="Arial" panose="020B0604020202020204" pitchFamily="34" charset="0"/>
              <a:buChar char="•"/>
            </a:pPr>
            <a:r>
              <a:rPr lang="fr-CA" sz="2000" dirty="0">
                <a:solidFill>
                  <a:schemeClr val="tx1"/>
                </a:solidFill>
              </a:rPr>
              <a:t>Dimension du pneu de secours (si applicable</a:t>
            </a:r>
            <a:r>
              <a:rPr lang="fr-CA" dirty="0">
                <a:solidFill>
                  <a:schemeClr val="tx1"/>
                </a:solidFill>
              </a:rPr>
              <a:t>) </a:t>
            </a:r>
          </a:p>
        </p:txBody>
      </p:sp>
      <p:cxnSp>
        <p:nvCxnSpPr>
          <p:cNvPr id="6" name="Connecteur droit avec flèche 5"/>
          <p:cNvCxnSpPr/>
          <p:nvPr>
            <p:custDataLst>
              <p:tags r:id="rId4"/>
            </p:custDataLst>
          </p:nvPr>
        </p:nvCxnSpPr>
        <p:spPr>
          <a:xfrm>
            <a:off x="4142509" y="3034145"/>
            <a:ext cx="2119746" cy="1066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custDataLst>
              <p:tags r:id="rId5"/>
            </p:custDataLst>
          </p:nvPr>
        </p:nvCxnSpPr>
        <p:spPr>
          <a:xfrm>
            <a:off x="4336473" y="3883627"/>
            <a:ext cx="1925782" cy="58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cteur droit avec flèche 9"/>
          <p:cNvCxnSpPr/>
          <p:nvPr>
            <p:custDataLst>
              <p:tags r:id="rId6"/>
            </p:custDataLst>
          </p:nvPr>
        </p:nvCxnSpPr>
        <p:spPr>
          <a:xfrm>
            <a:off x="4391891" y="4472445"/>
            <a:ext cx="1870364" cy="1866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custDataLst>
              <p:tags r:id="rId1"/>
            </p:custDataLst>
          </p:nvPr>
        </p:nvSpPr>
        <p:spPr>
          <a:xfrm>
            <a:off x="799012" y="963476"/>
            <a:ext cx="10515600" cy="4351338"/>
          </a:xfrm>
          <a:prstGeom prst="rect">
            <a:avLst/>
          </a:prstGeom>
          <a:noFill/>
          <a:ln>
            <a:noFill/>
          </a:ln>
        </p:spPr>
        <p:txBody>
          <a:bodyPr spcFirstLastPara="1" wrap="square" lIns="91425" tIns="45700" rIns="91425" bIns="45700" anchor="t" anchorCtr="0">
            <a:noAutofit/>
          </a:bodyPr>
          <a:lstStyle/>
          <a:p>
            <a:pPr marL="228600" lvl="0" indent="-228600" algn="just" rtl="0">
              <a:lnSpc>
                <a:spcPct val="130000"/>
              </a:lnSpc>
              <a:spcBef>
                <a:spcPts val="0"/>
              </a:spcBef>
              <a:spcAft>
                <a:spcPts val="0"/>
              </a:spcAft>
              <a:buClr>
                <a:schemeClr val="dk1"/>
              </a:buClr>
              <a:buSzPts val="3100"/>
              <a:buChar char="•"/>
            </a:pPr>
            <a:r>
              <a:rPr lang="fr-CA" sz="3100"/>
              <a:t>Les pneus sont offerts sous </a:t>
            </a:r>
            <a:r>
              <a:rPr lang="fr-CA" sz="3100" b="1"/>
              <a:t>diverses tailles </a:t>
            </a:r>
            <a:r>
              <a:rPr lang="fr-CA" sz="3100"/>
              <a:t>et possèdent </a:t>
            </a:r>
            <a:r>
              <a:rPr lang="fr-CA" sz="3100" b="1"/>
              <a:t>différentes caractéristiques. </a:t>
            </a:r>
            <a:endParaRPr sz="3100" b="1"/>
          </a:p>
          <a:p>
            <a:pPr marL="228600" lvl="0" indent="-228600" algn="just" rtl="0">
              <a:lnSpc>
                <a:spcPct val="130000"/>
              </a:lnSpc>
              <a:spcBef>
                <a:spcPts val="1000"/>
              </a:spcBef>
              <a:spcAft>
                <a:spcPts val="0"/>
              </a:spcAft>
              <a:buClr>
                <a:schemeClr val="dk1"/>
              </a:buClr>
              <a:buSzPts val="3100"/>
              <a:buChar char="•"/>
            </a:pPr>
            <a:r>
              <a:rPr lang="fr-CA" sz="3100"/>
              <a:t>Vous ne devez </a:t>
            </a:r>
            <a:r>
              <a:rPr lang="fr-CA" sz="3100" b="1"/>
              <a:t>jamais installer </a:t>
            </a:r>
            <a:r>
              <a:rPr lang="fr-CA" sz="3100"/>
              <a:t>des pneus de tailles ou de types différents sur un véhicule. </a:t>
            </a:r>
            <a:endParaRPr sz="3100"/>
          </a:p>
          <a:p>
            <a:pPr marL="228600" lvl="0" indent="-228600" algn="just" rtl="0">
              <a:lnSpc>
                <a:spcPct val="130000"/>
              </a:lnSpc>
              <a:spcBef>
                <a:spcPts val="1000"/>
              </a:spcBef>
              <a:spcAft>
                <a:spcPts val="0"/>
              </a:spcAft>
              <a:buClr>
                <a:schemeClr val="dk1"/>
              </a:buClr>
              <a:buSzPts val="3100"/>
              <a:buChar char="•"/>
            </a:pPr>
            <a:r>
              <a:rPr lang="fr-CA" sz="3100"/>
              <a:t>Chaque pneu possède en effet des caractéristiques de </a:t>
            </a:r>
            <a:r>
              <a:rPr lang="fr-CA" sz="3100" b="1"/>
              <a:t>manœuvrabilité spécifiques.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custDataLst>
              <p:tags r:id="rId1"/>
            </p:custDataLst>
          </p:nvPr>
        </p:nvSpPr>
        <p:spPr>
          <a:xfrm>
            <a:off x="929640" y="104439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fr-CA" sz="2800"/>
              <a:t>En plus de l’inscription des noms du modèle et du fabricant, chaque pneu est caractérisé par une </a:t>
            </a:r>
            <a:r>
              <a:rPr lang="fr-CA" sz="2800" b="1"/>
              <a:t>séquence codée</a:t>
            </a:r>
            <a:r>
              <a:rPr lang="fr-CA" sz="2800"/>
              <a:t> moulée sur son flanc. Par exemple, un pneu avec la désignation suivante </a:t>
            </a:r>
            <a:r>
              <a:rPr lang="fr-CA" sz="2800" b="1"/>
              <a:t>P215/65R15 89H</a:t>
            </a:r>
            <a:r>
              <a:rPr lang="fr-CA" sz="2800"/>
              <a:t> peut être décrit comme suit:</a:t>
            </a:r>
            <a:br>
              <a:rPr lang="fr-CA" sz="2800"/>
            </a:br>
            <a:br>
              <a:rPr lang="fr-CA" sz="2800"/>
            </a:br>
            <a:br>
              <a:rPr lang="fr-CA" sz="2800"/>
            </a:br>
            <a:endParaRPr sz="2800"/>
          </a:p>
        </p:txBody>
      </p:sp>
      <p:sp>
        <p:nvSpPr>
          <p:cNvPr id="118" name="Google Shape;118;p18"/>
          <p:cNvSpPr txBox="1">
            <a:spLocks noGrp="1"/>
          </p:cNvSpPr>
          <p:nvPr>
            <p:ph type="body" idx="1"/>
            <p:custDataLst>
              <p:tags r:id="rId2"/>
            </p:custDataLst>
          </p:nvPr>
        </p:nvSpPr>
        <p:spPr>
          <a:xfrm>
            <a:off x="929640" y="2256699"/>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fr-CA" sz="2590" b="1" dirty="0"/>
              <a:t>P</a:t>
            </a:r>
            <a:r>
              <a:rPr lang="fr-CA" sz="2590" dirty="0"/>
              <a:t>: il est conçu pour une voiture de tourisme (</a:t>
            </a:r>
            <a:r>
              <a:rPr lang="fr-CA" sz="2590" b="1" dirty="0"/>
              <a:t>P</a:t>
            </a:r>
            <a:r>
              <a:rPr lang="fr-CA" sz="2590" dirty="0"/>
              <a:t>assenger </a:t>
            </a:r>
            <a:r>
              <a:rPr lang="fr-CA" sz="2590" dirty="0" err="1"/>
              <a:t>vehicle</a:t>
            </a:r>
            <a:r>
              <a:rPr lang="fr-CA" sz="2590" dirty="0"/>
              <a:t>) L: Light truck (camion)</a:t>
            </a:r>
            <a:endParaRPr sz="2590" dirty="0"/>
          </a:p>
          <a:p>
            <a:pPr marL="228600" lvl="0" indent="-228600" algn="l" rtl="0">
              <a:lnSpc>
                <a:spcPct val="80000"/>
              </a:lnSpc>
              <a:spcBef>
                <a:spcPts val="1000"/>
              </a:spcBef>
              <a:spcAft>
                <a:spcPts val="0"/>
              </a:spcAft>
              <a:buClr>
                <a:schemeClr val="dk1"/>
              </a:buClr>
              <a:buSzPts val="2590"/>
              <a:buChar char="•"/>
            </a:pPr>
            <a:r>
              <a:rPr lang="fr-CA" sz="2590" b="1" dirty="0"/>
              <a:t>215</a:t>
            </a:r>
            <a:r>
              <a:rPr lang="fr-CA" sz="2590" dirty="0"/>
              <a:t>: sa largeur est de 215 mm </a:t>
            </a:r>
            <a:endParaRPr sz="2590" dirty="0"/>
          </a:p>
          <a:p>
            <a:pPr marL="228600" lvl="0" indent="-228600" algn="l" rtl="0">
              <a:lnSpc>
                <a:spcPct val="80000"/>
              </a:lnSpc>
              <a:spcBef>
                <a:spcPts val="1000"/>
              </a:spcBef>
              <a:spcAft>
                <a:spcPts val="0"/>
              </a:spcAft>
              <a:buClr>
                <a:schemeClr val="dk1"/>
              </a:buClr>
              <a:buSzPts val="2590"/>
              <a:buChar char="•"/>
            </a:pPr>
            <a:r>
              <a:rPr lang="fr-CA" sz="2590" b="1" dirty="0"/>
              <a:t>65</a:t>
            </a:r>
            <a:r>
              <a:rPr lang="fr-CA" sz="2590" dirty="0"/>
              <a:t>: il possède un profil de 65% – la hauteur du pneu équivaut à 65 pour cent de sa largeur ( 65% de 215= 140 mm de hauteur)</a:t>
            </a:r>
            <a:endParaRPr sz="2590" dirty="0"/>
          </a:p>
          <a:p>
            <a:pPr marL="228600" lvl="0" indent="-228600" algn="l" rtl="0">
              <a:lnSpc>
                <a:spcPct val="80000"/>
              </a:lnSpc>
              <a:spcBef>
                <a:spcPts val="1000"/>
              </a:spcBef>
              <a:spcAft>
                <a:spcPts val="0"/>
              </a:spcAft>
              <a:buClr>
                <a:schemeClr val="dk1"/>
              </a:buClr>
              <a:buSzPts val="2590"/>
              <a:buChar char="•"/>
            </a:pPr>
            <a:r>
              <a:rPr lang="fr-CA" sz="2590" b="1" dirty="0"/>
              <a:t>R</a:t>
            </a:r>
            <a:r>
              <a:rPr lang="fr-CA" sz="2590" dirty="0"/>
              <a:t>: c’est un pneu </a:t>
            </a:r>
            <a:r>
              <a:rPr lang="fr-CA" sz="2590" b="1" dirty="0"/>
              <a:t>R</a:t>
            </a:r>
            <a:r>
              <a:rPr lang="fr-CA" sz="2590" dirty="0"/>
              <a:t>adial</a:t>
            </a:r>
            <a:endParaRPr dirty="0"/>
          </a:p>
          <a:p>
            <a:pPr marL="228600" lvl="0" indent="-228600" algn="l" rtl="0">
              <a:lnSpc>
                <a:spcPct val="80000"/>
              </a:lnSpc>
              <a:spcBef>
                <a:spcPts val="1000"/>
              </a:spcBef>
              <a:spcAft>
                <a:spcPts val="0"/>
              </a:spcAft>
              <a:buClr>
                <a:schemeClr val="dk1"/>
              </a:buClr>
              <a:buSzPts val="2590"/>
              <a:buChar char="•"/>
            </a:pPr>
            <a:r>
              <a:rPr lang="fr-CA" sz="2590" b="1" dirty="0"/>
              <a:t>15</a:t>
            </a:r>
            <a:r>
              <a:rPr lang="fr-CA" sz="2590" dirty="0"/>
              <a:t>: ce pneu convient à des roues de 15 pouces</a:t>
            </a:r>
            <a:endParaRPr dirty="0"/>
          </a:p>
          <a:p>
            <a:pPr marL="228600" lvl="0" indent="-228600" algn="l" rtl="0">
              <a:lnSpc>
                <a:spcPct val="80000"/>
              </a:lnSpc>
              <a:spcBef>
                <a:spcPts val="1000"/>
              </a:spcBef>
              <a:spcAft>
                <a:spcPts val="0"/>
              </a:spcAft>
              <a:buClr>
                <a:schemeClr val="dk1"/>
              </a:buClr>
              <a:buSzPts val="2590"/>
              <a:buChar char="•"/>
            </a:pPr>
            <a:r>
              <a:rPr lang="fr-CA" sz="2590" b="1" dirty="0"/>
              <a:t>89 </a:t>
            </a:r>
            <a:r>
              <a:rPr lang="fr-CA" sz="2590" dirty="0"/>
              <a:t>est l’</a:t>
            </a:r>
            <a:r>
              <a:rPr lang="fr-CA" sz="2590" b="1" dirty="0"/>
              <a:t>indice de capacité de charge</a:t>
            </a:r>
            <a:r>
              <a:rPr lang="fr-CA" sz="2590" dirty="0"/>
              <a:t> du pneu; 89 correspond à 1279 lb.</a:t>
            </a:r>
            <a:endParaRPr sz="2590" dirty="0"/>
          </a:p>
          <a:p>
            <a:pPr marL="228600" lvl="0" indent="-228600" algn="l" rtl="0">
              <a:lnSpc>
                <a:spcPct val="80000"/>
              </a:lnSpc>
              <a:spcBef>
                <a:spcPts val="1000"/>
              </a:spcBef>
              <a:spcAft>
                <a:spcPts val="0"/>
              </a:spcAft>
              <a:buClr>
                <a:schemeClr val="dk1"/>
              </a:buClr>
              <a:buSzPts val="2590"/>
              <a:buChar char="•"/>
            </a:pPr>
            <a:r>
              <a:rPr lang="fr-CA" sz="2590" b="1" dirty="0"/>
              <a:t>H </a:t>
            </a:r>
            <a:r>
              <a:rPr lang="fr-CA" sz="2590" dirty="0"/>
              <a:t>est le </a:t>
            </a:r>
            <a:r>
              <a:rPr lang="fr-CA" sz="2590" b="1" dirty="0"/>
              <a:t>code de vitesse</a:t>
            </a:r>
            <a:r>
              <a:rPr lang="fr-CA" sz="2590" dirty="0"/>
              <a:t> qui indique la vitesse maximale autorisée pour le pneu; par exemple, le code H correspond à 210 km / h maximum.</a:t>
            </a:r>
            <a:endParaRPr sz="259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custDataLst>
              <p:tags r:id="rId1"/>
            </p:custDataLst>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fr-CA"/>
              <a:t>La </a:t>
            </a:r>
            <a:r>
              <a:rPr lang="fr-CA" b="1"/>
              <a:t>date de fabrication</a:t>
            </a:r>
            <a:endParaRPr/>
          </a:p>
        </p:txBody>
      </p:sp>
      <p:sp>
        <p:nvSpPr>
          <p:cNvPr id="124" name="Google Shape;124;p19"/>
          <p:cNvSpPr txBox="1">
            <a:spLocks noGrp="1"/>
          </p:cNvSpPr>
          <p:nvPr>
            <p:ph type="body" idx="1"/>
            <p:custDataLst>
              <p:tags r:id="rId2"/>
            </p:custDataLst>
          </p:nvPr>
        </p:nvSpPr>
        <p:spPr>
          <a:xfrm>
            <a:off x="838200" y="2604507"/>
            <a:ext cx="10515600" cy="357245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590"/>
              <a:buChar char="•"/>
            </a:pPr>
            <a:r>
              <a:rPr lang="fr-CA" sz="2590" dirty="0"/>
              <a:t>La </a:t>
            </a:r>
            <a:r>
              <a:rPr lang="fr-CA" sz="2590" b="1" dirty="0"/>
              <a:t>date de fabrication</a:t>
            </a:r>
            <a:r>
              <a:rPr lang="fr-CA" sz="2590" dirty="0"/>
              <a:t> du pneu est également inscrite sur le bord intérieur du pneu, près de la jante. Les 4 derniers chiffres du numéro de série (appelé DOT) indiquent la semaine et l’année de fabrication: par exemple, 0818 signifie que le pneu a été fabriqué dans la 08e semaine de l’année 2018. </a:t>
            </a:r>
            <a:endParaRPr dirty="0"/>
          </a:p>
          <a:p>
            <a:pPr marL="228600" lvl="0" indent="-228600" algn="l" rtl="0">
              <a:lnSpc>
                <a:spcPct val="90000"/>
              </a:lnSpc>
              <a:spcBef>
                <a:spcPts val="1000"/>
              </a:spcBef>
              <a:spcAft>
                <a:spcPts val="0"/>
              </a:spcAft>
              <a:buClr>
                <a:schemeClr val="dk1"/>
              </a:buClr>
              <a:buSzPts val="2590"/>
              <a:buChar char="•"/>
            </a:pPr>
            <a:r>
              <a:rPr lang="fr-CA" sz="2590" dirty="0"/>
              <a:t>Notez que la vie d’un pneu est de 6 à 7 ans. Il est recommandé de vérifier ces chiffres sur tous les pneus que vous achetez afin de vous assurer qu’ils ne sont pas trop vieux. Les pneus commencent à se détériorer après 6 ans, même s’ils n’ont jamais été montés sur un véhicule.</a:t>
            </a:r>
            <a:endParaRPr dirty="0"/>
          </a:p>
        </p:txBody>
      </p:sp>
      <p:pic>
        <p:nvPicPr>
          <p:cNvPr id="2" name="Image 1"/>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3939" t="6060" r="16515" b="37778"/>
          <a:stretch/>
        </p:blipFill>
        <p:spPr>
          <a:xfrm>
            <a:off x="6677892" y="365125"/>
            <a:ext cx="4059382" cy="2149539"/>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461</Words>
  <Application>Microsoft Office PowerPoint</Application>
  <PresentationFormat>Widescreen</PresentationFormat>
  <Paragraphs>26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Thème Office</vt:lpstr>
      <vt:lpstr>La dimension des pneus et leur âge.</vt:lpstr>
      <vt:lpstr>Pourquoi connaître la signification de ces lettres et chiffres?</vt:lpstr>
      <vt:lpstr>Tu peux trouver la grandeur recommandée des pneus sur le collant dans la porte ou dans le manuel du propriétaire: </vt:lpstr>
      <vt:lpstr>PowerPoint Presentation</vt:lpstr>
      <vt:lpstr>En plus de l’inscription des noms du modèle et du fabricant, chaque pneu est caractérisé par une séquence codée moulée sur son flanc. Par exemple, un pneu avec la désignation suivante P215/65R15 89H peut être décrit comme suit:   </vt:lpstr>
      <vt:lpstr>La date de fabrication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grandeur des pneus et leur âge.</dc:title>
  <dc:creator>Boucher, Justin</dc:creator>
  <cp:lastModifiedBy>Mario Blouin</cp:lastModifiedBy>
  <cp:revision>6</cp:revision>
  <dcterms:modified xsi:type="dcterms:W3CDTF">2021-12-07T01:34:15Z</dcterms:modified>
</cp:coreProperties>
</file>