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mdbf2bFI5/VQW8C0dqqwZUA+e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Blouin" userId="c9e8c2cd067712e5" providerId="LiveId" clId="{19F4FC80-47A5-4E0D-85D0-B60C4D8400B1}"/>
    <pc:docChg chg="custSel modSld">
      <pc:chgData name="Mario Blouin" userId="c9e8c2cd067712e5" providerId="LiveId" clId="{19F4FC80-47A5-4E0D-85D0-B60C4D8400B1}" dt="2021-12-07T01:35:27.504" v="40" actId="20577"/>
      <pc:docMkLst>
        <pc:docMk/>
      </pc:docMkLst>
      <pc:sldChg chg="modSp mod">
        <pc:chgData name="Mario Blouin" userId="c9e8c2cd067712e5" providerId="LiveId" clId="{19F4FC80-47A5-4E0D-85D0-B60C4D8400B1}" dt="2021-12-07T01:34:54.275" v="1"/>
        <pc:sldMkLst>
          <pc:docMk/>
          <pc:sldMk cId="0" sldId="256"/>
        </pc:sldMkLst>
        <pc:spChg chg="replST">
          <ac:chgData name="Mario Blouin" userId="c9e8c2cd067712e5" providerId="LiveId" clId="{19F4FC80-47A5-4E0D-85D0-B60C4D8400B1}" dt="2021-12-07T01:34:54.262" v="0"/>
          <ac:spMkLst>
            <pc:docMk/>
            <pc:sldMk cId="0" sldId="256"/>
            <ac:spMk id="88" creationId="{00000000-0000-0000-0000-000000000000}"/>
          </ac:spMkLst>
        </pc:spChg>
        <pc:spChg chg="replST">
          <ac:chgData name="Mario Blouin" userId="c9e8c2cd067712e5" providerId="LiveId" clId="{19F4FC80-47A5-4E0D-85D0-B60C4D8400B1}" dt="2021-12-07T01:34:54.275" v="1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Mario Blouin" userId="c9e8c2cd067712e5" providerId="LiveId" clId="{19F4FC80-47A5-4E0D-85D0-B60C4D8400B1}" dt="2021-12-07T01:34:54.286" v="3"/>
        <pc:sldMkLst>
          <pc:docMk/>
          <pc:sldMk cId="0" sldId="257"/>
        </pc:sldMkLst>
        <pc:spChg chg="replST">
          <ac:chgData name="Mario Blouin" userId="c9e8c2cd067712e5" providerId="LiveId" clId="{19F4FC80-47A5-4E0D-85D0-B60C4D8400B1}" dt="2021-12-07T01:34:54.281" v="2"/>
          <ac:spMkLst>
            <pc:docMk/>
            <pc:sldMk cId="0" sldId="257"/>
            <ac:spMk id="94" creationId="{00000000-0000-0000-0000-000000000000}"/>
          </ac:spMkLst>
        </pc:spChg>
        <pc:spChg chg="replST">
          <ac:chgData name="Mario Blouin" userId="c9e8c2cd067712e5" providerId="LiveId" clId="{19F4FC80-47A5-4E0D-85D0-B60C4D8400B1}" dt="2021-12-07T01:34:54.286" v="3"/>
          <ac:spMkLst>
            <pc:docMk/>
            <pc:sldMk cId="0" sldId="257"/>
            <ac:spMk id="95" creationId="{00000000-0000-0000-0000-000000000000}"/>
          </ac:spMkLst>
        </pc:spChg>
      </pc:sldChg>
      <pc:sldChg chg="modSp mod">
        <pc:chgData name="Mario Blouin" userId="c9e8c2cd067712e5" providerId="LiveId" clId="{19F4FC80-47A5-4E0D-85D0-B60C4D8400B1}" dt="2021-12-07T01:34:59.010" v="33" actId="20577"/>
        <pc:sldMkLst>
          <pc:docMk/>
          <pc:sldMk cId="0" sldId="258"/>
        </pc:sldMkLst>
        <pc:spChg chg="mod replST">
          <ac:chgData name="Mario Blouin" userId="c9e8c2cd067712e5" providerId="LiveId" clId="{19F4FC80-47A5-4E0D-85D0-B60C4D8400B1}" dt="2021-12-07T01:34:59.010" v="33" actId="20577"/>
          <ac:spMkLst>
            <pc:docMk/>
            <pc:sldMk cId="0" sldId="258"/>
            <ac:spMk id="100" creationId="{00000000-0000-0000-0000-000000000000}"/>
          </ac:spMkLst>
        </pc:spChg>
        <pc:spChg chg="replST">
          <ac:chgData name="Mario Blouin" userId="c9e8c2cd067712e5" providerId="LiveId" clId="{19F4FC80-47A5-4E0D-85D0-B60C4D8400B1}" dt="2021-12-07T01:34:54.306" v="6"/>
          <ac:spMkLst>
            <pc:docMk/>
            <pc:sldMk cId="0" sldId="258"/>
            <ac:spMk id="102" creationId="{00000000-0000-0000-0000-000000000000}"/>
          </ac:spMkLst>
        </pc:spChg>
        <pc:picChg chg="replST">
          <ac:chgData name="Mario Blouin" userId="c9e8c2cd067712e5" providerId="LiveId" clId="{19F4FC80-47A5-4E0D-85D0-B60C4D8400B1}" dt="2021-12-07T01:34:54.300" v="5"/>
          <ac:picMkLst>
            <pc:docMk/>
            <pc:sldMk cId="0" sldId="258"/>
            <ac:picMk id="101" creationId="{00000000-0000-0000-0000-000000000000}"/>
          </ac:picMkLst>
        </pc:picChg>
        <pc:cxnChg chg="replST">
          <ac:chgData name="Mario Blouin" userId="c9e8c2cd067712e5" providerId="LiveId" clId="{19F4FC80-47A5-4E0D-85D0-B60C4D8400B1}" dt="2021-12-07T01:34:54.311" v="7"/>
          <ac:cxnSpMkLst>
            <pc:docMk/>
            <pc:sldMk cId="0" sldId="258"/>
            <ac:cxnSpMk id="103" creationId="{00000000-0000-0000-0000-000000000000}"/>
          </ac:cxnSpMkLst>
        </pc:cxnChg>
        <pc:cxnChg chg="replST">
          <ac:chgData name="Mario Blouin" userId="c9e8c2cd067712e5" providerId="LiveId" clId="{19F4FC80-47A5-4E0D-85D0-B60C4D8400B1}" dt="2021-12-07T01:34:54.315" v="8"/>
          <ac:cxnSpMkLst>
            <pc:docMk/>
            <pc:sldMk cId="0" sldId="258"/>
            <ac:cxnSpMk id="104" creationId="{00000000-0000-0000-0000-000000000000}"/>
          </ac:cxnSpMkLst>
        </pc:cxnChg>
        <pc:cxnChg chg="replST">
          <ac:chgData name="Mario Blouin" userId="c9e8c2cd067712e5" providerId="LiveId" clId="{19F4FC80-47A5-4E0D-85D0-B60C4D8400B1}" dt="2021-12-07T01:34:54.323" v="9"/>
          <ac:cxnSpMkLst>
            <pc:docMk/>
            <pc:sldMk cId="0" sldId="258"/>
            <ac:cxnSpMk id="105" creationId="{00000000-0000-0000-0000-000000000000}"/>
          </ac:cxnSpMkLst>
        </pc:cxnChg>
      </pc:sldChg>
      <pc:sldChg chg="modSp mod">
        <pc:chgData name="Mario Blouin" userId="c9e8c2cd067712e5" providerId="LiveId" clId="{19F4FC80-47A5-4E0D-85D0-B60C4D8400B1}" dt="2021-12-07T01:35:05.958" v="35" actId="20577"/>
        <pc:sldMkLst>
          <pc:docMk/>
          <pc:sldMk cId="0" sldId="259"/>
        </pc:sldMkLst>
        <pc:spChg chg="mod replST">
          <ac:chgData name="Mario Blouin" userId="c9e8c2cd067712e5" providerId="LiveId" clId="{19F4FC80-47A5-4E0D-85D0-B60C4D8400B1}" dt="2021-12-07T01:35:05.958" v="35" actId="20577"/>
          <ac:spMkLst>
            <pc:docMk/>
            <pc:sldMk cId="0" sldId="259"/>
            <ac:spMk id="110" creationId="{00000000-0000-0000-0000-000000000000}"/>
          </ac:spMkLst>
        </pc:spChg>
        <pc:spChg chg="replST">
          <ac:chgData name="Mario Blouin" userId="c9e8c2cd067712e5" providerId="LiveId" clId="{19F4FC80-47A5-4E0D-85D0-B60C4D8400B1}" dt="2021-12-07T01:34:54.337" v="11"/>
          <ac:spMkLst>
            <pc:docMk/>
            <pc:sldMk cId="0" sldId="259"/>
            <ac:spMk id="111" creationId="{00000000-0000-0000-0000-000000000000}"/>
          </ac:spMkLst>
        </pc:spChg>
      </pc:sldChg>
      <pc:sldChg chg="modSp mod">
        <pc:chgData name="Mario Blouin" userId="c9e8c2cd067712e5" providerId="LiveId" clId="{19F4FC80-47A5-4E0D-85D0-B60C4D8400B1}" dt="2021-12-07T01:34:54.355" v="14"/>
        <pc:sldMkLst>
          <pc:docMk/>
          <pc:sldMk cId="0" sldId="260"/>
        </pc:sldMkLst>
        <pc:spChg chg="replST">
          <ac:chgData name="Mario Blouin" userId="c9e8c2cd067712e5" providerId="LiveId" clId="{19F4FC80-47A5-4E0D-85D0-B60C4D8400B1}" dt="2021-12-07T01:34:54.345" v="12"/>
          <ac:spMkLst>
            <pc:docMk/>
            <pc:sldMk cId="0" sldId="260"/>
            <ac:spMk id="116" creationId="{00000000-0000-0000-0000-000000000000}"/>
          </ac:spMkLst>
        </pc:spChg>
        <pc:spChg chg="replST">
          <ac:chgData name="Mario Blouin" userId="c9e8c2cd067712e5" providerId="LiveId" clId="{19F4FC80-47A5-4E0D-85D0-B60C4D8400B1}" dt="2021-12-07T01:34:54.350" v="13"/>
          <ac:spMkLst>
            <pc:docMk/>
            <pc:sldMk cId="0" sldId="260"/>
            <ac:spMk id="117" creationId="{00000000-0000-0000-0000-000000000000}"/>
          </ac:spMkLst>
        </pc:spChg>
        <pc:picChg chg="replST">
          <ac:chgData name="Mario Blouin" userId="c9e8c2cd067712e5" providerId="LiveId" clId="{19F4FC80-47A5-4E0D-85D0-B60C4D8400B1}" dt="2021-12-07T01:34:54.355" v="14"/>
          <ac:picMkLst>
            <pc:docMk/>
            <pc:sldMk cId="0" sldId="260"/>
            <ac:picMk id="118" creationId="{00000000-0000-0000-0000-000000000000}"/>
          </ac:picMkLst>
        </pc:picChg>
      </pc:sldChg>
      <pc:sldChg chg="modSp mod">
        <pc:chgData name="Mario Blouin" userId="c9e8c2cd067712e5" providerId="LiveId" clId="{19F4FC80-47A5-4E0D-85D0-B60C4D8400B1}" dt="2021-12-07T01:35:27.504" v="40" actId="20577"/>
        <pc:sldMkLst>
          <pc:docMk/>
          <pc:sldMk cId="0" sldId="261"/>
        </pc:sldMkLst>
        <pc:spChg chg="mod replST">
          <ac:chgData name="Mario Blouin" userId="c9e8c2cd067712e5" providerId="LiveId" clId="{19F4FC80-47A5-4E0D-85D0-B60C4D8400B1}" dt="2021-12-07T01:35:27.504" v="40" actId="20577"/>
          <ac:spMkLst>
            <pc:docMk/>
            <pc:sldMk cId="0" sldId="261"/>
            <ac:spMk id="123" creationId="{00000000-0000-0000-0000-000000000000}"/>
          </ac:spMkLst>
        </pc:spChg>
        <pc:spChg chg="replST">
          <ac:chgData name="Mario Blouin" userId="c9e8c2cd067712e5" providerId="LiveId" clId="{19F4FC80-47A5-4E0D-85D0-B60C4D8400B1}" dt="2021-12-07T01:34:54.371" v="16"/>
          <ac:spMkLst>
            <pc:docMk/>
            <pc:sldMk cId="0" sldId="261"/>
            <ac:spMk id="124" creationId="{00000000-0000-0000-0000-000000000000}"/>
          </ac:spMkLst>
        </pc:spChg>
      </pc:sldChg>
      <pc:sldChg chg="modSp mod">
        <pc:chgData name="Mario Blouin" userId="c9e8c2cd067712e5" providerId="LiveId" clId="{19F4FC80-47A5-4E0D-85D0-B60C4D8400B1}" dt="2021-12-07T01:35:09.695" v="37" actId="20577"/>
        <pc:sldMkLst>
          <pc:docMk/>
          <pc:sldMk cId="0" sldId="262"/>
        </pc:sldMkLst>
        <pc:spChg chg="mod replST">
          <ac:chgData name="Mario Blouin" userId="c9e8c2cd067712e5" providerId="LiveId" clId="{19F4FC80-47A5-4E0D-85D0-B60C4D8400B1}" dt="2021-12-07T01:35:09.637" v="36" actId="20577"/>
          <ac:spMkLst>
            <pc:docMk/>
            <pc:sldMk cId="0" sldId="262"/>
            <ac:spMk id="129" creationId="{00000000-0000-0000-0000-000000000000}"/>
          </ac:spMkLst>
        </pc:spChg>
        <pc:spChg chg="mod replST">
          <ac:chgData name="Mario Blouin" userId="c9e8c2cd067712e5" providerId="LiveId" clId="{19F4FC80-47A5-4E0D-85D0-B60C4D8400B1}" dt="2021-12-07T01:35:09.695" v="37" actId="20577"/>
          <ac:spMkLst>
            <pc:docMk/>
            <pc:sldMk cId="0" sldId="262"/>
            <ac:spMk id="130" creationId="{00000000-0000-0000-0000-000000000000}"/>
          </ac:spMkLst>
        </pc:spChg>
      </pc:sldChg>
      <pc:sldChg chg="modSp mod">
        <pc:chgData name="Mario Blouin" userId="c9e8c2cd067712e5" providerId="LiveId" clId="{19F4FC80-47A5-4E0D-85D0-B60C4D8400B1}" dt="2021-12-07T01:34:54.414" v="22"/>
        <pc:sldMkLst>
          <pc:docMk/>
          <pc:sldMk cId="0" sldId="263"/>
        </pc:sldMkLst>
        <pc:spChg chg="replST">
          <ac:chgData name="Mario Blouin" userId="c9e8c2cd067712e5" providerId="LiveId" clId="{19F4FC80-47A5-4E0D-85D0-B60C4D8400B1}" dt="2021-12-07T01:34:54.395" v="19"/>
          <ac:spMkLst>
            <pc:docMk/>
            <pc:sldMk cId="0" sldId="263"/>
            <ac:spMk id="135" creationId="{00000000-0000-0000-0000-000000000000}"/>
          </ac:spMkLst>
        </pc:spChg>
        <pc:spChg chg="replST">
          <ac:chgData name="Mario Blouin" userId="c9e8c2cd067712e5" providerId="LiveId" clId="{19F4FC80-47A5-4E0D-85D0-B60C4D8400B1}" dt="2021-12-07T01:34:54.402" v="20"/>
          <ac:spMkLst>
            <pc:docMk/>
            <pc:sldMk cId="0" sldId="263"/>
            <ac:spMk id="136" creationId="{00000000-0000-0000-0000-000000000000}"/>
          </ac:spMkLst>
        </pc:spChg>
        <pc:picChg chg="replST">
          <ac:chgData name="Mario Blouin" userId="c9e8c2cd067712e5" providerId="LiveId" clId="{19F4FC80-47A5-4E0D-85D0-B60C4D8400B1}" dt="2021-12-07T01:34:54.408" v="21"/>
          <ac:picMkLst>
            <pc:docMk/>
            <pc:sldMk cId="0" sldId="263"/>
            <ac:picMk id="137" creationId="{00000000-0000-0000-0000-000000000000}"/>
          </ac:picMkLst>
        </pc:picChg>
        <pc:cxnChg chg="replST">
          <ac:chgData name="Mario Blouin" userId="c9e8c2cd067712e5" providerId="LiveId" clId="{19F4FC80-47A5-4E0D-85D0-B60C4D8400B1}" dt="2021-12-07T01:34:54.414" v="22"/>
          <ac:cxnSpMkLst>
            <pc:docMk/>
            <pc:sldMk cId="0" sldId="263"/>
            <ac:cxnSpMk id="138" creationId="{00000000-0000-0000-0000-000000000000}"/>
          </ac:cxnSpMkLst>
        </pc:cxnChg>
      </pc:sldChg>
      <pc:sldChg chg="modSp mod">
        <pc:chgData name="Mario Blouin" userId="c9e8c2cd067712e5" providerId="LiveId" clId="{19F4FC80-47A5-4E0D-85D0-B60C4D8400B1}" dt="2021-12-07T01:34:54.451" v="27"/>
        <pc:sldMkLst>
          <pc:docMk/>
          <pc:sldMk cId="0" sldId="264"/>
        </pc:sldMkLst>
        <pc:spChg chg="replST">
          <ac:chgData name="Mario Blouin" userId="c9e8c2cd067712e5" providerId="LiveId" clId="{19F4FC80-47A5-4E0D-85D0-B60C4D8400B1}" dt="2021-12-07T01:34:54.423" v="23"/>
          <ac:spMkLst>
            <pc:docMk/>
            <pc:sldMk cId="0" sldId="264"/>
            <ac:spMk id="143" creationId="{00000000-0000-0000-0000-000000000000}"/>
          </ac:spMkLst>
        </pc:spChg>
        <pc:spChg chg="replST">
          <ac:chgData name="Mario Blouin" userId="c9e8c2cd067712e5" providerId="LiveId" clId="{19F4FC80-47A5-4E0D-85D0-B60C4D8400B1}" dt="2021-12-07T01:34:54.433" v="24"/>
          <ac:spMkLst>
            <pc:docMk/>
            <pc:sldMk cId="0" sldId="264"/>
            <ac:spMk id="144" creationId="{00000000-0000-0000-0000-000000000000}"/>
          </ac:spMkLst>
        </pc:spChg>
        <pc:picChg chg="replST">
          <ac:chgData name="Mario Blouin" userId="c9e8c2cd067712e5" providerId="LiveId" clId="{19F4FC80-47A5-4E0D-85D0-B60C4D8400B1}" dt="2021-12-07T01:34:54.440" v="25"/>
          <ac:picMkLst>
            <pc:docMk/>
            <pc:sldMk cId="0" sldId="264"/>
            <ac:picMk id="145" creationId="{00000000-0000-0000-0000-000000000000}"/>
          </ac:picMkLst>
        </pc:picChg>
        <pc:picChg chg="replST">
          <ac:chgData name="Mario Blouin" userId="c9e8c2cd067712e5" providerId="LiveId" clId="{19F4FC80-47A5-4E0D-85D0-B60C4D8400B1}" dt="2021-12-07T01:34:54.451" v="27"/>
          <ac:picMkLst>
            <pc:docMk/>
            <pc:sldMk cId="0" sldId="264"/>
            <ac:picMk id="147" creationId="{00000000-0000-0000-0000-000000000000}"/>
          </ac:picMkLst>
        </pc:picChg>
        <pc:cxnChg chg="replST">
          <ac:chgData name="Mario Blouin" userId="c9e8c2cd067712e5" providerId="LiveId" clId="{19F4FC80-47A5-4E0D-85D0-B60C4D8400B1}" dt="2021-12-07T01:34:54.446" v="26"/>
          <ac:cxnSpMkLst>
            <pc:docMk/>
            <pc:sldMk cId="0" sldId="264"/>
            <ac:cxnSpMk id="146" creationId="{00000000-0000-0000-0000-000000000000}"/>
          </ac:cxnSpMkLst>
        </pc:cxnChg>
      </pc:sldChg>
      <pc:sldChg chg="modSp mod">
        <pc:chgData name="Mario Blouin" userId="c9e8c2cd067712e5" providerId="LiveId" clId="{19F4FC80-47A5-4E0D-85D0-B60C4D8400B1}" dt="2021-12-07T01:35:12.427" v="39" actId="20577"/>
        <pc:sldMkLst>
          <pc:docMk/>
          <pc:sldMk cId="0" sldId="265"/>
        </pc:sldMkLst>
        <pc:spChg chg="mod replST">
          <ac:chgData name="Mario Blouin" userId="c9e8c2cd067712e5" providerId="LiveId" clId="{19F4FC80-47A5-4E0D-85D0-B60C4D8400B1}" dt="2021-12-07T01:35:12.394" v="38" actId="20577"/>
          <ac:spMkLst>
            <pc:docMk/>
            <pc:sldMk cId="0" sldId="265"/>
            <ac:spMk id="152" creationId="{00000000-0000-0000-0000-000000000000}"/>
          </ac:spMkLst>
        </pc:spChg>
        <pc:spChg chg="mod replST">
          <ac:chgData name="Mario Blouin" userId="c9e8c2cd067712e5" providerId="LiveId" clId="{19F4FC80-47A5-4E0D-85D0-B60C4D8400B1}" dt="2021-12-07T01:35:12.427" v="39" actId="20577"/>
          <ac:spMkLst>
            <pc:docMk/>
            <pc:sldMk cId="0" sldId="265"/>
            <ac:spMk id="153" creationId="{00000000-0000-0000-0000-000000000000}"/>
          </ac:spMkLst>
        </pc:spChg>
        <pc:spChg chg="replST">
          <ac:chgData name="Mario Blouin" userId="c9e8c2cd067712e5" providerId="LiveId" clId="{19F4FC80-47A5-4E0D-85D0-B60C4D8400B1}" dt="2021-12-07T01:34:54.471" v="30"/>
          <ac:spMkLst>
            <pc:docMk/>
            <pc:sldMk cId="0" sldId="265"/>
            <ac:spMk id="154" creationId="{00000000-0000-0000-0000-000000000000}"/>
          </ac:spMkLst>
        </pc:spChg>
        <pc:spChg chg="replST">
          <ac:chgData name="Mario Blouin" userId="c9e8c2cd067712e5" providerId="LiveId" clId="{19F4FC80-47A5-4E0D-85D0-B60C4D8400B1}" dt="2021-12-07T01:34:54.477" v="31"/>
          <ac:spMkLst>
            <pc:docMk/>
            <pc:sldMk cId="0" sldId="265"/>
            <ac:spMk id="155" creationId="{00000000-0000-0000-0000-000000000000}"/>
          </ac:spMkLst>
        </pc:spChg>
        <pc:spChg chg="replST">
          <ac:chgData name="Mario Blouin" userId="c9e8c2cd067712e5" providerId="LiveId" clId="{19F4FC80-47A5-4E0D-85D0-B60C4D8400B1}" dt="2021-12-07T01:34:54.483" v="32"/>
          <ac:spMkLst>
            <pc:docMk/>
            <pc:sldMk cId="0" sldId="265"/>
            <ac:spMk id="15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.jp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26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18457" y="1122363"/>
            <a:ext cx="10476412" cy="96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fr-CA" sz="5400"/>
              <a:t>La pression des pneus et leur usure.</a:t>
            </a:r>
            <a:endParaRPr sz="540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2886891"/>
            <a:ext cx="9144000" cy="237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fr-CA" sz="4800" dirty="0"/>
              <a:t>220 kPa/2,2 BAR / 32 psi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CA" sz="3600" dirty="0"/>
              <a:t>Que veulent dire ces lettres et chiffres?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dirty="0"/>
              <a:t>Usure non uniforme</a:t>
            </a:r>
            <a:endParaRPr dirty="0"/>
          </a:p>
        </p:txBody>
      </p:sp>
      <p:sp>
        <p:nvSpPr>
          <p:cNvPr id="153" name="Google Shape;153;p10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CA" sz="3200" dirty="0"/>
              <a:t>Une usure non uniforme du pneu peut indiquer: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CA" sz="3200" dirty="0"/>
              <a:t>Un problème de géométrie de la direction.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CA" sz="3200" dirty="0"/>
              <a:t>Un problème avec la suspension.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CA" sz="3200" dirty="0"/>
              <a:t>Un problème d’équilibrage de la roue.</a:t>
            </a:r>
            <a:endParaRPr sz="3200" dirty="0"/>
          </a:p>
        </p:txBody>
      </p:sp>
      <p:sp>
        <p:nvSpPr>
          <p:cNvPr id="154" name="Google Shape;154;p10"/>
          <p:cNvSpPr/>
          <p:nvPr>
            <p:custDataLst>
              <p:tags r:id="rId3"/>
            </p:custDataLst>
          </p:nvPr>
        </p:nvSpPr>
        <p:spPr>
          <a:xfrm>
            <a:off x="1345474" y="4258491"/>
            <a:ext cx="2717075" cy="195942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Insérer photo ici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0"/>
          <p:cNvSpPr/>
          <p:nvPr>
            <p:custDataLst>
              <p:tags r:id="rId4"/>
            </p:custDataLst>
          </p:nvPr>
        </p:nvSpPr>
        <p:spPr>
          <a:xfrm>
            <a:off x="7206344" y="4258490"/>
            <a:ext cx="2717075" cy="195942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Insérer photo ici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0"/>
          <p:cNvSpPr/>
          <p:nvPr>
            <p:custDataLst>
              <p:tags r:id="rId5"/>
            </p:custDataLst>
          </p:nvPr>
        </p:nvSpPr>
        <p:spPr>
          <a:xfrm>
            <a:off x="4275909" y="4258491"/>
            <a:ext cx="2717075" cy="195942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Insérer photo ici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/>
              <a:t>Pourquoi connaître la signification de ces lettres et chiffres?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2155370"/>
            <a:ext cx="10515600" cy="418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CA" sz="3200"/>
              <a:t>Tu seras probablement propriétaire d’un véhicule un jour et tu seras responsable de vérifier et d’ajuster la pression des pneus sur ton véhicule.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CA" sz="3200"/>
              <a:t>Tu devras également t’assurer pour ta propre sécurité et celle de tes passagers que tes pneus sont sécuritaire par rapport à l’usure de la bande de roulement.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CA" sz="3200"/>
              <a:t>Tu devras également t’assurer que tes pneus ont une usure uniforme afin d’être toujours en sécurité sur la route.</a:t>
            </a:r>
            <a:endParaRPr sz="32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5590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dirty="0"/>
              <a:t>Tu peux trouver la pression recommandée des pneus sur le collant dans la porte ou dans le manuel du propriétaire:</a:t>
            </a:r>
            <a:br>
              <a:rPr lang="fr-CA" dirty="0"/>
            </a:br>
            <a:endParaRPr dirty="0"/>
          </a:p>
        </p:txBody>
      </p:sp>
      <p:pic>
        <p:nvPicPr>
          <p:cNvPr id="101" name="Google Shape;101;p3"/>
          <p:cNvPicPr preferRelativeResize="0"/>
          <p:nvPr>
            <p:custDataLst>
              <p:tags r:id="rId2"/>
            </p:custDataLst>
          </p:nvPr>
        </p:nvPicPr>
        <p:blipFill rotWithShape="1">
          <a:blip r:embed="rId9">
            <a:alphaModFix/>
          </a:blip>
          <a:srcRect t="25996" b="15862"/>
          <a:stretch/>
        </p:blipFill>
        <p:spPr>
          <a:xfrm>
            <a:off x="4745182" y="2442754"/>
            <a:ext cx="6608618" cy="288174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/>
          <p:nvPr>
            <p:custDataLst>
              <p:tags r:id="rId3"/>
            </p:custDataLst>
          </p:nvPr>
        </p:nvSpPr>
        <p:spPr>
          <a:xfrm>
            <a:off x="415636" y="2008909"/>
            <a:ext cx="4087091" cy="400396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C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Pression des pneus avants</a:t>
            </a:r>
            <a:endParaRPr/>
          </a:p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C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Pression des pneus arrières</a:t>
            </a:r>
            <a:endParaRPr/>
          </a:p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C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Pression du pneu de secours (si applicable</a:t>
            </a:r>
            <a:r>
              <a:rPr lang="fr-C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p3"/>
          <p:cNvCxnSpPr/>
          <p:nvPr>
            <p:custDataLst>
              <p:tags r:id="rId4"/>
            </p:custDataLst>
          </p:nvPr>
        </p:nvCxnSpPr>
        <p:spPr>
          <a:xfrm>
            <a:off x="4142509" y="3034145"/>
            <a:ext cx="3590702" cy="118515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4" name="Google Shape;104;p3"/>
          <p:cNvCxnSpPr/>
          <p:nvPr>
            <p:custDataLst>
              <p:tags r:id="rId5"/>
            </p:custDataLst>
          </p:nvPr>
        </p:nvCxnSpPr>
        <p:spPr>
          <a:xfrm>
            <a:off x="4240679" y="3785817"/>
            <a:ext cx="3492532" cy="68662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5" name="Google Shape;105;p3"/>
          <p:cNvCxnSpPr/>
          <p:nvPr>
            <p:custDataLst>
              <p:tags r:id="rId6"/>
            </p:custDataLst>
          </p:nvPr>
        </p:nvCxnSpPr>
        <p:spPr>
          <a:xfrm>
            <a:off x="4391891" y="4472445"/>
            <a:ext cx="3236818" cy="30496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864326" y="23089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fr-CA" sz="3100" dirty="0"/>
              <a:t>Les pneus doivent être gonflés à la pression recommandée par le fabricant.</a:t>
            </a:r>
            <a:endParaRPr sz="3100" b="1" dirty="0"/>
          </a:p>
          <a:p>
            <a:pPr marL="228600" lvl="0" indent="-22860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fr-CA" sz="3100" dirty="0"/>
              <a:t>Les pneus ont une pression maximale inscrite sur le flanc du pneu. Cette pression indique la pression maximum à laquelle le pneu peut-être gonflé sécuritairement. </a:t>
            </a:r>
            <a:endParaRPr sz="3100" dirty="0"/>
          </a:p>
        </p:txBody>
      </p:sp>
      <p:sp>
        <p:nvSpPr>
          <p:cNvPr id="111" name="Google Shape;111;p4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5590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/>
              <a:t>La pression des pneus</a:t>
            </a:r>
            <a:br>
              <a:rPr lang="fr-CA"/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/>
              <a:t>La pression des pneus</a:t>
            </a:r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CA" dirty="0"/>
              <a:t>La pression des pneus se mesure généralement en Psi et kPa.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CA" dirty="0"/>
              <a:t>Le PSI ( </a:t>
            </a:r>
            <a:r>
              <a:rPr lang="fr-CA" i="1" dirty="0"/>
              <a:t>pound per square </a:t>
            </a:r>
            <a:r>
              <a:rPr lang="fr-CA" i="1" dirty="0" err="1"/>
              <a:t>inch</a:t>
            </a:r>
            <a:r>
              <a:rPr lang="fr-CA" i="1" dirty="0"/>
              <a:t>)</a:t>
            </a:r>
            <a:r>
              <a:rPr lang="fr-CA" dirty="0"/>
              <a:t>est une unité de pression anglo-saxonne.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CA" dirty="0"/>
              <a:t>Le kPa est une unité de mesure métrique qui indique les kilos Pascal.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CA" dirty="0"/>
              <a:t>L’outil de mesure utilisé par le technicien est le manomètre.</a:t>
            </a:r>
            <a:endParaRPr dirty="0"/>
          </a:p>
        </p:txBody>
      </p:sp>
      <p:pic>
        <p:nvPicPr>
          <p:cNvPr id="118" name="Google Shape;118;p5"/>
          <p:cNvPicPr preferRelativeResize="0"/>
          <p:nvPr>
            <p:custDataLst>
              <p:tags r:id="rId3"/>
            </p:custDataLst>
          </p:nvPr>
        </p:nvPicPr>
        <p:blipFill rotWithShape="1">
          <a:blip r:embed="rId6">
            <a:alphaModFix/>
          </a:blip>
          <a:srcRect t="46476" b="25143"/>
          <a:stretch/>
        </p:blipFill>
        <p:spPr>
          <a:xfrm>
            <a:off x="1328057" y="4230596"/>
            <a:ext cx="9144000" cy="1946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705394" y="1998617"/>
            <a:ext cx="10907486" cy="425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r-CA" sz="3200" dirty="0"/>
              <a:t>Un pneu sous-gonflé engendre plusieurs problématiques comme: </a:t>
            </a:r>
            <a:endParaRPr sz="3200" dirty="0"/>
          </a:p>
          <a:p>
            <a:pPr marL="1371600" lvl="2" indent="-4572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fr-CA" sz="2800" dirty="0"/>
              <a:t>Augmentation de la consommation du carburant.</a:t>
            </a:r>
            <a:endParaRPr dirty="0"/>
          </a:p>
          <a:p>
            <a:pPr marL="1371600" lvl="2" indent="-4572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fr-CA" sz="2800" dirty="0"/>
              <a:t>Augmentation de la chaleur du pneu et risque d’éclatement.</a:t>
            </a:r>
            <a:endParaRPr dirty="0"/>
          </a:p>
          <a:p>
            <a:pPr marL="1371600" lvl="2" indent="-4572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fr-CA" sz="2800" dirty="0"/>
              <a:t>Risque de déformation du pneu suite à une usure prématurée.</a:t>
            </a:r>
            <a:endParaRPr dirty="0"/>
          </a:p>
          <a:p>
            <a:pPr marL="1371600" lvl="2" indent="-4572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fr-CA" sz="2800" dirty="0"/>
              <a:t>Usure prématurée sur les flancs du pneu.</a:t>
            </a:r>
            <a:endParaRPr sz="2800" dirty="0"/>
          </a:p>
          <a:p>
            <a:pPr marL="457200" lvl="0" indent="-2540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/>
          </a:p>
        </p:txBody>
      </p:sp>
      <p:sp>
        <p:nvSpPr>
          <p:cNvPr id="124" name="Google Shape;124;p6"/>
          <p:cNvSpPr txBox="1"/>
          <p:nvPr>
            <p:custDataLst>
              <p:tags r:id="rId2"/>
            </p:custDataLst>
          </p:nvPr>
        </p:nvSpPr>
        <p:spPr>
          <a:xfrm>
            <a:off x="901337" y="8595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pneu sous-gonflé</a:t>
            </a:r>
            <a:br>
              <a:rPr lang="fr-CA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705394" y="1998617"/>
            <a:ext cx="10907486" cy="425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r-CA" sz="3200" dirty="0"/>
              <a:t>Un pneu surgonflé engendre plusieurs problématiques comme: </a:t>
            </a:r>
            <a:endParaRPr sz="3200" dirty="0"/>
          </a:p>
          <a:p>
            <a:pPr marL="1371600" lvl="2" indent="-4572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fr-CA" sz="2800" dirty="0"/>
              <a:t>Diminution de la surface de contact entre la bande de roulement et la route.</a:t>
            </a:r>
            <a:endParaRPr dirty="0"/>
          </a:p>
          <a:p>
            <a:pPr marL="1371600" lvl="2" indent="-4572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fr-CA" sz="2800" dirty="0"/>
              <a:t>Une tenue de route compromise en vitesse de croisière, en courbe et lors du freinage.</a:t>
            </a:r>
            <a:endParaRPr dirty="0"/>
          </a:p>
          <a:p>
            <a:pPr marL="1371600" lvl="2" indent="-4572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fr-CA" sz="2800" dirty="0"/>
              <a:t>Une usure prématurée au centre de la bande de roulement.</a:t>
            </a:r>
            <a:endParaRPr dirty="0"/>
          </a:p>
          <a:p>
            <a:pPr marL="457200" lvl="0" indent="-2540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/>
          </a:p>
        </p:txBody>
      </p:sp>
      <p:sp>
        <p:nvSpPr>
          <p:cNvPr id="130" name="Google Shape;130;p7"/>
          <p:cNvSpPr txBox="1"/>
          <p:nvPr>
            <p:custDataLst>
              <p:tags r:id="rId2"/>
            </p:custDataLst>
          </p:nvPr>
        </p:nvSpPr>
        <p:spPr>
          <a:xfrm>
            <a:off x="901337" y="8595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pneu surgonflé</a:t>
            </a:r>
            <a:br>
              <a:rPr lang="fr-CA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/>
              <a:t>Le témoin d’usure sur la bande de roulement</a:t>
            </a:r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CA"/>
              <a:t>Un pneu possède six témoins d’usure disposés également sur le pneu.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CA"/>
              <a:t>Ce témoin indique la profondeur minimale du pneu. Cette usure représente 2/32</a:t>
            </a:r>
            <a:r>
              <a:rPr lang="fr-CA" baseline="30000"/>
              <a:t>e</a:t>
            </a:r>
            <a:r>
              <a:rPr lang="fr-CA"/>
              <a:t> de pouce ou 1,59 mm.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CA"/>
              <a:t>Le pneu a perdu 80% de son efficacité sur l’eau lorsque les témoins d’usure sont égaux avec la bande de roulement.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CA"/>
              <a:t>Témoin d’usure: </a:t>
            </a:r>
            <a:endParaRPr/>
          </a:p>
        </p:txBody>
      </p:sp>
      <p:pic>
        <p:nvPicPr>
          <p:cNvPr id="137" name="Google Shape;137;p8"/>
          <p:cNvPicPr preferRelativeResize="0"/>
          <p:nvPr>
            <p:custDataLst>
              <p:tags r:id="rId3"/>
            </p:custDataLst>
          </p:nvPr>
        </p:nvPicPr>
        <p:blipFill rotWithShape="1">
          <a:blip r:embed="rId7">
            <a:alphaModFix/>
          </a:blip>
          <a:srcRect l="17898" b="6690"/>
          <a:stretch/>
        </p:blipFill>
        <p:spPr>
          <a:xfrm rot="5400000">
            <a:off x="8037367" y="3954289"/>
            <a:ext cx="2957800" cy="25211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8"/>
          <p:cNvCxnSpPr/>
          <p:nvPr>
            <p:custDataLst>
              <p:tags r:id="rId4"/>
            </p:custDataLst>
          </p:nvPr>
        </p:nvCxnSpPr>
        <p:spPr>
          <a:xfrm>
            <a:off x="3638005" y="4362994"/>
            <a:ext cx="6159138" cy="54864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/>
              <a:t>Vérification de l’usure des pneus</a:t>
            </a:r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825625"/>
            <a:ext cx="76526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CA" dirty="0"/>
              <a:t>L’outil permettant de vérifier l’usure des pneus s’appelle la jauge de profondeur.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CA" dirty="0"/>
              <a:t>Un 25 sous permet de  vérifier si le pneu a un minimum de 4/32 ou 3.175 </a:t>
            </a:r>
            <a:r>
              <a:rPr lang="fr-CA" dirty="0" err="1"/>
              <a:t>mm.</a:t>
            </a:r>
            <a:r>
              <a:rPr lang="fr-CA" dirty="0"/>
              <a:t> Si le nez de l’orignal disparait dans la bande de roulement, le pneu devrait être assez sécuritaire pour une saison.</a:t>
            </a:r>
            <a:endParaRPr dirty="0"/>
          </a:p>
        </p:txBody>
      </p:sp>
      <p:pic>
        <p:nvPicPr>
          <p:cNvPr id="145" name="Google Shape;145;p9"/>
          <p:cNvPicPr preferRelativeResize="0"/>
          <p:nvPr>
            <p:custDataLst>
              <p:tags r:id="rId3"/>
            </p:custDataLst>
          </p:nvPr>
        </p:nvPicPr>
        <p:blipFill rotWithShape="1">
          <a:blip r:embed="rId8">
            <a:alphaModFix/>
          </a:blip>
          <a:srcRect l="30858" t="40897" r="23596" b="-13923"/>
          <a:stretch/>
        </p:blipFill>
        <p:spPr>
          <a:xfrm rot="5400000">
            <a:off x="8123391" y="3399731"/>
            <a:ext cx="2933348" cy="35274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9"/>
          <p:cNvCxnSpPr/>
          <p:nvPr>
            <p:custDataLst>
              <p:tags r:id="rId4"/>
            </p:custDataLst>
          </p:nvPr>
        </p:nvCxnSpPr>
        <p:spPr>
          <a:xfrm>
            <a:off x="7955280" y="4323806"/>
            <a:ext cx="1881051" cy="147610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47" name="Google Shape;147;p9"/>
          <p:cNvPicPr preferRelativeResize="0"/>
          <p:nvPr>
            <p:custDataLst>
              <p:tags r:id="rId5"/>
            </p:custDataLst>
          </p:nvPr>
        </p:nvPicPr>
        <p:blipFill rotWithShape="1">
          <a:blip r:embed="rId9">
            <a:alphaModFix/>
          </a:blip>
          <a:srcRect l="-7880" t="12496" r="7879" b="2548"/>
          <a:stretch/>
        </p:blipFill>
        <p:spPr>
          <a:xfrm>
            <a:off x="8850626" y="518425"/>
            <a:ext cx="1595343" cy="2933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Widescreen</PresentationFormat>
  <Paragraphs>49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La pression des pneus et leur usure.</vt:lpstr>
      <vt:lpstr>Pourquoi connaître la signification de ces lettres et chiffres?</vt:lpstr>
      <vt:lpstr>Tu peux trouver la pression recommandée des pneus sur le collant dans la porte ou dans le manuel du propriétaire: </vt:lpstr>
      <vt:lpstr>La pression des pneus </vt:lpstr>
      <vt:lpstr>La pression des pneus</vt:lpstr>
      <vt:lpstr>PowerPoint Presentation</vt:lpstr>
      <vt:lpstr>PowerPoint Presentation</vt:lpstr>
      <vt:lpstr>Le témoin d’usure sur la bande de roulement</vt:lpstr>
      <vt:lpstr>Vérification de l’usure des pneus</vt:lpstr>
      <vt:lpstr>Usure non uniforme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pression des pneus et leur usure.</dc:title>
  <dc:creator>Boucher, Justin</dc:creator>
  <cp:lastModifiedBy>Mario Blouin</cp:lastModifiedBy>
  <cp:revision>1</cp:revision>
  <dcterms:created xsi:type="dcterms:W3CDTF">2021-07-14T13:16:16Z</dcterms:created>
  <dcterms:modified xsi:type="dcterms:W3CDTF">2021-12-07T01:35:57Z</dcterms:modified>
</cp:coreProperties>
</file>