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theme/theme3.xml" ContentType="application/vnd.openxmlformats-officedocument.theme+xml"/>
  <Override PartName="/ppt/slideLayouts/slideLayout8.xml" ContentType="application/vnd.openxmlformats-officedocument.presentationml.slideLayout+xml"/>
  <Override PartName="/ppt/theme/theme4.xml" ContentType="application/vnd.openxmlformats-officedocument.theme+xml"/>
  <Override PartName="/ppt/slideLayouts/slideLayout9.xml" ContentType="application/vnd.openxmlformats-officedocument.presentationml.slideLayout+xml"/>
  <Override PartName="/ppt/theme/theme5.xml" ContentType="application/vnd.openxmlformats-officedocument.theme+xml"/>
  <Override PartName="/ppt/slideLayouts/slideLayout10.xml" ContentType="application/vnd.openxmlformats-officedocument.presentationml.slideLayout+xml"/>
  <Override PartName="/ppt/theme/theme6.xml" ContentType="application/vnd.openxmlformats-officedocument.theme+xml"/>
  <Override PartName="/ppt/slideLayouts/slideLayout11.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notesSlides/notesSlide2.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notesSlides/notesSlide4.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notesSlides/notesSlide5.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notesSlides/notesSlide6.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notesSlides/notesSlide7.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notesSlides/notesSlide8.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notesSlides/notesSlide9.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notesSlides/notesSlide10.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notesSlides/notesSlide11.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notesSlides/notesSlide12.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notesSlides/notesSlide13.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notesSlides/notesSlide14.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15.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notesSlides/notesSlide16.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notesSlides/notesSlide1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0" r:id="rId2"/>
    <p:sldMasterId id="2147483656" r:id="rId3"/>
    <p:sldMasterId id="2147483658" r:id="rId4"/>
    <p:sldMasterId id="2147483660" r:id="rId5"/>
    <p:sldMasterId id="2147483662" r:id="rId6"/>
    <p:sldMasterId id="2147483664" r:id="rId7"/>
  </p:sldMasterIdLst>
  <p:notesMasterIdLst>
    <p:notesMasterId r:id="rId25"/>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9" roundtripDataSignature="AMtx7mijbD3UJNI8cKyQJrP/N6jzkljsL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571"/>
    <p:restoredTop sz="94694"/>
  </p:normalViewPr>
  <p:slideViewPr>
    <p:cSldViewPr snapToGrid="0">
      <p:cViewPr varScale="1">
        <p:scale>
          <a:sx n="93" d="100"/>
          <a:sy n="93" d="100"/>
        </p:scale>
        <p:origin x="845" y="8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slideMaster" Target="slideMasters/slideMaster3.xml"/><Relationship Id="rId21" Type="http://schemas.openxmlformats.org/officeDocument/2006/relationships/slide" Target="slides/slide14.xml"/><Relationship Id="rId34" Type="http://schemas.microsoft.com/office/2016/11/relationships/changesInfo" Target="changesInfos/changesInfo1.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notesMaster" Target="notesMasters/notesMaster1.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30"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o Blouin" userId="c9e8c2cd067712e5" providerId="LiveId" clId="{F58D5B8C-4CD8-4E37-9505-E882D2B5CDB7}"/>
    <pc:docChg chg="custSel modSld">
      <pc:chgData name="Mario Blouin" userId="c9e8c2cd067712e5" providerId="LiveId" clId="{F58D5B8C-4CD8-4E37-9505-E882D2B5CDB7}" dt="2021-11-08T15:23:52.211" v="271" actId="20577"/>
      <pc:docMkLst>
        <pc:docMk/>
      </pc:docMkLst>
      <pc:sldChg chg="modSp mod">
        <pc:chgData name="Mario Blouin" userId="c9e8c2cd067712e5" providerId="LiveId" clId="{F58D5B8C-4CD8-4E37-9505-E882D2B5CDB7}" dt="2021-11-08T14:56:48.555" v="136"/>
        <pc:sldMkLst>
          <pc:docMk/>
          <pc:sldMk cId="0" sldId="256"/>
        </pc:sldMkLst>
        <pc:spChg chg="replST">
          <ac:chgData name="Mario Blouin" userId="c9e8c2cd067712e5" providerId="LiveId" clId="{F58D5B8C-4CD8-4E37-9505-E882D2B5CDB7}" dt="2021-11-08T14:56:48.537" v="132"/>
          <ac:spMkLst>
            <pc:docMk/>
            <pc:sldMk cId="0" sldId="256"/>
            <ac:spMk id="136" creationId="{00000000-0000-0000-0000-000000000000}"/>
          </ac:spMkLst>
        </pc:spChg>
        <pc:spChg chg="replST">
          <ac:chgData name="Mario Blouin" userId="c9e8c2cd067712e5" providerId="LiveId" clId="{F58D5B8C-4CD8-4E37-9505-E882D2B5CDB7}" dt="2021-11-08T14:56:48.547" v="133"/>
          <ac:spMkLst>
            <pc:docMk/>
            <pc:sldMk cId="0" sldId="256"/>
            <ac:spMk id="137" creationId="{00000000-0000-0000-0000-000000000000}"/>
          </ac:spMkLst>
        </pc:spChg>
        <pc:picChg chg="replST">
          <ac:chgData name="Mario Blouin" userId="c9e8c2cd067712e5" providerId="LiveId" clId="{F58D5B8C-4CD8-4E37-9505-E882D2B5CDB7}" dt="2021-11-08T14:56:48.550" v="134"/>
          <ac:picMkLst>
            <pc:docMk/>
            <pc:sldMk cId="0" sldId="256"/>
            <ac:picMk id="138" creationId="{00000000-0000-0000-0000-000000000000}"/>
          </ac:picMkLst>
        </pc:picChg>
        <pc:picChg chg="replST">
          <ac:chgData name="Mario Blouin" userId="c9e8c2cd067712e5" providerId="LiveId" clId="{F58D5B8C-4CD8-4E37-9505-E882D2B5CDB7}" dt="2021-11-08T14:56:48.553" v="135"/>
          <ac:picMkLst>
            <pc:docMk/>
            <pc:sldMk cId="0" sldId="256"/>
            <ac:picMk id="139" creationId="{00000000-0000-0000-0000-000000000000}"/>
          </ac:picMkLst>
        </pc:picChg>
        <pc:picChg chg="replST">
          <ac:chgData name="Mario Blouin" userId="c9e8c2cd067712e5" providerId="LiveId" clId="{F58D5B8C-4CD8-4E37-9505-E882D2B5CDB7}" dt="2021-11-08T14:56:48.555" v="136"/>
          <ac:picMkLst>
            <pc:docMk/>
            <pc:sldMk cId="0" sldId="256"/>
            <ac:picMk id="140" creationId="{00000000-0000-0000-0000-000000000000}"/>
          </ac:picMkLst>
        </pc:picChg>
      </pc:sldChg>
      <pc:sldChg chg="modSp mod">
        <pc:chgData name="Mario Blouin" userId="c9e8c2cd067712e5" providerId="LiveId" clId="{F58D5B8C-4CD8-4E37-9505-E882D2B5CDB7}" dt="2021-11-08T14:56:48.561" v="138"/>
        <pc:sldMkLst>
          <pc:docMk/>
          <pc:sldMk cId="0" sldId="257"/>
        </pc:sldMkLst>
        <pc:spChg chg="replST">
          <ac:chgData name="Mario Blouin" userId="c9e8c2cd067712e5" providerId="LiveId" clId="{F58D5B8C-4CD8-4E37-9505-E882D2B5CDB7}" dt="2021-11-08T14:56:48.559" v="137"/>
          <ac:spMkLst>
            <pc:docMk/>
            <pc:sldMk cId="0" sldId="257"/>
            <ac:spMk id="145" creationId="{00000000-0000-0000-0000-000000000000}"/>
          </ac:spMkLst>
        </pc:spChg>
        <pc:spChg chg="replST">
          <ac:chgData name="Mario Blouin" userId="c9e8c2cd067712e5" providerId="LiveId" clId="{F58D5B8C-4CD8-4E37-9505-E882D2B5CDB7}" dt="2021-11-08T14:56:48.561" v="138"/>
          <ac:spMkLst>
            <pc:docMk/>
            <pc:sldMk cId="0" sldId="257"/>
            <ac:spMk id="146" creationId="{00000000-0000-0000-0000-000000000000}"/>
          </ac:spMkLst>
        </pc:spChg>
      </pc:sldChg>
      <pc:sldChg chg="modSp mod">
        <pc:chgData name="Mario Blouin" userId="c9e8c2cd067712e5" providerId="LiveId" clId="{F58D5B8C-4CD8-4E37-9505-E882D2B5CDB7}" dt="2021-11-08T14:56:48.567" v="140"/>
        <pc:sldMkLst>
          <pc:docMk/>
          <pc:sldMk cId="0" sldId="258"/>
        </pc:sldMkLst>
        <pc:spChg chg="replST">
          <ac:chgData name="Mario Blouin" userId="c9e8c2cd067712e5" providerId="LiveId" clId="{F58D5B8C-4CD8-4E37-9505-E882D2B5CDB7}" dt="2021-11-08T14:56:48.564" v="139"/>
          <ac:spMkLst>
            <pc:docMk/>
            <pc:sldMk cId="0" sldId="258"/>
            <ac:spMk id="151" creationId="{00000000-0000-0000-0000-000000000000}"/>
          </ac:spMkLst>
        </pc:spChg>
        <pc:spChg chg="replST">
          <ac:chgData name="Mario Blouin" userId="c9e8c2cd067712e5" providerId="LiveId" clId="{F58D5B8C-4CD8-4E37-9505-E882D2B5CDB7}" dt="2021-11-08T14:56:48.567" v="140"/>
          <ac:spMkLst>
            <pc:docMk/>
            <pc:sldMk cId="0" sldId="258"/>
            <ac:spMk id="152" creationId="{00000000-0000-0000-0000-000000000000}"/>
          </ac:spMkLst>
        </pc:spChg>
      </pc:sldChg>
      <pc:sldChg chg="modSp mod">
        <pc:chgData name="Mario Blouin" userId="c9e8c2cd067712e5" providerId="LiveId" clId="{F58D5B8C-4CD8-4E37-9505-E882D2B5CDB7}" dt="2021-11-08T14:56:48.573" v="142"/>
        <pc:sldMkLst>
          <pc:docMk/>
          <pc:sldMk cId="0" sldId="259"/>
        </pc:sldMkLst>
        <pc:spChg chg="replST">
          <ac:chgData name="Mario Blouin" userId="c9e8c2cd067712e5" providerId="LiveId" clId="{F58D5B8C-4CD8-4E37-9505-E882D2B5CDB7}" dt="2021-11-08T14:56:48.571" v="141"/>
          <ac:spMkLst>
            <pc:docMk/>
            <pc:sldMk cId="0" sldId="259"/>
            <ac:spMk id="157" creationId="{00000000-0000-0000-0000-000000000000}"/>
          </ac:spMkLst>
        </pc:spChg>
        <pc:spChg chg="replST">
          <ac:chgData name="Mario Blouin" userId="c9e8c2cd067712e5" providerId="LiveId" clId="{F58D5B8C-4CD8-4E37-9505-E882D2B5CDB7}" dt="2021-11-08T14:56:48.573" v="142"/>
          <ac:spMkLst>
            <pc:docMk/>
            <pc:sldMk cId="0" sldId="259"/>
            <ac:spMk id="158" creationId="{00000000-0000-0000-0000-000000000000}"/>
          </ac:spMkLst>
        </pc:spChg>
      </pc:sldChg>
      <pc:sldChg chg="modSp mod">
        <pc:chgData name="Mario Blouin" userId="c9e8c2cd067712e5" providerId="LiveId" clId="{F58D5B8C-4CD8-4E37-9505-E882D2B5CDB7}" dt="2021-11-08T14:56:48.578" v="144"/>
        <pc:sldMkLst>
          <pc:docMk/>
          <pc:sldMk cId="0" sldId="260"/>
        </pc:sldMkLst>
        <pc:spChg chg="replST">
          <ac:chgData name="Mario Blouin" userId="c9e8c2cd067712e5" providerId="LiveId" clId="{F58D5B8C-4CD8-4E37-9505-E882D2B5CDB7}" dt="2021-11-08T14:56:48.576" v="143"/>
          <ac:spMkLst>
            <pc:docMk/>
            <pc:sldMk cId="0" sldId="260"/>
            <ac:spMk id="163" creationId="{00000000-0000-0000-0000-000000000000}"/>
          </ac:spMkLst>
        </pc:spChg>
        <pc:spChg chg="replST">
          <ac:chgData name="Mario Blouin" userId="c9e8c2cd067712e5" providerId="LiveId" clId="{F58D5B8C-4CD8-4E37-9505-E882D2B5CDB7}" dt="2021-11-08T14:56:48.578" v="144"/>
          <ac:spMkLst>
            <pc:docMk/>
            <pc:sldMk cId="0" sldId="260"/>
            <ac:spMk id="164" creationId="{00000000-0000-0000-0000-000000000000}"/>
          </ac:spMkLst>
        </pc:spChg>
      </pc:sldChg>
      <pc:sldChg chg="modSp mod">
        <pc:chgData name="Mario Blouin" userId="c9e8c2cd067712e5" providerId="LiveId" clId="{F58D5B8C-4CD8-4E37-9505-E882D2B5CDB7}" dt="2021-11-08T14:56:48.584" v="146"/>
        <pc:sldMkLst>
          <pc:docMk/>
          <pc:sldMk cId="0" sldId="261"/>
        </pc:sldMkLst>
        <pc:spChg chg="replST">
          <ac:chgData name="Mario Blouin" userId="c9e8c2cd067712e5" providerId="LiveId" clId="{F58D5B8C-4CD8-4E37-9505-E882D2B5CDB7}" dt="2021-11-08T14:56:48.581" v="145"/>
          <ac:spMkLst>
            <pc:docMk/>
            <pc:sldMk cId="0" sldId="261"/>
            <ac:spMk id="169" creationId="{00000000-0000-0000-0000-000000000000}"/>
          </ac:spMkLst>
        </pc:spChg>
        <pc:spChg chg="mod replST">
          <ac:chgData name="Mario Blouin" userId="c9e8c2cd067712e5" providerId="LiveId" clId="{F58D5B8C-4CD8-4E37-9505-E882D2B5CDB7}" dt="2021-11-08T14:56:48.584" v="146"/>
          <ac:spMkLst>
            <pc:docMk/>
            <pc:sldMk cId="0" sldId="261"/>
            <ac:spMk id="170" creationId="{00000000-0000-0000-0000-000000000000}"/>
          </ac:spMkLst>
        </pc:spChg>
      </pc:sldChg>
      <pc:sldChg chg="modSp mod">
        <pc:chgData name="Mario Blouin" userId="c9e8c2cd067712e5" providerId="LiveId" clId="{F58D5B8C-4CD8-4E37-9505-E882D2B5CDB7}" dt="2021-11-08T14:56:48.590" v="148"/>
        <pc:sldMkLst>
          <pc:docMk/>
          <pc:sldMk cId="0" sldId="262"/>
        </pc:sldMkLst>
        <pc:spChg chg="replST">
          <ac:chgData name="Mario Blouin" userId="c9e8c2cd067712e5" providerId="LiveId" clId="{F58D5B8C-4CD8-4E37-9505-E882D2B5CDB7}" dt="2021-11-08T14:56:48.587" v="147"/>
          <ac:spMkLst>
            <pc:docMk/>
            <pc:sldMk cId="0" sldId="262"/>
            <ac:spMk id="175" creationId="{00000000-0000-0000-0000-000000000000}"/>
          </ac:spMkLst>
        </pc:spChg>
        <pc:spChg chg="replST">
          <ac:chgData name="Mario Blouin" userId="c9e8c2cd067712e5" providerId="LiveId" clId="{F58D5B8C-4CD8-4E37-9505-E882D2B5CDB7}" dt="2021-11-08T14:56:48.590" v="148"/>
          <ac:spMkLst>
            <pc:docMk/>
            <pc:sldMk cId="0" sldId="262"/>
            <ac:spMk id="176" creationId="{00000000-0000-0000-0000-000000000000}"/>
          </ac:spMkLst>
        </pc:spChg>
      </pc:sldChg>
      <pc:sldChg chg="modSp mod">
        <pc:chgData name="Mario Blouin" userId="c9e8c2cd067712e5" providerId="LiveId" clId="{F58D5B8C-4CD8-4E37-9505-E882D2B5CDB7}" dt="2021-11-08T14:56:48.595" v="150"/>
        <pc:sldMkLst>
          <pc:docMk/>
          <pc:sldMk cId="0" sldId="263"/>
        </pc:sldMkLst>
        <pc:spChg chg="replST">
          <ac:chgData name="Mario Blouin" userId="c9e8c2cd067712e5" providerId="LiveId" clId="{F58D5B8C-4CD8-4E37-9505-E882D2B5CDB7}" dt="2021-11-08T14:56:48.593" v="149"/>
          <ac:spMkLst>
            <pc:docMk/>
            <pc:sldMk cId="0" sldId="263"/>
            <ac:spMk id="181" creationId="{00000000-0000-0000-0000-000000000000}"/>
          </ac:spMkLst>
        </pc:spChg>
        <pc:spChg chg="replST">
          <ac:chgData name="Mario Blouin" userId="c9e8c2cd067712e5" providerId="LiveId" clId="{F58D5B8C-4CD8-4E37-9505-E882D2B5CDB7}" dt="2021-11-08T14:56:48.595" v="150"/>
          <ac:spMkLst>
            <pc:docMk/>
            <pc:sldMk cId="0" sldId="263"/>
            <ac:spMk id="182" creationId="{00000000-0000-0000-0000-000000000000}"/>
          </ac:spMkLst>
        </pc:spChg>
      </pc:sldChg>
      <pc:sldChg chg="modSp mod">
        <pc:chgData name="Mario Blouin" userId="c9e8c2cd067712e5" providerId="LiveId" clId="{F58D5B8C-4CD8-4E37-9505-E882D2B5CDB7}" dt="2021-11-08T14:56:48.602" v="152"/>
        <pc:sldMkLst>
          <pc:docMk/>
          <pc:sldMk cId="0" sldId="264"/>
        </pc:sldMkLst>
        <pc:spChg chg="replST">
          <ac:chgData name="Mario Blouin" userId="c9e8c2cd067712e5" providerId="LiveId" clId="{F58D5B8C-4CD8-4E37-9505-E882D2B5CDB7}" dt="2021-11-08T14:56:48.599" v="151"/>
          <ac:spMkLst>
            <pc:docMk/>
            <pc:sldMk cId="0" sldId="264"/>
            <ac:spMk id="187" creationId="{00000000-0000-0000-0000-000000000000}"/>
          </ac:spMkLst>
        </pc:spChg>
        <pc:spChg chg="mod replST">
          <ac:chgData name="Mario Blouin" userId="c9e8c2cd067712e5" providerId="LiveId" clId="{F58D5B8C-4CD8-4E37-9505-E882D2B5CDB7}" dt="2021-11-08T14:56:48.602" v="152"/>
          <ac:spMkLst>
            <pc:docMk/>
            <pc:sldMk cId="0" sldId="264"/>
            <ac:spMk id="188" creationId="{00000000-0000-0000-0000-000000000000}"/>
          </ac:spMkLst>
        </pc:spChg>
      </pc:sldChg>
      <pc:sldChg chg="modSp mod">
        <pc:chgData name="Mario Blouin" userId="c9e8c2cd067712e5" providerId="LiveId" clId="{F58D5B8C-4CD8-4E37-9505-E882D2B5CDB7}" dt="2021-11-08T14:56:48.607" v="154"/>
        <pc:sldMkLst>
          <pc:docMk/>
          <pc:sldMk cId="0" sldId="265"/>
        </pc:sldMkLst>
        <pc:spChg chg="replST">
          <ac:chgData name="Mario Blouin" userId="c9e8c2cd067712e5" providerId="LiveId" clId="{F58D5B8C-4CD8-4E37-9505-E882D2B5CDB7}" dt="2021-11-08T14:56:48.605" v="153"/>
          <ac:spMkLst>
            <pc:docMk/>
            <pc:sldMk cId="0" sldId="265"/>
            <ac:spMk id="193" creationId="{00000000-0000-0000-0000-000000000000}"/>
          </ac:spMkLst>
        </pc:spChg>
        <pc:spChg chg="replST">
          <ac:chgData name="Mario Blouin" userId="c9e8c2cd067712e5" providerId="LiveId" clId="{F58D5B8C-4CD8-4E37-9505-E882D2B5CDB7}" dt="2021-11-08T14:56:48.607" v="154"/>
          <ac:spMkLst>
            <pc:docMk/>
            <pc:sldMk cId="0" sldId="265"/>
            <ac:spMk id="194" creationId="{00000000-0000-0000-0000-000000000000}"/>
          </ac:spMkLst>
        </pc:spChg>
      </pc:sldChg>
      <pc:sldChg chg="modSp mod">
        <pc:chgData name="Mario Blouin" userId="c9e8c2cd067712e5" providerId="LiveId" clId="{F58D5B8C-4CD8-4E37-9505-E882D2B5CDB7}" dt="2021-11-08T15:19:40.166" v="171"/>
        <pc:sldMkLst>
          <pc:docMk/>
          <pc:sldMk cId="0" sldId="266"/>
        </pc:sldMkLst>
        <pc:spChg chg="replST">
          <ac:chgData name="Mario Blouin" userId="c9e8c2cd067712e5" providerId="LiveId" clId="{F58D5B8C-4CD8-4E37-9505-E882D2B5CDB7}" dt="2021-11-08T14:56:48.610" v="155"/>
          <ac:spMkLst>
            <pc:docMk/>
            <pc:sldMk cId="0" sldId="266"/>
            <ac:spMk id="199" creationId="{00000000-0000-0000-0000-000000000000}"/>
          </ac:spMkLst>
        </pc:spChg>
        <pc:spChg chg="mod replST">
          <ac:chgData name="Mario Blouin" userId="c9e8c2cd067712e5" providerId="LiveId" clId="{F58D5B8C-4CD8-4E37-9505-E882D2B5CDB7}" dt="2021-11-08T15:19:40.166" v="171"/>
          <ac:spMkLst>
            <pc:docMk/>
            <pc:sldMk cId="0" sldId="266"/>
            <ac:spMk id="200" creationId="{00000000-0000-0000-0000-000000000000}"/>
          </ac:spMkLst>
        </pc:spChg>
      </pc:sldChg>
      <pc:sldChg chg="modSp mod">
        <pc:chgData name="Mario Blouin" userId="c9e8c2cd067712e5" providerId="LiveId" clId="{F58D5B8C-4CD8-4E37-9505-E882D2B5CDB7}" dt="2021-11-08T15:21:08.897" v="198" actId="20577"/>
        <pc:sldMkLst>
          <pc:docMk/>
          <pc:sldMk cId="0" sldId="267"/>
        </pc:sldMkLst>
        <pc:spChg chg="replST">
          <ac:chgData name="Mario Blouin" userId="c9e8c2cd067712e5" providerId="LiveId" clId="{F58D5B8C-4CD8-4E37-9505-E882D2B5CDB7}" dt="2021-11-08T14:56:48.616" v="157"/>
          <ac:spMkLst>
            <pc:docMk/>
            <pc:sldMk cId="0" sldId="267"/>
            <ac:spMk id="205" creationId="{00000000-0000-0000-0000-000000000000}"/>
          </ac:spMkLst>
        </pc:spChg>
        <pc:spChg chg="mod replST">
          <ac:chgData name="Mario Blouin" userId="c9e8c2cd067712e5" providerId="LiveId" clId="{F58D5B8C-4CD8-4E37-9505-E882D2B5CDB7}" dt="2021-11-08T15:21:08.897" v="198" actId="20577"/>
          <ac:spMkLst>
            <pc:docMk/>
            <pc:sldMk cId="0" sldId="267"/>
            <ac:spMk id="206" creationId="{00000000-0000-0000-0000-000000000000}"/>
          </ac:spMkLst>
        </pc:spChg>
      </pc:sldChg>
      <pc:sldChg chg="modSp mod">
        <pc:chgData name="Mario Blouin" userId="c9e8c2cd067712e5" providerId="LiveId" clId="{F58D5B8C-4CD8-4E37-9505-E882D2B5CDB7}" dt="2021-11-08T15:22:29.937" v="248" actId="20577"/>
        <pc:sldMkLst>
          <pc:docMk/>
          <pc:sldMk cId="0" sldId="268"/>
        </pc:sldMkLst>
        <pc:spChg chg="replST">
          <ac:chgData name="Mario Blouin" userId="c9e8c2cd067712e5" providerId="LiveId" clId="{F58D5B8C-4CD8-4E37-9505-E882D2B5CDB7}" dt="2021-11-08T14:56:48.621" v="159"/>
          <ac:spMkLst>
            <pc:docMk/>
            <pc:sldMk cId="0" sldId="268"/>
            <ac:spMk id="211" creationId="{00000000-0000-0000-0000-000000000000}"/>
          </ac:spMkLst>
        </pc:spChg>
        <pc:spChg chg="mod replST">
          <ac:chgData name="Mario Blouin" userId="c9e8c2cd067712e5" providerId="LiveId" clId="{F58D5B8C-4CD8-4E37-9505-E882D2B5CDB7}" dt="2021-11-08T15:22:29.937" v="248" actId="20577"/>
          <ac:spMkLst>
            <pc:docMk/>
            <pc:sldMk cId="0" sldId="268"/>
            <ac:spMk id="212" creationId="{00000000-0000-0000-0000-000000000000}"/>
          </ac:spMkLst>
        </pc:spChg>
      </pc:sldChg>
      <pc:sldChg chg="modSp mod">
        <pc:chgData name="Mario Blouin" userId="c9e8c2cd067712e5" providerId="LiveId" clId="{F58D5B8C-4CD8-4E37-9505-E882D2B5CDB7}" dt="2021-11-08T14:56:48.629" v="162"/>
        <pc:sldMkLst>
          <pc:docMk/>
          <pc:sldMk cId="0" sldId="269"/>
        </pc:sldMkLst>
        <pc:spChg chg="replST">
          <ac:chgData name="Mario Blouin" userId="c9e8c2cd067712e5" providerId="LiveId" clId="{F58D5B8C-4CD8-4E37-9505-E882D2B5CDB7}" dt="2021-11-08T14:56:48.627" v="161"/>
          <ac:spMkLst>
            <pc:docMk/>
            <pc:sldMk cId="0" sldId="269"/>
            <ac:spMk id="217" creationId="{00000000-0000-0000-0000-000000000000}"/>
          </ac:spMkLst>
        </pc:spChg>
        <pc:spChg chg="mod replST">
          <ac:chgData name="Mario Blouin" userId="c9e8c2cd067712e5" providerId="LiveId" clId="{F58D5B8C-4CD8-4E37-9505-E882D2B5CDB7}" dt="2021-11-08T14:56:48.629" v="162"/>
          <ac:spMkLst>
            <pc:docMk/>
            <pc:sldMk cId="0" sldId="269"/>
            <ac:spMk id="218" creationId="{00000000-0000-0000-0000-000000000000}"/>
          </ac:spMkLst>
        </pc:spChg>
      </pc:sldChg>
      <pc:sldChg chg="modSp mod">
        <pc:chgData name="Mario Blouin" userId="c9e8c2cd067712e5" providerId="LiveId" clId="{F58D5B8C-4CD8-4E37-9505-E882D2B5CDB7}" dt="2021-11-08T15:23:52.211" v="271" actId="20577"/>
        <pc:sldMkLst>
          <pc:docMk/>
          <pc:sldMk cId="0" sldId="270"/>
        </pc:sldMkLst>
        <pc:spChg chg="replST">
          <ac:chgData name="Mario Blouin" userId="c9e8c2cd067712e5" providerId="LiveId" clId="{F58D5B8C-4CD8-4E37-9505-E882D2B5CDB7}" dt="2021-11-08T14:56:48.632" v="163"/>
          <ac:spMkLst>
            <pc:docMk/>
            <pc:sldMk cId="0" sldId="270"/>
            <ac:spMk id="223" creationId="{00000000-0000-0000-0000-000000000000}"/>
          </ac:spMkLst>
        </pc:spChg>
        <pc:spChg chg="mod replST">
          <ac:chgData name="Mario Blouin" userId="c9e8c2cd067712e5" providerId="LiveId" clId="{F58D5B8C-4CD8-4E37-9505-E882D2B5CDB7}" dt="2021-11-08T15:23:52.211" v="271" actId="20577"/>
          <ac:spMkLst>
            <pc:docMk/>
            <pc:sldMk cId="0" sldId="270"/>
            <ac:spMk id="224" creationId="{00000000-0000-0000-0000-000000000000}"/>
          </ac:spMkLst>
        </pc:spChg>
      </pc:sldChg>
      <pc:sldChg chg="modSp mod">
        <pc:chgData name="Mario Blouin" userId="c9e8c2cd067712e5" providerId="LiveId" clId="{F58D5B8C-4CD8-4E37-9505-E882D2B5CDB7}" dt="2021-11-08T14:56:48.640" v="166"/>
        <pc:sldMkLst>
          <pc:docMk/>
          <pc:sldMk cId="0" sldId="271"/>
        </pc:sldMkLst>
        <pc:spChg chg="replST">
          <ac:chgData name="Mario Blouin" userId="c9e8c2cd067712e5" providerId="LiveId" clId="{F58D5B8C-4CD8-4E37-9505-E882D2B5CDB7}" dt="2021-11-08T14:56:48.638" v="165"/>
          <ac:spMkLst>
            <pc:docMk/>
            <pc:sldMk cId="0" sldId="271"/>
            <ac:spMk id="229" creationId="{00000000-0000-0000-0000-000000000000}"/>
          </ac:spMkLst>
        </pc:spChg>
        <pc:spChg chg="replST">
          <ac:chgData name="Mario Blouin" userId="c9e8c2cd067712e5" providerId="LiveId" clId="{F58D5B8C-4CD8-4E37-9505-E882D2B5CDB7}" dt="2021-11-08T14:56:48.640" v="166"/>
          <ac:spMkLst>
            <pc:docMk/>
            <pc:sldMk cId="0" sldId="271"/>
            <ac:spMk id="230" creationId="{00000000-0000-0000-0000-000000000000}"/>
          </ac:spMkLst>
        </pc:spChg>
      </pc:sldChg>
      <pc:sldChg chg="modSp mod">
        <pc:chgData name="Mario Blouin" userId="c9e8c2cd067712e5" providerId="LiveId" clId="{F58D5B8C-4CD8-4E37-9505-E882D2B5CDB7}" dt="2021-11-08T14:56:48.648" v="169"/>
        <pc:sldMkLst>
          <pc:docMk/>
          <pc:sldMk cId="0" sldId="272"/>
        </pc:sldMkLst>
        <pc:spChg chg="replST">
          <ac:chgData name="Mario Blouin" userId="c9e8c2cd067712e5" providerId="LiveId" clId="{F58D5B8C-4CD8-4E37-9505-E882D2B5CDB7}" dt="2021-11-08T14:56:48.643" v="167"/>
          <ac:spMkLst>
            <pc:docMk/>
            <pc:sldMk cId="0" sldId="272"/>
            <ac:spMk id="235" creationId="{00000000-0000-0000-0000-000000000000}"/>
          </ac:spMkLst>
        </pc:spChg>
        <pc:spChg chg="replST">
          <ac:chgData name="Mario Blouin" userId="c9e8c2cd067712e5" providerId="LiveId" clId="{F58D5B8C-4CD8-4E37-9505-E882D2B5CDB7}" dt="2021-11-08T14:56:48.646" v="168"/>
          <ac:spMkLst>
            <pc:docMk/>
            <pc:sldMk cId="0" sldId="272"/>
            <ac:spMk id="236" creationId="{00000000-0000-0000-0000-000000000000}"/>
          </ac:spMkLst>
        </pc:spChg>
        <pc:picChg chg="replST">
          <ac:chgData name="Mario Blouin" userId="c9e8c2cd067712e5" providerId="LiveId" clId="{F58D5B8C-4CD8-4E37-9505-E882D2B5CDB7}" dt="2021-11-08T14:56:48.648" v="169"/>
          <ac:picMkLst>
            <pc:docMk/>
            <pc:sldMk cId="0" sldId="272"/>
            <ac:picMk id="237"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34" name="Google Shape;134;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1" name="Google Shape;191;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7" name="Google Shape;197;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09" name="Google Shape;209;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15" name="Google Shape;215;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1" name="Google Shape;221;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3" name="Google Shape;233;p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43" name="Google Shape;143;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49" name="Google Shape;149;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55" name="Google Shape;155;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1" name="Google Shape;161;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7" name="Google Shape;16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73" name="Google Shape;173;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79" name="Google Shape;179;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85" name="Google Shape;185;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p19"/>
          <p:cNvSpPr txBox="1">
            <a:spLocks noGrp="1"/>
          </p:cNvSpPr>
          <p:nvPr>
            <p:ph type="ctrTitle"/>
          </p:nvPr>
        </p:nvSpPr>
        <p:spPr>
          <a:xfrm>
            <a:off x="685800" y="3355848"/>
            <a:ext cx="8077200" cy="1673352"/>
          </a:xfrm>
          <a:prstGeom prst="rect">
            <a:avLst/>
          </a:prstGeom>
          <a:noFill/>
          <a:ln>
            <a:noFill/>
          </a:ln>
        </p:spPr>
        <p:txBody>
          <a:bodyPr spcFirstLastPara="1" wrap="square" lIns="91425" tIns="0" rIns="45700" bIns="0" anchor="t" anchorCtr="0">
            <a:normAutofit/>
          </a:bodyPr>
          <a:lstStyle>
            <a:lvl1pPr lvl="0" algn="l">
              <a:spcBef>
                <a:spcPts val="0"/>
              </a:spcBef>
              <a:spcAft>
                <a:spcPts val="0"/>
              </a:spcAft>
              <a:buSzPts val="1400"/>
              <a:buNone/>
              <a:defRPr sz="47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9"/>
          <p:cNvSpPr txBox="1">
            <a:spLocks noGrp="1"/>
          </p:cNvSpPr>
          <p:nvPr>
            <p:ph type="subTitle" idx="1"/>
          </p:nvPr>
        </p:nvSpPr>
        <p:spPr>
          <a:xfrm>
            <a:off x="685800" y="1828800"/>
            <a:ext cx="8077200" cy="1499616"/>
          </a:xfrm>
          <a:prstGeom prst="rect">
            <a:avLst/>
          </a:prstGeom>
          <a:noFill/>
          <a:ln>
            <a:noFill/>
          </a:ln>
        </p:spPr>
        <p:txBody>
          <a:bodyPr spcFirstLastPara="1" wrap="square" lIns="118850" tIns="0" rIns="45700" bIns="0" anchor="b" anchorCtr="0">
            <a:noAutofit/>
          </a:bodyPr>
          <a:lstStyle>
            <a:lvl1pPr lvl="0" algn="l">
              <a:spcBef>
                <a:spcPts val="0"/>
              </a:spcBef>
              <a:spcAft>
                <a:spcPts val="0"/>
              </a:spcAft>
              <a:buSzPts val="1600"/>
              <a:buNone/>
              <a:defRPr sz="2000">
                <a:solidFill>
                  <a:srgbClr val="FFFFFF"/>
                </a:solidFill>
              </a:defRPr>
            </a:lvl1pPr>
            <a:lvl2pPr lvl="1" algn="ctr">
              <a:spcBef>
                <a:spcPts val="560"/>
              </a:spcBef>
              <a:spcAft>
                <a:spcPts val="0"/>
              </a:spcAft>
              <a:buSzPts val="2520"/>
              <a:buNone/>
              <a:defRPr>
                <a:solidFill>
                  <a:schemeClr val="lt1"/>
                </a:solidFill>
              </a:defRPr>
            </a:lvl2pPr>
            <a:lvl3pPr lvl="2" algn="ctr">
              <a:spcBef>
                <a:spcPts val="480"/>
              </a:spcBef>
              <a:spcAft>
                <a:spcPts val="0"/>
              </a:spcAft>
              <a:buSzPts val="2400"/>
              <a:buNone/>
              <a:defRPr>
                <a:solidFill>
                  <a:schemeClr val="lt1"/>
                </a:solidFill>
              </a:defRPr>
            </a:lvl3pPr>
            <a:lvl4pPr lvl="3" algn="ctr">
              <a:spcBef>
                <a:spcPts val="400"/>
              </a:spcBef>
              <a:spcAft>
                <a:spcPts val="0"/>
              </a:spcAft>
              <a:buSzPts val="2000"/>
              <a:buNone/>
              <a:defRPr>
                <a:solidFill>
                  <a:schemeClr val="lt1"/>
                </a:solidFill>
              </a:defRPr>
            </a:lvl4pPr>
            <a:lvl5pPr lvl="4" algn="ctr">
              <a:spcBef>
                <a:spcPts val="400"/>
              </a:spcBef>
              <a:spcAft>
                <a:spcPts val="0"/>
              </a:spcAft>
              <a:buSzPts val="2000"/>
              <a:buNone/>
              <a:defRPr>
                <a:solidFill>
                  <a:schemeClr val="lt1"/>
                </a:solidFill>
              </a:defRPr>
            </a:lvl5pPr>
            <a:lvl6pPr lvl="5" algn="ctr">
              <a:spcBef>
                <a:spcPts val="400"/>
              </a:spcBef>
              <a:spcAft>
                <a:spcPts val="0"/>
              </a:spcAft>
              <a:buSzPts val="2000"/>
              <a:buNone/>
              <a:defRPr>
                <a:solidFill>
                  <a:schemeClr val="lt1"/>
                </a:solidFill>
              </a:defRPr>
            </a:lvl6pPr>
            <a:lvl7pPr lvl="6" algn="ctr">
              <a:spcBef>
                <a:spcPts val="360"/>
              </a:spcBef>
              <a:spcAft>
                <a:spcPts val="0"/>
              </a:spcAft>
              <a:buSzPts val="1800"/>
              <a:buNone/>
              <a:defRPr>
                <a:solidFill>
                  <a:schemeClr val="lt1"/>
                </a:solidFill>
              </a:defRPr>
            </a:lvl7pPr>
            <a:lvl8pPr lvl="7" algn="ctr">
              <a:spcBef>
                <a:spcPts val="360"/>
              </a:spcBef>
              <a:spcAft>
                <a:spcPts val="0"/>
              </a:spcAft>
              <a:buSzPts val="1800"/>
              <a:buNone/>
              <a:defRPr>
                <a:solidFill>
                  <a:schemeClr val="lt1"/>
                </a:solidFill>
              </a:defRPr>
            </a:lvl8pPr>
            <a:lvl9pPr lvl="8" algn="ctr">
              <a:spcBef>
                <a:spcPts val="360"/>
              </a:spcBef>
              <a:spcAft>
                <a:spcPts val="0"/>
              </a:spcAft>
              <a:buSzPts val="1800"/>
              <a:buNone/>
              <a:defRPr>
                <a:solidFill>
                  <a:schemeClr val="lt1"/>
                </a:solidFill>
              </a:defRPr>
            </a:lvl9pPr>
          </a:lstStyle>
          <a:p>
            <a:endParaRPr/>
          </a:p>
        </p:txBody>
      </p:sp>
      <p:sp>
        <p:nvSpPr>
          <p:cNvPr id="16" name="Google Shape;16;p19"/>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9"/>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19"/>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11"/>
        <p:cNvGrpSpPr/>
        <p:nvPr/>
      </p:nvGrpSpPr>
      <p:grpSpPr>
        <a:xfrm>
          <a:off x="0" y="0"/>
          <a:ext cx="0" cy="0"/>
          <a:chOff x="0" y="0"/>
          <a:chExt cx="0" cy="0"/>
        </a:xfrm>
      </p:grpSpPr>
      <p:sp>
        <p:nvSpPr>
          <p:cNvPr id="112" name="Google Shape;112;p33"/>
          <p:cNvSpPr txBox="1">
            <a:spLocks noGrp="1"/>
          </p:cNvSpPr>
          <p:nvPr>
            <p:ph type="title"/>
          </p:nvPr>
        </p:nvSpPr>
        <p:spPr>
          <a:xfrm>
            <a:off x="164592" y="155448"/>
            <a:ext cx="2525150" cy="978408"/>
          </a:xfrm>
          <a:prstGeom prst="rect">
            <a:avLst/>
          </a:prstGeom>
          <a:noFill/>
          <a:ln>
            <a:noFill/>
          </a:ln>
        </p:spPr>
        <p:txBody>
          <a:bodyPr spcFirstLastPara="1" wrap="square" lIns="73150" tIns="45700" rIns="45700" bIns="0" anchor="b" anchorCtr="0">
            <a:normAutofit/>
          </a:bodyPr>
          <a:lstStyle>
            <a:lvl1pPr lvl="0" algn="l">
              <a:spcBef>
                <a:spcPts val="0"/>
              </a:spcBef>
              <a:spcAft>
                <a:spcPts val="0"/>
              </a:spcAft>
              <a:buSzPts val="1400"/>
              <a:buNone/>
              <a:defRPr sz="20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3" name="Google Shape;113;p33"/>
          <p:cNvSpPr>
            <a:spLocks noGrp="1"/>
          </p:cNvSpPr>
          <p:nvPr>
            <p:ph type="pic" idx="2"/>
          </p:nvPr>
        </p:nvSpPr>
        <p:spPr>
          <a:xfrm>
            <a:off x="2903805" y="1484808"/>
            <a:ext cx="6247397" cy="5373192"/>
          </a:xfrm>
          <a:prstGeom prst="rect">
            <a:avLst/>
          </a:prstGeom>
          <a:solidFill>
            <a:srgbClr val="BABABB"/>
          </a:solidFill>
          <a:ln>
            <a:noFill/>
          </a:ln>
        </p:spPr>
        <p:txBody>
          <a:bodyPr spcFirstLastPara="1" wrap="square" lIns="54850" tIns="91425" rIns="91425" bIns="45700" anchor="t" anchorCtr="0">
            <a:normAutofit/>
          </a:bodyPr>
          <a:lstStyle>
            <a:lvl1pPr marR="0" lvl="0" algn="l" rtl="0">
              <a:spcBef>
                <a:spcPts val="0"/>
              </a:spcBef>
              <a:spcAft>
                <a:spcPts val="0"/>
              </a:spcAft>
              <a:buClr>
                <a:schemeClr val="accent1"/>
              </a:buClr>
              <a:buSzPts val="2560"/>
              <a:buFont typeface="Noto Sans Symbols"/>
              <a:buNone/>
              <a:defRPr sz="3200" b="0" i="0" u="none" strike="noStrike" cap="none">
                <a:solidFill>
                  <a:schemeClr val="dk1"/>
                </a:solidFill>
                <a:latin typeface="Arial"/>
                <a:ea typeface="Arial"/>
                <a:cs typeface="Arial"/>
                <a:sym typeface="Arial"/>
              </a:defRPr>
            </a:lvl1pPr>
            <a:lvl2pPr marR="0" lvl="1" algn="l" rtl="0">
              <a:spcBef>
                <a:spcPts val="560"/>
              </a:spcBef>
              <a:spcAft>
                <a:spcPts val="0"/>
              </a:spcAft>
              <a:buClr>
                <a:schemeClr val="accent2"/>
              </a:buClr>
              <a:buSzPts val="2520"/>
              <a:buFont typeface="Noto Sans Symbols"/>
              <a:buNone/>
              <a:defRPr sz="2800" b="0" i="0" u="none" strike="noStrike" cap="none">
                <a:solidFill>
                  <a:schemeClr val="dk1"/>
                </a:solidFill>
                <a:latin typeface="Arial"/>
                <a:ea typeface="Arial"/>
                <a:cs typeface="Arial"/>
                <a:sym typeface="Arial"/>
              </a:defRPr>
            </a:lvl2pPr>
            <a:lvl3pPr marR="0" lvl="2" algn="l" rtl="0">
              <a:spcBef>
                <a:spcPts val="480"/>
              </a:spcBef>
              <a:spcAft>
                <a:spcPts val="0"/>
              </a:spcAft>
              <a:buClr>
                <a:srgbClr val="E66C7D"/>
              </a:buClr>
              <a:buSzPts val="2400"/>
              <a:buFont typeface="Arial"/>
              <a:buNone/>
              <a:defRPr sz="2400" b="0" i="0" u="none" strike="noStrike" cap="none">
                <a:solidFill>
                  <a:schemeClr val="dk1"/>
                </a:solidFill>
                <a:latin typeface="Arial"/>
                <a:ea typeface="Arial"/>
                <a:cs typeface="Arial"/>
                <a:sym typeface="Arial"/>
              </a:defRPr>
            </a:lvl3pPr>
            <a:lvl4pPr marR="0" lvl="3" algn="l" rtl="0">
              <a:spcBef>
                <a:spcPts val="400"/>
              </a:spcBef>
              <a:spcAft>
                <a:spcPts val="0"/>
              </a:spcAft>
              <a:buClr>
                <a:srgbClr val="6BB76D"/>
              </a:buClr>
              <a:buSzPts val="2000"/>
              <a:buFont typeface="Arial"/>
              <a:buNone/>
              <a:defRPr sz="2000" b="0" i="0" u="none" strike="noStrike" cap="none">
                <a:solidFill>
                  <a:schemeClr val="dk1"/>
                </a:solidFill>
                <a:latin typeface="Arial"/>
                <a:ea typeface="Arial"/>
                <a:cs typeface="Arial"/>
                <a:sym typeface="Arial"/>
              </a:defRPr>
            </a:lvl4pPr>
            <a:lvl5pPr marR="0" lvl="4" algn="l" rtl="0">
              <a:spcBef>
                <a:spcPts val="400"/>
              </a:spcBef>
              <a:spcAft>
                <a:spcPts val="0"/>
              </a:spcAft>
              <a:buClr>
                <a:srgbClr val="E88651"/>
              </a:buClr>
              <a:buSzPts val="2000"/>
              <a:buFont typeface="Noto Sans Symbols"/>
              <a:buNone/>
              <a:defRPr sz="2000" b="0" i="0" u="none" strike="noStrike" cap="none">
                <a:solidFill>
                  <a:schemeClr val="dk1"/>
                </a:solidFill>
                <a:latin typeface="Arial"/>
                <a:ea typeface="Arial"/>
                <a:cs typeface="Arial"/>
                <a:sym typeface="Arial"/>
              </a:defRPr>
            </a:lvl5pPr>
            <a:lvl6pPr marR="0" lvl="5" algn="l" rtl="0">
              <a:spcBef>
                <a:spcPts val="400"/>
              </a:spcBef>
              <a:spcAft>
                <a:spcPts val="0"/>
              </a:spcAft>
              <a:buClr>
                <a:schemeClr val="accent6"/>
              </a:buClr>
              <a:buSzPts val="2000"/>
              <a:buFont typeface="Noto Sans Symbols"/>
              <a:buNone/>
              <a:defRPr sz="2000" b="0" i="0" u="none" strike="noStrike" cap="none">
                <a:solidFill>
                  <a:schemeClr val="dk1"/>
                </a:solidFill>
                <a:latin typeface="Arial"/>
                <a:ea typeface="Arial"/>
                <a:cs typeface="Arial"/>
                <a:sym typeface="Arial"/>
              </a:defRPr>
            </a:lvl6pPr>
            <a:lvl7pPr marR="0" lvl="6" algn="l" rtl="0">
              <a:spcBef>
                <a:spcPts val="400"/>
              </a:spcBef>
              <a:spcAft>
                <a:spcPts val="0"/>
              </a:spcAft>
              <a:buClr>
                <a:schemeClr val="accent1"/>
              </a:buClr>
              <a:buSzPts val="2000"/>
              <a:buFont typeface="Noto Sans Symbols"/>
              <a:buNone/>
              <a:defRPr sz="2000" b="0" i="0" u="none" strike="noStrike" cap="none">
                <a:solidFill>
                  <a:schemeClr val="dk1"/>
                </a:solidFill>
                <a:latin typeface="Arial"/>
                <a:ea typeface="Arial"/>
                <a:cs typeface="Arial"/>
                <a:sym typeface="Arial"/>
              </a:defRPr>
            </a:lvl7pPr>
            <a:lvl8pPr marR="0" lvl="7" algn="l" rtl="0">
              <a:spcBef>
                <a:spcPts val="400"/>
              </a:spcBef>
              <a:spcAft>
                <a:spcPts val="0"/>
              </a:spcAft>
              <a:buClr>
                <a:schemeClr val="accent2"/>
              </a:buClr>
              <a:buSzPts val="2000"/>
              <a:buFont typeface="Noto Sans Symbols"/>
              <a:buNone/>
              <a:defRPr sz="2000" b="0" i="0" u="none" strike="noStrike" cap="none">
                <a:solidFill>
                  <a:schemeClr val="dk1"/>
                </a:solidFill>
                <a:latin typeface="Arial"/>
                <a:ea typeface="Arial"/>
                <a:cs typeface="Arial"/>
                <a:sym typeface="Arial"/>
              </a:defRPr>
            </a:lvl8pPr>
            <a:lvl9pPr marR="0" lvl="8" algn="l" rtl="0">
              <a:spcBef>
                <a:spcPts val="400"/>
              </a:spcBef>
              <a:spcAft>
                <a:spcPts val="0"/>
              </a:spcAft>
              <a:buClr>
                <a:schemeClr val="accent3"/>
              </a:buClr>
              <a:buSzPts val="2000"/>
              <a:buFont typeface="Noto Sans Symbols"/>
              <a:buNone/>
              <a:defRPr sz="2000" b="0" i="0" u="none" strike="noStrike" cap="none">
                <a:solidFill>
                  <a:schemeClr val="dk1"/>
                </a:solidFill>
                <a:latin typeface="Arial"/>
                <a:ea typeface="Arial"/>
                <a:cs typeface="Arial"/>
                <a:sym typeface="Arial"/>
              </a:defRPr>
            </a:lvl9pPr>
          </a:lstStyle>
          <a:p>
            <a:endParaRPr/>
          </a:p>
        </p:txBody>
      </p:sp>
      <p:sp>
        <p:nvSpPr>
          <p:cNvPr id="114" name="Google Shape;114;p33"/>
          <p:cNvSpPr txBox="1">
            <a:spLocks noGrp="1"/>
          </p:cNvSpPr>
          <p:nvPr>
            <p:ph type="body" idx="1"/>
          </p:nvPr>
        </p:nvSpPr>
        <p:spPr>
          <a:xfrm>
            <a:off x="164592" y="1728216"/>
            <a:ext cx="2468880" cy="4572000"/>
          </a:xfrm>
          <a:prstGeom prst="rect">
            <a:avLst/>
          </a:prstGeom>
          <a:noFill/>
          <a:ln>
            <a:noFill/>
          </a:ln>
        </p:spPr>
        <p:txBody>
          <a:bodyPr spcFirstLastPara="1" wrap="square" lIns="54850" tIns="91425" rIns="91425" bIns="45700" anchor="t" anchorCtr="0">
            <a:noAutofit/>
          </a:bodyPr>
          <a:lstStyle>
            <a:lvl1pPr marL="457200" lvl="0" indent="-228600" algn="l">
              <a:spcBef>
                <a:spcPts val="0"/>
              </a:spcBef>
              <a:spcAft>
                <a:spcPts val="0"/>
              </a:spcAft>
              <a:buSzPts val="1120"/>
              <a:buNone/>
              <a:defRPr sz="1400"/>
            </a:lvl1pPr>
            <a:lvl2pPr marL="914400" lvl="1" indent="-228600" algn="l">
              <a:spcBef>
                <a:spcPts val="240"/>
              </a:spcBef>
              <a:spcAft>
                <a:spcPts val="0"/>
              </a:spcAft>
              <a:buSzPts val="1080"/>
              <a:buNone/>
              <a:defRPr sz="1200"/>
            </a:lvl2pPr>
            <a:lvl3pPr marL="1371600" lvl="2" indent="-228600" algn="l">
              <a:spcBef>
                <a:spcPts val="200"/>
              </a:spcBef>
              <a:spcAft>
                <a:spcPts val="0"/>
              </a:spcAft>
              <a:buSzPts val="1000"/>
              <a:buNone/>
              <a:defRPr sz="1000"/>
            </a:lvl3pPr>
            <a:lvl4pPr marL="1828800" lvl="3" indent="-228600" algn="l">
              <a:spcBef>
                <a:spcPts val="180"/>
              </a:spcBef>
              <a:spcAft>
                <a:spcPts val="0"/>
              </a:spcAft>
              <a:buSzPts val="900"/>
              <a:buNone/>
              <a:defRPr sz="900"/>
            </a:lvl4pPr>
            <a:lvl5pPr marL="2286000" lvl="4" indent="-228600" algn="l">
              <a:spcBef>
                <a:spcPts val="180"/>
              </a:spcBef>
              <a:spcAft>
                <a:spcPts val="0"/>
              </a:spcAft>
              <a:buSzPts val="900"/>
              <a:buNone/>
              <a:defRPr sz="900"/>
            </a:lvl5pPr>
            <a:lvl6pPr marL="2743200" lvl="5" indent="-228600" algn="l">
              <a:spcBef>
                <a:spcPts val="180"/>
              </a:spcBef>
              <a:spcAft>
                <a:spcPts val="0"/>
              </a:spcAft>
              <a:buSzPts val="900"/>
              <a:buNone/>
              <a:defRPr sz="900"/>
            </a:lvl6pPr>
            <a:lvl7pPr marL="3200400" lvl="6" indent="-228600" algn="l">
              <a:spcBef>
                <a:spcPts val="180"/>
              </a:spcBef>
              <a:spcAft>
                <a:spcPts val="0"/>
              </a:spcAft>
              <a:buSzPts val="900"/>
              <a:buNone/>
              <a:defRPr sz="900"/>
            </a:lvl7pPr>
            <a:lvl8pPr marL="3657600" lvl="7" indent="-228600" algn="l">
              <a:spcBef>
                <a:spcPts val="180"/>
              </a:spcBef>
              <a:spcAft>
                <a:spcPts val="0"/>
              </a:spcAft>
              <a:buSzPts val="900"/>
              <a:buNone/>
              <a:defRPr sz="900"/>
            </a:lvl8pPr>
            <a:lvl9pPr marL="4114800" lvl="8" indent="-228600" algn="l">
              <a:spcBef>
                <a:spcPts val="180"/>
              </a:spcBef>
              <a:spcAft>
                <a:spcPts val="0"/>
              </a:spcAft>
              <a:buSzPts val="900"/>
              <a:buNone/>
              <a:defRPr sz="900"/>
            </a:lvl9pPr>
          </a:lstStyle>
          <a:p>
            <a:endParaRPr/>
          </a:p>
        </p:txBody>
      </p:sp>
      <p:sp>
        <p:nvSpPr>
          <p:cNvPr id="115" name="Google Shape;115;p33"/>
          <p:cNvSpPr txBox="1">
            <a:spLocks noGrp="1"/>
          </p:cNvSpPr>
          <p:nvPr>
            <p:ph type="dt" idx="10"/>
          </p:nvPr>
        </p:nvSpPr>
        <p:spPr>
          <a:xfrm>
            <a:off x="165100" y="1169987"/>
            <a:ext cx="2522537" cy="201612"/>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3F3F3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6" name="Google Shape;116;p33"/>
          <p:cNvSpPr txBox="1">
            <a:spLocks noGrp="1"/>
          </p:cNvSpPr>
          <p:nvPr>
            <p:ph type="ftr" idx="11"/>
          </p:nvPr>
        </p:nvSpPr>
        <p:spPr>
          <a:xfrm>
            <a:off x="3035300" y="1169987"/>
            <a:ext cx="5194300" cy="201612"/>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7" name="Google Shape;117;p33"/>
          <p:cNvSpPr txBox="1">
            <a:spLocks noGrp="1"/>
          </p:cNvSpPr>
          <p:nvPr>
            <p:ph type="sldNum" idx="12"/>
          </p:nvPr>
        </p:nvSpPr>
        <p:spPr>
          <a:xfrm>
            <a:off x="8339137" y="1169987"/>
            <a:ext cx="733425" cy="201612"/>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spTree>
      <p:nvGrpSpPr>
        <p:cNvPr id="1" name="Shape 126"/>
        <p:cNvGrpSpPr/>
        <p:nvPr/>
      </p:nvGrpSpPr>
      <p:grpSpPr>
        <a:xfrm>
          <a:off x="0" y="0"/>
          <a:ext cx="0" cy="0"/>
          <a:chOff x="0" y="0"/>
          <a:chExt cx="0" cy="0"/>
        </a:xfrm>
      </p:grpSpPr>
      <p:sp>
        <p:nvSpPr>
          <p:cNvPr id="127" name="Google Shape;127;p35"/>
          <p:cNvSpPr txBox="1">
            <a:spLocks noGrp="1"/>
          </p:cNvSpPr>
          <p:nvPr>
            <p:ph type="title"/>
          </p:nvPr>
        </p:nvSpPr>
        <p:spPr>
          <a:xfrm rot="5400000">
            <a:off x="4808537" y="2247903"/>
            <a:ext cx="5851525" cy="1905000"/>
          </a:xfrm>
          <a:prstGeom prst="rect">
            <a:avLst/>
          </a:prstGeom>
          <a:noFill/>
          <a:ln>
            <a:noFill/>
          </a:ln>
        </p:spPr>
        <p:txBody>
          <a:bodyPr spcFirstLastPara="1" wrap="square" lIns="91425" tIns="45700" rIns="45700" bIns="4570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8" name="Google Shape;128;p35"/>
          <p:cNvSpPr txBox="1">
            <a:spLocks noGrp="1"/>
          </p:cNvSpPr>
          <p:nvPr>
            <p:ph type="body" idx="1"/>
          </p:nvPr>
        </p:nvSpPr>
        <p:spPr>
          <a:xfrm rot="5400000">
            <a:off x="541338" y="220663"/>
            <a:ext cx="5851525" cy="6019800"/>
          </a:xfrm>
          <a:prstGeom prst="rect">
            <a:avLst/>
          </a:prstGeom>
          <a:noFill/>
          <a:ln>
            <a:noFill/>
          </a:ln>
        </p:spPr>
        <p:txBody>
          <a:bodyPr spcFirstLastPara="1" wrap="square" lIns="54850" tIns="91425" rIns="91425" bIns="45700" anchor="t" anchorCtr="0">
            <a:noAutofit/>
          </a:bodyPr>
          <a:lstStyle>
            <a:lvl1pPr marL="457200" lvl="0" indent="-320040" algn="l">
              <a:spcBef>
                <a:spcPts val="0"/>
              </a:spcBef>
              <a:spcAft>
                <a:spcPts val="0"/>
              </a:spcAft>
              <a:buSzPts val="1440"/>
              <a:buChar char="◼"/>
              <a:defRPr/>
            </a:lvl1pPr>
            <a:lvl2pPr marL="914400" lvl="1" indent="-331469" algn="l">
              <a:spcBef>
                <a:spcPts val="360"/>
              </a:spcBef>
              <a:spcAft>
                <a:spcPts val="0"/>
              </a:spcAft>
              <a:buSzPts val="162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129" name="Google Shape;129;p35"/>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3F3F3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0" name="Google Shape;130;p35"/>
          <p:cNvSpPr txBox="1">
            <a:spLocks noGrp="1"/>
          </p:cNvSpPr>
          <p:nvPr>
            <p:ph type="ftr" idx="11"/>
          </p:nvPr>
        </p:nvSpPr>
        <p:spPr>
          <a:xfrm>
            <a:off x="2640012" y="6376987"/>
            <a:ext cx="3836987" cy="365125"/>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1" name="Google Shape;131;p35"/>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7"/>
        <p:cNvGrpSpPr/>
        <p:nvPr/>
      </p:nvGrpSpPr>
      <p:grpSpPr>
        <a:xfrm>
          <a:off x="0" y="0"/>
          <a:ext cx="0" cy="0"/>
          <a:chOff x="0" y="0"/>
          <a:chExt cx="0" cy="0"/>
        </a:xfrm>
      </p:grpSpPr>
      <p:sp>
        <p:nvSpPr>
          <p:cNvPr id="28" name="Google Shape;28;p21"/>
          <p:cNvSpPr txBox="1">
            <a:spLocks noGrp="1"/>
          </p:cNvSpPr>
          <p:nvPr>
            <p:ph type="title"/>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21"/>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lvl1pPr marL="457200" lvl="0" indent="-320040" algn="l">
              <a:spcBef>
                <a:spcPts val="0"/>
              </a:spcBef>
              <a:spcAft>
                <a:spcPts val="0"/>
              </a:spcAft>
              <a:buSzPts val="1440"/>
              <a:buChar char="◼"/>
              <a:defRPr/>
            </a:lvl1pPr>
            <a:lvl2pPr marL="914400" lvl="1" indent="-331469" algn="l">
              <a:spcBef>
                <a:spcPts val="360"/>
              </a:spcBef>
              <a:spcAft>
                <a:spcPts val="0"/>
              </a:spcAft>
              <a:buSzPts val="162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30" name="Google Shape;30;p21"/>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3F3F3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1"/>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21"/>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33"/>
        <p:cNvGrpSpPr/>
        <p:nvPr/>
      </p:nvGrpSpPr>
      <p:grpSpPr>
        <a:xfrm>
          <a:off x="0" y="0"/>
          <a:ext cx="0" cy="0"/>
          <a:chOff x="0" y="0"/>
          <a:chExt cx="0" cy="0"/>
        </a:xfrm>
      </p:grpSpPr>
      <p:sp>
        <p:nvSpPr>
          <p:cNvPr id="34" name="Google Shape;34;p22"/>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2"/>
          <p:cNvSpPr txBox="1">
            <a:spLocks noGrp="1"/>
          </p:cNvSpPr>
          <p:nvPr>
            <p:ph type="body" idx="1"/>
          </p:nvPr>
        </p:nvSpPr>
        <p:spPr>
          <a:xfrm rot="5400000">
            <a:off x="2259012" y="-26988"/>
            <a:ext cx="4625975" cy="8229600"/>
          </a:xfrm>
          <a:prstGeom prst="rect">
            <a:avLst/>
          </a:prstGeom>
          <a:noFill/>
          <a:ln>
            <a:noFill/>
          </a:ln>
        </p:spPr>
        <p:txBody>
          <a:bodyPr spcFirstLastPara="1" wrap="square" lIns="54850" tIns="91425" rIns="91425" bIns="45700" anchor="t" anchorCtr="0">
            <a:noAutofit/>
          </a:bodyPr>
          <a:lstStyle>
            <a:lvl1pPr marL="457200" lvl="0" indent="-320040" algn="l">
              <a:spcBef>
                <a:spcPts val="0"/>
              </a:spcBef>
              <a:spcAft>
                <a:spcPts val="0"/>
              </a:spcAft>
              <a:buSzPts val="1440"/>
              <a:buChar char="◼"/>
              <a:defRPr/>
            </a:lvl1pPr>
            <a:lvl2pPr marL="914400" lvl="1" indent="-331469" algn="l">
              <a:spcBef>
                <a:spcPts val="360"/>
              </a:spcBef>
              <a:spcAft>
                <a:spcPts val="0"/>
              </a:spcAft>
              <a:buSzPts val="162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36" name="Google Shape;36;p22"/>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3F3F3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22"/>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22"/>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9"/>
        <p:cNvGrpSpPr/>
        <p:nvPr/>
      </p:nvGrpSpPr>
      <p:grpSpPr>
        <a:xfrm>
          <a:off x="0" y="0"/>
          <a:ext cx="0" cy="0"/>
          <a:chOff x="0" y="0"/>
          <a:chExt cx="0" cy="0"/>
        </a:xfrm>
      </p:grpSpPr>
      <p:sp>
        <p:nvSpPr>
          <p:cNvPr id="40" name="Google Shape;40;p23"/>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23"/>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3F3F3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23"/>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23"/>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24"/>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24"/>
          <p:cNvSpPr txBox="1">
            <a:spLocks noGrp="1"/>
          </p:cNvSpPr>
          <p:nvPr>
            <p:ph type="body" idx="1"/>
          </p:nvPr>
        </p:nvSpPr>
        <p:spPr>
          <a:xfrm>
            <a:off x="457200" y="1698987"/>
            <a:ext cx="4040188" cy="715355"/>
          </a:xfrm>
          <a:prstGeom prst="rect">
            <a:avLst/>
          </a:prstGeom>
          <a:noFill/>
          <a:ln>
            <a:noFill/>
          </a:ln>
        </p:spPr>
        <p:txBody>
          <a:bodyPr spcFirstLastPara="1" wrap="square" lIns="146300" tIns="91425" rIns="91425" bIns="45700" anchor="ctr" anchorCtr="0">
            <a:noAutofit/>
          </a:bodyPr>
          <a:lstStyle>
            <a:lvl1pPr marL="457200" lvl="0" indent="-228600" algn="l">
              <a:spcBef>
                <a:spcPts val="0"/>
              </a:spcBef>
              <a:spcAft>
                <a:spcPts val="0"/>
              </a:spcAft>
              <a:buSzPts val="1840"/>
              <a:buNone/>
              <a:defRPr sz="2300" b="1" cap="none"/>
            </a:lvl1pPr>
            <a:lvl2pPr marL="914400" lvl="1" indent="-228600" algn="l">
              <a:spcBef>
                <a:spcPts val="400"/>
              </a:spcBef>
              <a:spcAft>
                <a:spcPts val="0"/>
              </a:spcAft>
              <a:buSzPts val="1800"/>
              <a:buNone/>
              <a:defRPr sz="2000" b="1"/>
            </a:lvl2pPr>
            <a:lvl3pPr marL="1371600" lvl="2" indent="-228600" algn="l">
              <a:spcBef>
                <a:spcPts val="360"/>
              </a:spcBef>
              <a:spcAft>
                <a:spcPts val="0"/>
              </a:spcAft>
              <a:buSzPts val="1800"/>
              <a:buNone/>
              <a:defRPr sz="1800" b="1"/>
            </a:lvl3pPr>
            <a:lvl4pPr marL="1828800" lvl="3" indent="-228600" algn="l">
              <a:spcBef>
                <a:spcPts val="320"/>
              </a:spcBef>
              <a:spcAft>
                <a:spcPts val="0"/>
              </a:spcAft>
              <a:buSzPts val="1600"/>
              <a:buNone/>
              <a:defRPr sz="1600" b="1"/>
            </a:lvl4pPr>
            <a:lvl5pPr marL="2286000" lvl="4" indent="-228600" algn="l">
              <a:spcBef>
                <a:spcPts val="320"/>
              </a:spcBef>
              <a:spcAft>
                <a:spcPts val="0"/>
              </a:spcAft>
              <a:buSzPts val="1600"/>
              <a:buNone/>
              <a:defRPr sz="1600" b="1"/>
            </a:lvl5pPr>
            <a:lvl6pPr marL="2743200" lvl="5" indent="-228600" algn="l">
              <a:spcBef>
                <a:spcPts val="320"/>
              </a:spcBef>
              <a:spcAft>
                <a:spcPts val="0"/>
              </a:spcAft>
              <a:buSzPts val="1600"/>
              <a:buNone/>
              <a:defRPr sz="1600" b="1"/>
            </a:lvl6pPr>
            <a:lvl7pPr marL="3200400" lvl="6" indent="-228600" algn="l">
              <a:spcBef>
                <a:spcPts val="320"/>
              </a:spcBef>
              <a:spcAft>
                <a:spcPts val="0"/>
              </a:spcAft>
              <a:buSzPts val="1600"/>
              <a:buNone/>
              <a:defRPr sz="1600" b="1"/>
            </a:lvl7pPr>
            <a:lvl8pPr marL="3657600" lvl="7" indent="-228600" algn="l">
              <a:spcBef>
                <a:spcPts val="320"/>
              </a:spcBef>
              <a:spcAft>
                <a:spcPts val="0"/>
              </a:spcAft>
              <a:buSzPts val="1600"/>
              <a:buNone/>
              <a:defRPr sz="1600" b="1"/>
            </a:lvl8pPr>
            <a:lvl9pPr marL="4114800" lvl="8" indent="-228600" algn="l">
              <a:spcBef>
                <a:spcPts val="320"/>
              </a:spcBef>
              <a:spcAft>
                <a:spcPts val="0"/>
              </a:spcAft>
              <a:buSzPts val="1600"/>
              <a:buNone/>
              <a:defRPr sz="1600" b="1"/>
            </a:lvl9pPr>
          </a:lstStyle>
          <a:p>
            <a:endParaRPr/>
          </a:p>
        </p:txBody>
      </p:sp>
      <p:sp>
        <p:nvSpPr>
          <p:cNvPr id="47" name="Google Shape;47;p24"/>
          <p:cNvSpPr txBox="1">
            <a:spLocks noGrp="1"/>
          </p:cNvSpPr>
          <p:nvPr>
            <p:ph type="body" idx="2"/>
          </p:nvPr>
        </p:nvSpPr>
        <p:spPr>
          <a:xfrm>
            <a:off x="457200" y="2449512"/>
            <a:ext cx="4040188" cy="3951288"/>
          </a:xfrm>
          <a:prstGeom prst="rect">
            <a:avLst/>
          </a:prstGeom>
          <a:noFill/>
          <a:ln>
            <a:noFill/>
          </a:ln>
        </p:spPr>
        <p:txBody>
          <a:bodyPr spcFirstLastPara="1" wrap="square" lIns="54850" tIns="91425" rIns="91425" bIns="45700" anchor="t" anchorCtr="0">
            <a:noAutofit/>
          </a:bodyPr>
          <a:lstStyle>
            <a:lvl1pPr marL="457200" lvl="0" indent="-350520" algn="l">
              <a:spcBef>
                <a:spcPts val="0"/>
              </a:spcBef>
              <a:spcAft>
                <a:spcPts val="0"/>
              </a:spcAft>
              <a:buSzPts val="1920"/>
              <a:buChar char="◼"/>
              <a:defRPr sz="2400"/>
            </a:lvl1pPr>
            <a:lvl2pPr marL="914400" lvl="1" indent="-342900" algn="l">
              <a:spcBef>
                <a:spcPts val="400"/>
              </a:spcBef>
              <a:spcAft>
                <a:spcPts val="0"/>
              </a:spcAft>
              <a:buSzPts val="1800"/>
              <a:buChar char="▪"/>
              <a:defRPr sz="2000"/>
            </a:lvl2pPr>
            <a:lvl3pPr marL="1371600" lvl="2" indent="-342900" algn="l">
              <a:spcBef>
                <a:spcPts val="360"/>
              </a:spcBef>
              <a:spcAft>
                <a:spcPts val="0"/>
              </a:spcAft>
              <a:buSzPts val="1800"/>
              <a:buChar char="▪"/>
              <a:defRPr sz="1800"/>
            </a:lvl3pPr>
            <a:lvl4pPr marL="1828800" lvl="3" indent="-330200" algn="l">
              <a:spcBef>
                <a:spcPts val="320"/>
              </a:spcBef>
              <a:spcAft>
                <a:spcPts val="0"/>
              </a:spcAft>
              <a:buSzPts val="1600"/>
              <a:buChar char="▪"/>
              <a:defRPr sz="1600"/>
            </a:lvl4pPr>
            <a:lvl5pPr marL="2286000" lvl="4" indent="-330200" algn="l">
              <a:spcBef>
                <a:spcPts val="320"/>
              </a:spcBef>
              <a:spcAft>
                <a:spcPts val="0"/>
              </a:spcAft>
              <a:buSzPts val="1600"/>
              <a:buChar char="🢝"/>
              <a:defRPr sz="1600"/>
            </a:lvl5pPr>
            <a:lvl6pPr marL="2743200" lvl="5" indent="-330200" algn="l">
              <a:spcBef>
                <a:spcPts val="320"/>
              </a:spcBef>
              <a:spcAft>
                <a:spcPts val="0"/>
              </a:spcAft>
              <a:buSzPts val="1600"/>
              <a:buChar char="●"/>
              <a:defRPr sz="1600"/>
            </a:lvl6pPr>
            <a:lvl7pPr marL="3200400" lvl="6" indent="-330200" algn="l">
              <a:spcBef>
                <a:spcPts val="320"/>
              </a:spcBef>
              <a:spcAft>
                <a:spcPts val="0"/>
              </a:spcAft>
              <a:buSzPts val="1600"/>
              <a:buChar char="●"/>
              <a:defRPr sz="1600"/>
            </a:lvl7pPr>
            <a:lvl8pPr marL="3657600" lvl="7" indent="-330200" algn="l">
              <a:spcBef>
                <a:spcPts val="320"/>
              </a:spcBef>
              <a:spcAft>
                <a:spcPts val="0"/>
              </a:spcAft>
              <a:buSzPts val="1600"/>
              <a:buChar char="●"/>
              <a:defRPr sz="1600"/>
            </a:lvl8pPr>
            <a:lvl9pPr marL="4114800" lvl="8" indent="-330200" algn="l">
              <a:spcBef>
                <a:spcPts val="320"/>
              </a:spcBef>
              <a:spcAft>
                <a:spcPts val="0"/>
              </a:spcAft>
              <a:buSzPts val="1600"/>
              <a:buChar char="●"/>
              <a:defRPr sz="1600"/>
            </a:lvl9pPr>
          </a:lstStyle>
          <a:p>
            <a:endParaRPr/>
          </a:p>
        </p:txBody>
      </p:sp>
      <p:sp>
        <p:nvSpPr>
          <p:cNvPr id="48" name="Google Shape;48;p24"/>
          <p:cNvSpPr txBox="1">
            <a:spLocks noGrp="1"/>
          </p:cNvSpPr>
          <p:nvPr>
            <p:ph type="body" idx="3"/>
          </p:nvPr>
        </p:nvSpPr>
        <p:spPr>
          <a:xfrm>
            <a:off x="4645025" y="1698987"/>
            <a:ext cx="4041775" cy="715355"/>
          </a:xfrm>
          <a:prstGeom prst="rect">
            <a:avLst/>
          </a:prstGeom>
          <a:noFill/>
          <a:ln>
            <a:noFill/>
          </a:ln>
        </p:spPr>
        <p:txBody>
          <a:bodyPr spcFirstLastPara="1" wrap="square" lIns="146300" tIns="91425" rIns="91425" bIns="45700" anchor="ctr" anchorCtr="0">
            <a:noAutofit/>
          </a:bodyPr>
          <a:lstStyle>
            <a:lvl1pPr marL="457200" lvl="0" indent="-228600" algn="l">
              <a:spcBef>
                <a:spcPts val="0"/>
              </a:spcBef>
              <a:spcAft>
                <a:spcPts val="0"/>
              </a:spcAft>
              <a:buSzPts val="1840"/>
              <a:buNone/>
              <a:defRPr sz="2300" b="1" cap="none"/>
            </a:lvl1pPr>
            <a:lvl2pPr marL="914400" lvl="1" indent="-228600" algn="l">
              <a:spcBef>
                <a:spcPts val="400"/>
              </a:spcBef>
              <a:spcAft>
                <a:spcPts val="0"/>
              </a:spcAft>
              <a:buSzPts val="1800"/>
              <a:buNone/>
              <a:defRPr sz="2000" b="1"/>
            </a:lvl2pPr>
            <a:lvl3pPr marL="1371600" lvl="2" indent="-228600" algn="l">
              <a:spcBef>
                <a:spcPts val="360"/>
              </a:spcBef>
              <a:spcAft>
                <a:spcPts val="0"/>
              </a:spcAft>
              <a:buSzPts val="1800"/>
              <a:buNone/>
              <a:defRPr sz="1800" b="1"/>
            </a:lvl3pPr>
            <a:lvl4pPr marL="1828800" lvl="3" indent="-228600" algn="l">
              <a:spcBef>
                <a:spcPts val="320"/>
              </a:spcBef>
              <a:spcAft>
                <a:spcPts val="0"/>
              </a:spcAft>
              <a:buSzPts val="1600"/>
              <a:buNone/>
              <a:defRPr sz="1600" b="1"/>
            </a:lvl4pPr>
            <a:lvl5pPr marL="2286000" lvl="4" indent="-228600" algn="l">
              <a:spcBef>
                <a:spcPts val="320"/>
              </a:spcBef>
              <a:spcAft>
                <a:spcPts val="0"/>
              </a:spcAft>
              <a:buSzPts val="1600"/>
              <a:buNone/>
              <a:defRPr sz="1600" b="1"/>
            </a:lvl5pPr>
            <a:lvl6pPr marL="2743200" lvl="5" indent="-228600" algn="l">
              <a:spcBef>
                <a:spcPts val="320"/>
              </a:spcBef>
              <a:spcAft>
                <a:spcPts val="0"/>
              </a:spcAft>
              <a:buSzPts val="1600"/>
              <a:buNone/>
              <a:defRPr sz="1600" b="1"/>
            </a:lvl6pPr>
            <a:lvl7pPr marL="3200400" lvl="6" indent="-228600" algn="l">
              <a:spcBef>
                <a:spcPts val="320"/>
              </a:spcBef>
              <a:spcAft>
                <a:spcPts val="0"/>
              </a:spcAft>
              <a:buSzPts val="1600"/>
              <a:buNone/>
              <a:defRPr sz="1600" b="1"/>
            </a:lvl7pPr>
            <a:lvl8pPr marL="3657600" lvl="7" indent="-228600" algn="l">
              <a:spcBef>
                <a:spcPts val="320"/>
              </a:spcBef>
              <a:spcAft>
                <a:spcPts val="0"/>
              </a:spcAft>
              <a:buSzPts val="1600"/>
              <a:buNone/>
              <a:defRPr sz="1600" b="1"/>
            </a:lvl8pPr>
            <a:lvl9pPr marL="4114800" lvl="8" indent="-228600" algn="l">
              <a:spcBef>
                <a:spcPts val="320"/>
              </a:spcBef>
              <a:spcAft>
                <a:spcPts val="0"/>
              </a:spcAft>
              <a:buSzPts val="1600"/>
              <a:buNone/>
              <a:defRPr sz="1600" b="1"/>
            </a:lvl9pPr>
          </a:lstStyle>
          <a:p>
            <a:endParaRPr/>
          </a:p>
        </p:txBody>
      </p:sp>
      <p:sp>
        <p:nvSpPr>
          <p:cNvPr id="49" name="Google Shape;49;p24"/>
          <p:cNvSpPr txBox="1">
            <a:spLocks noGrp="1"/>
          </p:cNvSpPr>
          <p:nvPr>
            <p:ph type="body" idx="4"/>
          </p:nvPr>
        </p:nvSpPr>
        <p:spPr>
          <a:xfrm>
            <a:off x="4645025" y="2449512"/>
            <a:ext cx="4041775" cy="3951288"/>
          </a:xfrm>
          <a:prstGeom prst="rect">
            <a:avLst/>
          </a:prstGeom>
          <a:noFill/>
          <a:ln>
            <a:noFill/>
          </a:ln>
        </p:spPr>
        <p:txBody>
          <a:bodyPr spcFirstLastPara="1" wrap="square" lIns="54850" tIns="91425" rIns="91425" bIns="45700" anchor="t" anchorCtr="0">
            <a:noAutofit/>
          </a:bodyPr>
          <a:lstStyle>
            <a:lvl1pPr marL="457200" lvl="0" indent="-350520" algn="l">
              <a:spcBef>
                <a:spcPts val="0"/>
              </a:spcBef>
              <a:spcAft>
                <a:spcPts val="0"/>
              </a:spcAft>
              <a:buSzPts val="1920"/>
              <a:buChar char="◼"/>
              <a:defRPr sz="2400"/>
            </a:lvl1pPr>
            <a:lvl2pPr marL="914400" lvl="1" indent="-342900" algn="l">
              <a:spcBef>
                <a:spcPts val="400"/>
              </a:spcBef>
              <a:spcAft>
                <a:spcPts val="0"/>
              </a:spcAft>
              <a:buSzPts val="1800"/>
              <a:buChar char="▪"/>
              <a:defRPr sz="2000"/>
            </a:lvl2pPr>
            <a:lvl3pPr marL="1371600" lvl="2" indent="-342900" algn="l">
              <a:spcBef>
                <a:spcPts val="360"/>
              </a:spcBef>
              <a:spcAft>
                <a:spcPts val="0"/>
              </a:spcAft>
              <a:buSzPts val="1800"/>
              <a:buChar char="▪"/>
              <a:defRPr sz="1800"/>
            </a:lvl3pPr>
            <a:lvl4pPr marL="1828800" lvl="3" indent="-330200" algn="l">
              <a:spcBef>
                <a:spcPts val="320"/>
              </a:spcBef>
              <a:spcAft>
                <a:spcPts val="0"/>
              </a:spcAft>
              <a:buSzPts val="1600"/>
              <a:buChar char="▪"/>
              <a:defRPr sz="1600"/>
            </a:lvl4pPr>
            <a:lvl5pPr marL="2286000" lvl="4" indent="-330200" algn="l">
              <a:spcBef>
                <a:spcPts val="320"/>
              </a:spcBef>
              <a:spcAft>
                <a:spcPts val="0"/>
              </a:spcAft>
              <a:buSzPts val="1600"/>
              <a:buChar char="🢝"/>
              <a:defRPr sz="1600"/>
            </a:lvl5pPr>
            <a:lvl6pPr marL="2743200" lvl="5" indent="-330200" algn="l">
              <a:spcBef>
                <a:spcPts val="320"/>
              </a:spcBef>
              <a:spcAft>
                <a:spcPts val="0"/>
              </a:spcAft>
              <a:buSzPts val="1600"/>
              <a:buChar char="●"/>
              <a:defRPr sz="1600"/>
            </a:lvl6pPr>
            <a:lvl7pPr marL="3200400" lvl="6" indent="-330200" algn="l">
              <a:spcBef>
                <a:spcPts val="320"/>
              </a:spcBef>
              <a:spcAft>
                <a:spcPts val="0"/>
              </a:spcAft>
              <a:buSzPts val="1600"/>
              <a:buChar char="●"/>
              <a:defRPr sz="1600"/>
            </a:lvl7pPr>
            <a:lvl8pPr marL="3657600" lvl="7" indent="-330200" algn="l">
              <a:spcBef>
                <a:spcPts val="320"/>
              </a:spcBef>
              <a:spcAft>
                <a:spcPts val="0"/>
              </a:spcAft>
              <a:buSzPts val="1600"/>
              <a:buChar char="●"/>
              <a:defRPr sz="1600"/>
            </a:lvl8pPr>
            <a:lvl9pPr marL="4114800" lvl="8" indent="-330200" algn="l">
              <a:spcBef>
                <a:spcPts val="320"/>
              </a:spcBef>
              <a:spcAft>
                <a:spcPts val="0"/>
              </a:spcAft>
              <a:buSzPts val="1600"/>
              <a:buChar char="●"/>
              <a:defRPr sz="1600"/>
            </a:lvl9pPr>
          </a:lstStyle>
          <a:p>
            <a:endParaRPr/>
          </a:p>
        </p:txBody>
      </p:sp>
      <p:sp>
        <p:nvSpPr>
          <p:cNvPr id="50" name="Google Shape;50;p24"/>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3F3F3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24"/>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4"/>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3"/>
        <p:cNvGrpSpPr/>
        <p:nvPr/>
      </p:nvGrpSpPr>
      <p:grpSpPr>
        <a:xfrm>
          <a:off x="0" y="0"/>
          <a:ext cx="0" cy="0"/>
          <a:chOff x="0" y="0"/>
          <a:chExt cx="0" cy="0"/>
        </a:xfrm>
      </p:grpSpPr>
      <p:sp>
        <p:nvSpPr>
          <p:cNvPr id="54" name="Google Shape;54;p25"/>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25"/>
          <p:cNvSpPr txBox="1">
            <a:spLocks noGrp="1"/>
          </p:cNvSpPr>
          <p:nvPr>
            <p:ph type="body" idx="1"/>
          </p:nvPr>
        </p:nvSpPr>
        <p:spPr>
          <a:xfrm>
            <a:off x="457200" y="1773936"/>
            <a:ext cx="4038600" cy="4623816"/>
          </a:xfrm>
          <a:prstGeom prst="rect">
            <a:avLst/>
          </a:prstGeom>
          <a:noFill/>
          <a:ln>
            <a:noFill/>
          </a:ln>
        </p:spPr>
        <p:txBody>
          <a:bodyPr spcFirstLastPara="1" wrap="square" lIns="91425" tIns="91425" rIns="91425" bIns="45700" anchor="t" anchorCtr="0">
            <a:noAutofit/>
          </a:bodyPr>
          <a:lstStyle>
            <a:lvl1pPr marL="457200" lvl="0" indent="-370840" algn="l">
              <a:spcBef>
                <a:spcPts val="0"/>
              </a:spcBef>
              <a:spcAft>
                <a:spcPts val="0"/>
              </a:spcAft>
              <a:buSzPts val="2240"/>
              <a:buChar char="◼"/>
              <a:defRPr sz="2800"/>
            </a:lvl1pPr>
            <a:lvl2pPr marL="914400" lvl="1" indent="-365760" algn="l">
              <a:spcBef>
                <a:spcPts val="480"/>
              </a:spcBef>
              <a:spcAft>
                <a:spcPts val="0"/>
              </a:spcAft>
              <a:buSzPts val="2160"/>
              <a:buChar char="▪"/>
              <a:defRPr sz="2400"/>
            </a:lvl2pPr>
            <a:lvl3pPr marL="1371600" lvl="2" indent="-355600" algn="l">
              <a:spcBef>
                <a:spcPts val="400"/>
              </a:spcBef>
              <a:spcAft>
                <a:spcPts val="0"/>
              </a:spcAft>
              <a:buSzPts val="2000"/>
              <a:buChar char="▪"/>
              <a:defRPr sz="2000"/>
            </a:lvl3pPr>
            <a:lvl4pPr marL="1828800" lvl="3" indent="-342900" algn="l">
              <a:spcBef>
                <a:spcPts val="360"/>
              </a:spcBef>
              <a:spcAft>
                <a:spcPts val="0"/>
              </a:spcAft>
              <a:buSzPts val="1800"/>
              <a:buChar char="▪"/>
              <a:defRPr sz="1800"/>
            </a:lvl4pPr>
            <a:lvl5pPr marL="2286000" lvl="4" indent="-342900" algn="l">
              <a:spcBef>
                <a:spcPts val="360"/>
              </a:spcBef>
              <a:spcAft>
                <a:spcPts val="0"/>
              </a:spcAft>
              <a:buSzPts val="1800"/>
              <a:buChar char="🢝"/>
              <a:defRPr sz="1800"/>
            </a:lvl5pPr>
            <a:lvl6pPr marL="2743200" lvl="5" indent="-342900" algn="l">
              <a:spcBef>
                <a:spcPts val="360"/>
              </a:spcBef>
              <a:spcAft>
                <a:spcPts val="0"/>
              </a:spcAft>
              <a:buSzPts val="1800"/>
              <a:buChar char="●"/>
              <a:defRPr sz="1800"/>
            </a:lvl6pPr>
            <a:lvl7pPr marL="3200400" lvl="6" indent="-342900" algn="l">
              <a:spcBef>
                <a:spcPts val="360"/>
              </a:spcBef>
              <a:spcAft>
                <a:spcPts val="0"/>
              </a:spcAft>
              <a:buSzPts val="1800"/>
              <a:buChar char="●"/>
              <a:defRPr sz="1800"/>
            </a:lvl7pPr>
            <a:lvl8pPr marL="3657600" lvl="7" indent="-342900" algn="l">
              <a:spcBef>
                <a:spcPts val="360"/>
              </a:spcBef>
              <a:spcAft>
                <a:spcPts val="0"/>
              </a:spcAft>
              <a:buSzPts val="1800"/>
              <a:buChar char="●"/>
              <a:defRPr sz="1800"/>
            </a:lvl8pPr>
            <a:lvl9pPr marL="4114800" lvl="8" indent="-342900" algn="l">
              <a:spcBef>
                <a:spcPts val="360"/>
              </a:spcBef>
              <a:spcAft>
                <a:spcPts val="0"/>
              </a:spcAft>
              <a:buSzPts val="1800"/>
              <a:buChar char="●"/>
              <a:defRPr sz="1800"/>
            </a:lvl9pPr>
          </a:lstStyle>
          <a:p>
            <a:endParaRPr/>
          </a:p>
        </p:txBody>
      </p:sp>
      <p:sp>
        <p:nvSpPr>
          <p:cNvPr id="56" name="Google Shape;56;p25"/>
          <p:cNvSpPr txBox="1">
            <a:spLocks noGrp="1"/>
          </p:cNvSpPr>
          <p:nvPr>
            <p:ph type="body" idx="2"/>
          </p:nvPr>
        </p:nvSpPr>
        <p:spPr>
          <a:xfrm>
            <a:off x="4648200" y="1773936"/>
            <a:ext cx="4038600" cy="4623816"/>
          </a:xfrm>
          <a:prstGeom prst="rect">
            <a:avLst/>
          </a:prstGeom>
          <a:noFill/>
          <a:ln>
            <a:noFill/>
          </a:ln>
        </p:spPr>
        <p:txBody>
          <a:bodyPr spcFirstLastPara="1" wrap="square" lIns="54850" tIns="91425" rIns="91425" bIns="45700" anchor="t" anchorCtr="0">
            <a:noAutofit/>
          </a:bodyPr>
          <a:lstStyle>
            <a:lvl1pPr marL="457200" lvl="0" indent="-370840" algn="l">
              <a:spcBef>
                <a:spcPts val="0"/>
              </a:spcBef>
              <a:spcAft>
                <a:spcPts val="0"/>
              </a:spcAft>
              <a:buSzPts val="2240"/>
              <a:buChar char="◼"/>
              <a:defRPr sz="2800"/>
            </a:lvl1pPr>
            <a:lvl2pPr marL="914400" lvl="1" indent="-365760" algn="l">
              <a:spcBef>
                <a:spcPts val="480"/>
              </a:spcBef>
              <a:spcAft>
                <a:spcPts val="0"/>
              </a:spcAft>
              <a:buSzPts val="2160"/>
              <a:buChar char="▪"/>
              <a:defRPr sz="2400"/>
            </a:lvl2pPr>
            <a:lvl3pPr marL="1371600" lvl="2" indent="-355600" algn="l">
              <a:spcBef>
                <a:spcPts val="400"/>
              </a:spcBef>
              <a:spcAft>
                <a:spcPts val="0"/>
              </a:spcAft>
              <a:buSzPts val="2000"/>
              <a:buChar char="▪"/>
              <a:defRPr sz="2000"/>
            </a:lvl3pPr>
            <a:lvl4pPr marL="1828800" lvl="3" indent="-342900" algn="l">
              <a:spcBef>
                <a:spcPts val="360"/>
              </a:spcBef>
              <a:spcAft>
                <a:spcPts val="0"/>
              </a:spcAft>
              <a:buSzPts val="1800"/>
              <a:buChar char="▪"/>
              <a:defRPr sz="1800"/>
            </a:lvl4pPr>
            <a:lvl5pPr marL="2286000" lvl="4" indent="-342900" algn="l">
              <a:spcBef>
                <a:spcPts val="360"/>
              </a:spcBef>
              <a:spcAft>
                <a:spcPts val="0"/>
              </a:spcAft>
              <a:buSzPts val="1800"/>
              <a:buChar char="🢝"/>
              <a:defRPr sz="1800"/>
            </a:lvl5pPr>
            <a:lvl6pPr marL="2743200" lvl="5" indent="-342900" algn="l">
              <a:spcBef>
                <a:spcPts val="360"/>
              </a:spcBef>
              <a:spcAft>
                <a:spcPts val="0"/>
              </a:spcAft>
              <a:buSzPts val="1800"/>
              <a:buChar char="●"/>
              <a:defRPr sz="1800"/>
            </a:lvl6pPr>
            <a:lvl7pPr marL="3200400" lvl="6" indent="-342900" algn="l">
              <a:spcBef>
                <a:spcPts val="360"/>
              </a:spcBef>
              <a:spcAft>
                <a:spcPts val="0"/>
              </a:spcAft>
              <a:buSzPts val="1800"/>
              <a:buChar char="●"/>
              <a:defRPr sz="1800"/>
            </a:lvl7pPr>
            <a:lvl8pPr marL="3657600" lvl="7" indent="-342900" algn="l">
              <a:spcBef>
                <a:spcPts val="360"/>
              </a:spcBef>
              <a:spcAft>
                <a:spcPts val="0"/>
              </a:spcAft>
              <a:buSzPts val="1800"/>
              <a:buChar char="●"/>
              <a:defRPr sz="1800"/>
            </a:lvl8pPr>
            <a:lvl9pPr marL="4114800" lvl="8" indent="-342900" algn="l">
              <a:spcBef>
                <a:spcPts val="360"/>
              </a:spcBef>
              <a:spcAft>
                <a:spcPts val="0"/>
              </a:spcAft>
              <a:buSzPts val="1800"/>
              <a:buChar char="●"/>
              <a:defRPr sz="1800"/>
            </a:lvl9pPr>
          </a:lstStyle>
          <a:p>
            <a:endParaRPr/>
          </a:p>
        </p:txBody>
      </p:sp>
      <p:sp>
        <p:nvSpPr>
          <p:cNvPr id="57" name="Google Shape;57;p25"/>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3F3F3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25"/>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25"/>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spTree>
      <p:nvGrpSpPr>
        <p:cNvPr id="1" name="Shape 68"/>
        <p:cNvGrpSpPr/>
        <p:nvPr/>
      </p:nvGrpSpPr>
      <p:grpSpPr>
        <a:xfrm>
          <a:off x="0" y="0"/>
          <a:ext cx="0" cy="0"/>
          <a:chOff x="0" y="0"/>
          <a:chExt cx="0" cy="0"/>
        </a:xfrm>
      </p:grpSpPr>
      <p:sp>
        <p:nvSpPr>
          <p:cNvPr id="69" name="Google Shape;69;p27"/>
          <p:cNvSpPr txBox="1">
            <a:spLocks noGrp="1"/>
          </p:cNvSpPr>
          <p:nvPr>
            <p:ph type="title"/>
          </p:nvPr>
        </p:nvSpPr>
        <p:spPr>
          <a:xfrm>
            <a:off x="749808" y="118872"/>
            <a:ext cx="8013192" cy="1636776"/>
          </a:xfrm>
          <a:prstGeom prst="rect">
            <a:avLst/>
          </a:prstGeom>
          <a:noFill/>
          <a:ln>
            <a:noFill/>
          </a:ln>
        </p:spPr>
        <p:txBody>
          <a:bodyPr spcFirstLastPara="1" wrap="square" lIns="91425" tIns="0" rIns="91425" bIns="0" anchor="b" anchorCtr="0">
            <a:normAutofit/>
          </a:bodyPr>
          <a:lstStyle>
            <a:lvl1pPr lvl="0" algn="l">
              <a:spcBef>
                <a:spcPts val="0"/>
              </a:spcBef>
              <a:spcAft>
                <a:spcPts val="0"/>
              </a:spcAft>
              <a:buSzPts val="1400"/>
              <a:buNone/>
              <a:defRPr sz="4700" b="1"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7"/>
          <p:cNvSpPr txBox="1">
            <a:spLocks noGrp="1"/>
          </p:cNvSpPr>
          <p:nvPr>
            <p:ph type="body" idx="1"/>
          </p:nvPr>
        </p:nvSpPr>
        <p:spPr>
          <a:xfrm>
            <a:off x="740664" y="1828800"/>
            <a:ext cx="8022336" cy="685800"/>
          </a:xfrm>
          <a:prstGeom prst="rect">
            <a:avLst/>
          </a:prstGeom>
          <a:noFill/>
          <a:ln>
            <a:noFill/>
          </a:ln>
        </p:spPr>
        <p:txBody>
          <a:bodyPr spcFirstLastPara="1" wrap="square" lIns="146300" tIns="0" rIns="45700" bIns="0" anchor="t" anchorCtr="0">
            <a:noAutofit/>
          </a:bodyPr>
          <a:lstStyle>
            <a:lvl1pPr marL="457200" lvl="0" indent="-228600" algn="l">
              <a:spcBef>
                <a:spcPts val="0"/>
              </a:spcBef>
              <a:spcAft>
                <a:spcPts val="0"/>
              </a:spcAft>
              <a:buSzPts val="1600"/>
              <a:buNone/>
              <a:defRPr sz="2000">
                <a:solidFill>
                  <a:srgbClr val="FFFFFF"/>
                </a:solidFill>
              </a:defRPr>
            </a:lvl1pPr>
            <a:lvl2pPr marL="914400" lvl="1" indent="-228600" algn="l">
              <a:spcBef>
                <a:spcPts val="360"/>
              </a:spcBef>
              <a:spcAft>
                <a:spcPts val="0"/>
              </a:spcAft>
              <a:buSzPts val="1620"/>
              <a:buNone/>
              <a:defRPr sz="1800">
                <a:solidFill>
                  <a:schemeClr val="lt1"/>
                </a:solidFill>
              </a:defRPr>
            </a:lvl2pPr>
            <a:lvl3pPr marL="1371600" lvl="2" indent="-228600" algn="l">
              <a:spcBef>
                <a:spcPts val="320"/>
              </a:spcBef>
              <a:spcAft>
                <a:spcPts val="0"/>
              </a:spcAft>
              <a:buSzPts val="1600"/>
              <a:buNone/>
              <a:defRPr sz="1600">
                <a:solidFill>
                  <a:schemeClr val="lt1"/>
                </a:solidFill>
              </a:defRPr>
            </a:lvl3pPr>
            <a:lvl4pPr marL="1828800" lvl="3" indent="-228600" algn="l">
              <a:spcBef>
                <a:spcPts val="280"/>
              </a:spcBef>
              <a:spcAft>
                <a:spcPts val="0"/>
              </a:spcAft>
              <a:buSzPts val="1400"/>
              <a:buNone/>
              <a:defRPr sz="1400">
                <a:solidFill>
                  <a:schemeClr val="lt1"/>
                </a:solidFill>
              </a:defRPr>
            </a:lvl4pPr>
            <a:lvl5pPr marL="2286000" lvl="4" indent="-228600" algn="l">
              <a:spcBef>
                <a:spcPts val="280"/>
              </a:spcBef>
              <a:spcAft>
                <a:spcPts val="0"/>
              </a:spcAft>
              <a:buSzPts val="1400"/>
              <a:buNone/>
              <a:defRPr sz="1400">
                <a:solidFill>
                  <a:schemeClr val="lt1"/>
                </a:solidFill>
              </a:defRPr>
            </a:lvl5pPr>
            <a:lvl6pPr marL="2743200" lvl="5" indent="-228600" algn="l">
              <a:spcBef>
                <a:spcPts val="280"/>
              </a:spcBef>
              <a:spcAft>
                <a:spcPts val="0"/>
              </a:spcAft>
              <a:buSzPts val="1400"/>
              <a:buNone/>
              <a:defRPr sz="1400">
                <a:solidFill>
                  <a:schemeClr val="lt1"/>
                </a:solidFill>
              </a:defRPr>
            </a:lvl6pPr>
            <a:lvl7pPr marL="3200400" lvl="6" indent="-228600" algn="l">
              <a:spcBef>
                <a:spcPts val="280"/>
              </a:spcBef>
              <a:spcAft>
                <a:spcPts val="0"/>
              </a:spcAft>
              <a:buSzPts val="1400"/>
              <a:buNone/>
              <a:defRPr sz="1400">
                <a:solidFill>
                  <a:schemeClr val="lt1"/>
                </a:solidFill>
              </a:defRPr>
            </a:lvl7pPr>
            <a:lvl8pPr marL="3657600" lvl="7" indent="-228600" algn="l">
              <a:spcBef>
                <a:spcPts val="280"/>
              </a:spcBef>
              <a:spcAft>
                <a:spcPts val="0"/>
              </a:spcAft>
              <a:buSzPts val="1400"/>
              <a:buNone/>
              <a:defRPr sz="1400">
                <a:solidFill>
                  <a:schemeClr val="lt1"/>
                </a:solidFill>
              </a:defRPr>
            </a:lvl8pPr>
            <a:lvl9pPr marL="4114800" lvl="8" indent="-228600" algn="l">
              <a:spcBef>
                <a:spcPts val="280"/>
              </a:spcBef>
              <a:spcAft>
                <a:spcPts val="0"/>
              </a:spcAft>
              <a:buSzPts val="1400"/>
              <a:buNone/>
              <a:defRPr sz="1400">
                <a:solidFill>
                  <a:schemeClr val="lt1"/>
                </a:solidFill>
              </a:defRPr>
            </a:lvl9pPr>
          </a:lstStyle>
          <a:p>
            <a:endParaRPr/>
          </a:p>
        </p:txBody>
      </p:sp>
      <p:sp>
        <p:nvSpPr>
          <p:cNvPr id="71" name="Google Shape;71;p27"/>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27"/>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27"/>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80"/>
        <p:cNvGrpSpPr/>
        <p:nvPr/>
      </p:nvGrpSpPr>
      <p:grpSpPr>
        <a:xfrm>
          <a:off x="0" y="0"/>
          <a:ext cx="0" cy="0"/>
          <a:chOff x="0" y="0"/>
          <a:chExt cx="0" cy="0"/>
        </a:xfrm>
      </p:grpSpPr>
      <p:sp>
        <p:nvSpPr>
          <p:cNvPr id="81" name="Google Shape;81;p29"/>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3F3F3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9"/>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9"/>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94"/>
        <p:cNvGrpSpPr/>
        <p:nvPr/>
      </p:nvGrpSpPr>
      <p:grpSpPr>
        <a:xfrm>
          <a:off x="0" y="0"/>
          <a:ext cx="0" cy="0"/>
          <a:chOff x="0" y="0"/>
          <a:chExt cx="0" cy="0"/>
        </a:xfrm>
      </p:grpSpPr>
      <p:sp>
        <p:nvSpPr>
          <p:cNvPr id="95" name="Google Shape;95;p31"/>
          <p:cNvSpPr txBox="1">
            <a:spLocks noGrp="1"/>
          </p:cNvSpPr>
          <p:nvPr>
            <p:ph type="title"/>
          </p:nvPr>
        </p:nvSpPr>
        <p:spPr>
          <a:xfrm>
            <a:off x="167838" y="152400"/>
            <a:ext cx="2523744" cy="978408"/>
          </a:xfrm>
          <a:prstGeom prst="rect">
            <a:avLst/>
          </a:prstGeom>
          <a:noFill/>
          <a:ln>
            <a:noFill/>
          </a:ln>
        </p:spPr>
        <p:txBody>
          <a:bodyPr spcFirstLastPara="1" wrap="square" lIns="73150" tIns="45700" rIns="45700" bIns="0" anchor="b" anchorCtr="0">
            <a:normAutofit/>
          </a:bodyPr>
          <a:lstStyle>
            <a:lvl1pPr lvl="0" algn="l">
              <a:spcBef>
                <a:spcPts val="0"/>
              </a:spcBef>
              <a:spcAft>
                <a:spcPts val="0"/>
              </a:spcAft>
              <a:buSzPts val="1400"/>
              <a:buNone/>
              <a:defRPr sz="20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31"/>
          <p:cNvSpPr txBox="1">
            <a:spLocks noGrp="1"/>
          </p:cNvSpPr>
          <p:nvPr>
            <p:ph type="body" idx="1"/>
          </p:nvPr>
        </p:nvSpPr>
        <p:spPr>
          <a:xfrm>
            <a:off x="3019377" y="1743133"/>
            <a:ext cx="5920641" cy="4558885"/>
          </a:xfrm>
          <a:prstGeom prst="rect">
            <a:avLst/>
          </a:prstGeom>
          <a:noFill/>
          <a:ln>
            <a:noFill/>
          </a:ln>
        </p:spPr>
        <p:txBody>
          <a:bodyPr spcFirstLastPara="1" wrap="square" lIns="54850" tIns="91425" rIns="91425" bIns="45700" anchor="t" anchorCtr="0">
            <a:noAutofit/>
          </a:bodyPr>
          <a:lstStyle>
            <a:lvl1pPr marL="457200" lvl="0" indent="-391160" algn="l">
              <a:spcBef>
                <a:spcPts val="0"/>
              </a:spcBef>
              <a:spcAft>
                <a:spcPts val="0"/>
              </a:spcAft>
              <a:buSzPts val="2560"/>
              <a:buChar char="◼"/>
              <a:defRPr sz="3200"/>
            </a:lvl1pPr>
            <a:lvl2pPr marL="914400" lvl="1" indent="-388619" algn="l">
              <a:spcBef>
                <a:spcPts val="560"/>
              </a:spcBef>
              <a:spcAft>
                <a:spcPts val="0"/>
              </a:spcAft>
              <a:buSzPts val="2520"/>
              <a:buChar char="▪"/>
              <a:defRPr sz="2800"/>
            </a:lvl2pPr>
            <a:lvl3pPr marL="1371600" lvl="2" indent="-381000" algn="l">
              <a:spcBef>
                <a:spcPts val="480"/>
              </a:spcBef>
              <a:spcAft>
                <a:spcPts val="0"/>
              </a:spcAft>
              <a:buSzPts val="2400"/>
              <a:buChar char="▪"/>
              <a:defRPr sz="2400"/>
            </a:lvl3pPr>
            <a:lvl4pPr marL="1828800" lvl="3" indent="-355600" algn="l">
              <a:spcBef>
                <a:spcPts val="400"/>
              </a:spcBef>
              <a:spcAft>
                <a:spcPts val="0"/>
              </a:spcAft>
              <a:buSzPts val="2000"/>
              <a:buChar char="▪"/>
              <a:defRPr sz="2000"/>
            </a:lvl4pPr>
            <a:lvl5pPr marL="2286000" lvl="4" indent="-355600" algn="l">
              <a:spcBef>
                <a:spcPts val="400"/>
              </a:spcBef>
              <a:spcAft>
                <a:spcPts val="0"/>
              </a:spcAft>
              <a:buSzPts val="2000"/>
              <a:buChar char="🢝"/>
              <a:defRPr sz="2000"/>
            </a:lvl5pPr>
            <a:lvl6pPr marL="2743200" lvl="5" indent="-355600" algn="l">
              <a:spcBef>
                <a:spcPts val="400"/>
              </a:spcBef>
              <a:spcAft>
                <a:spcPts val="0"/>
              </a:spcAft>
              <a:buSzPts val="2000"/>
              <a:buChar char="●"/>
              <a:defRPr sz="2000"/>
            </a:lvl6pPr>
            <a:lvl7pPr marL="3200400" lvl="6" indent="-355600" algn="l">
              <a:spcBef>
                <a:spcPts val="400"/>
              </a:spcBef>
              <a:spcAft>
                <a:spcPts val="0"/>
              </a:spcAft>
              <a:buSzPts val="2000"/>
              <a:buChar char="●"/>
              <a:defRPr sz="2000"/>
            </a:lvl7pPr>
            <a:lvl8pPr marL="3657600" lvl="7" indent="-355600" algn="l">
              <a:spcBef>
                <a:spcPts val="400"/>
              </a:spcBef>
              <a:spcAft>
                <a:spcPts val="0"/>
              </a:spcAft>
              <a:buSzPts val="2000"/>
              <a:buChar char="●"/>
              <a:defRPr sz="2000"/>
            </a:lvl8pPr>
            <a:lvl9pPr marL="4114800" lvl="8" indent="-355600" algn="l">
              <a:spcBef>
                <a:spcPts val="400"/>
              </a:spcBef>
              <a:spcAft>
                <a:spcPts val="0"/>
              </a:spcAft>
              <a:buSzPts val="2000"/>
              <a:buChar char="●"/>
              <a:defRPr sz="2000"/>
            </a:lvl9pPr>
          </a:lstStyle>
          <a:p>
            <a:endParaRPr/>
          </a:p>
        </p:txBody>
      </p:sp>
      <p:sp>
        <p:nvSpPr>
          <p:cNvPr id="97" name="Google Shape;97;p31"/>
          <p:cNvSpPr txBox="1">
            <a:spLocks noGrp="1"/>
          </p:cNvSpPr>
          <p:nvPr>
            <p:ph type="body" idx="2"/>
          </p:nvPr>
        </p:nvSpPr>
        <p:spPr>
          <a:xfrm>
            <a:off x="167838" y="1730018"/>
            <a:ext cx="2468880" cy="4572000"/>
          </a:xfrm>
          <a:prstGeom prst="rect">
            <a:avLst/>
          </a:prstGeom>
          <a:noFill/>
          <a:ln>
            <a:noFill/>
          </a:ln>
        </p:spPr>
        <p:txBody>
          <a:bodyPr spcFirstLastPara="1" wrap="square" lIns="54850" tIns="91425" rIns="91425" bIns="45700" anchor="t" anchorCtr="0">
            <a:noAutofit/>
          </a:bodyPr>
          <a:lstStyle>
            <a:lvl1pPr marL="457200" lvl="0" indent="-228600" algn="l">
              <a:spcBef>
                <a:spcPts val="0"/>
              </a:spcBef>
              <a:spcAft>
                <a:spcPts val="0"/>
              </a:spcAft>
              <a:buSzPts val="1120"/>
              <a:buNone/>
              <a:defRPr sz="1400"/>
            </a:lvl1pPr>
            <a:lvl2pPr marL="914400" lvl="1" indent="-228600" algn="l">
              <a:spcBef>
                <a:spcPts val="240"/>
              </a:spcBef>
              <a:spcAft>
                <a:spcPts val="0"/>
              </a:spcAft>
              <a:buSzPts val="1080"/>
              <a:buNone/>
              <a:defRPr sz="1200"/>
            </a:lvl2pPr>
            <a:lvl3pPr marL="1371600" lvl="2" indent="-228600" algn="l">
              <a:spcBef>
                <a:spcPts val="200"/>
              </a:spcBef>
              <a:spcAft>
                <a:spcPts val="0"/>
              </a:spcAft>
              <a:buSzPts val="1000"/>
              <a:buNone/>
              <a:defRPr sz="1000"/>
            </a:lvl3pPr>
            <a:lvl4pPr marL="1828800" lvl="3" indent="-228600" algn="l">
              <a:spcBef>
                <a:spcPts val="180"/>
              </a:spcBef>
              <a:spcAft>
                <a:spcPts val="0"/>
              </a:spcAft>
              <a:buSzPts val="900"/>
              <a:buNone/>
              <a:defRPr sz="900"/>
            </a:lvl4pPr>
            <a:lvl5pPr marL="2286000" lvl="4" indent="-228600" algn="l">
              <a:spcBef>
                <a:spcPts val="180"/>
              </a:spcBef>
              <a:spcAft>
                <a:spcPts val="0"/>
              </a:spcAft>
              <a:buSzPts val="900"/>
              <a:buNone/>
              <a:defRPr sz="900"/>
            </a:lvl5pPr>
            <a:lvl6pPr marL="2743200" lvl="5" indent="-228600" algn="l">
              <a:spcBef>
                <a:spcPts val="180"/>
              </a:spcBef>
              <a:spcAft>
                <a:spcPts val="0"/>
              </a:spcAft>
              <a:buSzPts val="900"/>
              <a:buNone/>
              <a:defRPr sz="900"/>
            </a:lvl6pPr>
            <a:lvl7pPr marL="3200400" lvl="6" indent="-228600" algn="l">
              <a:spcBef>
                <a:spcPts val="180"/>
              </a:spcBef>
              <a:spcAft>
                <a:spcPts val="0"/>
              </a:spcAft>
              <a:buSzPts val="900"/>
              <a:buNone/>
              <a:defRPr sz="900"/>
            </a:lvl7pPr>
            <a:lvl8pPr marL="3657600" lvl="7" indent="-228600" algn="l">
              <a:spcBef>
                <a:spcPts val="180"/>
              </a:spcBef>
              <a:spcAft>
                <a:spcPts val="0"/>
              </a:spcAft>
              <a:buSzPts val="900"/>
              <a:buNone/>
              <a:defRPr sz="900"/>
            </a:lvl8pPr>
            <a:lvl9pPr marL="4114800" lvl="8" indent="-228600" algn="l">
              <a:spcBef>
                <a:spcPts val="180"/>
              </a:spcBef>
              <a:spcAft>
                <a:spcPts val="0"/>
              </a:spcAft>
              <a:buSzPts val="900"/>
              <a:buNone/>
              <a:defRPr sz="900"/>
            </a:lvl9pPr>
          </a:lstStyle>
          <a:p>
            <a:endParaRPr/>
          </a:p>
        </p:txBody>
      </p:sp>
      <p:sp>
        <p:nvSpPr>
          <p:cNvPr id="98" name="Google Shape;98;p31"/>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3F3F3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9" name="Google Shape;99;p31"/>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0" name="Google Shape;100;p31"/>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3.xml"/><Relationship Id="rId1" Type="http://schemas.openxmlformats.org/officeDocument/2006/relationships/slideLayout" Target="../slideLayouts/slideLayout7.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8.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9.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0.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
        <p:cNvGrpSpPr/>
        <p:nvPr/>
      </p:nvGrpSpPr>
      <p:grpSpPr>
        <a:xfrm>
          <a:off x="0" y="0"/>
          <a:ext cx="0" cy="0"/>
          <a:chOff x="0" y="0"/>
          <a:chExt cx="0" cy="0"/>
        </a:xfrm>
      </p:grpSpPr>
      <p:sp>
        <p:nvSpPr>
          <p:cNvPr id="6" name="Google Shape;6;p18"/>
          <p:cNvSpPr txBox="1"/>
          <p:nvPr/>
        </p:nvSpPr>
        <p:spPr>
          <a:xfrm>
            <a:off x="0" y="0"/>
            <a:ext cx="9144000" cy="5135562"/>
          </a:xfrm>
          <a:prstGeom prst="rect">
            <a:avLst/>
          </a:pr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lt1"/>
              </a:solidFill>
              <a:latin typeface="Arial"/>
              <a:ea typeface="Arial"/>
              <a:cs typeface="Arial"/>
              <a:sym typeface="Arial"/>
            </a:endParaRPr>
          </a:p>
        </p:txBody>
      </p:sp>
      <p:sp>
        <p:nvSpPr>
          <p:cNvPr id="7" name="Google Shape;7;p18"/>
          <p:cNvSpPr txBox="1"/>
          <p:nvPr/>
        </p:nvSpPr>
        <p:spPr>
          <a:xfrm>
            <a:off x="0" y="5127625"/>
            <a:ext cx="9144000" cy="46037"/>
          </a:xfrm>
          <a:prstGeom prst="rect">
            <a:avLst/>
          </a:prstGeom>
          <a:solidFill>
            <a:srgbClr val="FFFFFF"/>
          </a:solidFill>
          <a:ln>
            <a:noFill/>
          </a:ln>
          <a:effectLst>
            <a:outerShdw blurRad="63500" dist="10160" dir="5400000">
              <a:srgbClr val="808080">
                <a:alpha val="5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lt1"/>
              </a:solidFill>
              <a:latin typeface="Arial"/>
              <a:ea typeface="Arial"/>
              <a:cs typeface="Arial"/>
              <a:sym typeface="Arial"/>
            </a:endParaRPr>
          </a:p>
        </p:txBody>
      </p:sp>
      <p:sp>
        <p:nvSpPr>
          <p:cNvPr id="8" name="Google Shape;8;p18"/>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marR="0" lvl="0" algn="l" rtl="0">
              <a:spcBef>
                <a:spcPts val="0"/>
              </a:spcBef>
              <a:spcAft>
                <a:spcPts val="0"/>
              </a:spcAft>
              <a:buSzPts val="1400"/>
              <a:buNone/>
              <a:defRPr sz="4500" b="1" i="0" u="none" strike="noStrike" cap="none">
                <a:solidFill>
                  <a:srgbClr val="FFC800"/>
                </a:solidFill>
                <a:latin typeface="Arial"/>
                <a:ea typeface="Arial"/>
                <a:cs typeface="Arial"/>
                <a:sym typeface="Arial"/>
              </a:defRPr>
            </a:lvl1pPr>
            <a:lvl2pPr marR="0" lvl="1" algn="l" rtl="0">
              <a:spcBef>
                <a:spcPts val="0"/>
              </a:spcBef>
              <a:spcAft>
                <a:spcPts val="0"/>
              </a:spcAft>
              <a:buSzPts val="1400"/>
              <a:buNone/>
              <a:defRPr sz="4500" b="1" i="0" u="none" strike="noStrike" cap="none">
                <a:solidFill>
                  <a:srgbClr val="FFC800"/>
                </a:solidFill>
                <a:latin typeface="Arial"/>
                <a:ea typeface="Arial"/>
                <a:cs typeface="Arial"/>
                <a:sym typeface="Arial"/>
              </a:defRPr>
            </a:lvl2pPr>
            <a:lvl3pPr marR="0" lvl="2" algn="l" rtl="0">
              <a:spcBef>
                <a:spcPts val="0"/>
              </a:spcBef>
              <a:spcAft>
                <a:spcPts val="0"/>
              </a:spcAft>
              <a:buSzPts val="1400"/>
              <a:buNone/>
              <a:defRPr sz="4500" b="1" i="0" u="none" strike="noStrike" cap="none">
                <a:solidFill>
                  <a:srgbClr val="FFC800"/>
                </a:solidFill>
                <a:latin typeface="Arial"/>
                <a:ea typeface="Arial"/>
                <a:cs typeface="Arial"/>
                <a:sym typeface="Arial"/>
              </a:defRPr>
            </a:lvl3pPr>
            <a:lvl4pPr marR="0" lvl="3" algn="l" rtl="0">
              <a:spcBef>
                <a:spcPts val="0"/>
              </a:spcBef>
              <a:spcAft>
                <a:spcPts val="0"/>
              </a:spcAft>
              <a:buSzPts val="1400"/>
              <a:buNone/>
              <a:defRPr sz="4500" b="1" i="0" u="none" strike="noStrike" cap="none">
                <a:solidFill>
                  <a:srgbClr val="FFC800"/>
                </a:solidFill>
                <a:latin typeface="Arial"/>
                <a:ea typeface="Arial"/>
                <a:cs typeface="Arial"/>
                <a:sym typeface="Arial"/>
              </a:defRPr>
            </a:lvl4pPr>
            <a:lvl5pPr marR="0" lvl="4" algn="l" rtl="0">
              <a:spcBef>
                <a:spcPts val="0"/>
              </a:spcBef>
              <a:spcAft>
                <a:spcPts val="0"/>
              </a:spcAft>
              <a:buSzPts val="1400"/>
              <a:buNone/>
              <a:defRPr sz="4500" b="1" i="0" u="none" strike="noStrike" cap="none">
                <a:solidFill>
                  <a:srgbClr val="FFC800"/>
                </a:solidFill>
                <a:latin typeface="Arial"/>
                <a:ea typeface="Arial"/>
                <a:cs typeface="Arial"/>
                <a:sym typeface="Arial"/>
              </a:defRPr>
            </a:lvl5pPr>
            <a:lvl6pPr marR="0" lvl="5" algn="l" rtl="0">
              <a:spcBef>
                <a:spcPts val="0"/>
              </a:spcBef>
              <a:spcAft>
                <a:spcPts val="0"/>
              </a:spcAft>
              <a:buSzPts val="1400"/>
              <a:buNone/>
              <a:defRPr sz="4500" b="1" i="0" u="none" strike="noStrike" cap="none">
                <a:solidFill>
                  <a:srgbClr val="FFC800"/>
                </a:solidFill>
                <a:latin typeface="Arial"/>
                <a:ea typeface="Arial"/>
                <a:cs typeface="Arial"/>
                <a:sym typeface="Arial"/>
              </a:defRPr>
            </a:lvl6pPr>
            <a:lvl7pPr marR="0" lvl="6" algn="l" rtl="0">
              <a:spcBef>
                <a:spcPts val="0"/>
              </a:spcBef>
              <a:spcAft>
                <a:spcPts val="0"/>
              </a:spcAft>
              <a:buSzPts val="1400"/>
              <a:buNone/>
              <a:defRPr sz="4500" b="1" i="0" u="none" strike="noStrike" cap="none">
                <a:solidFill>
                  <a:srgbClr val="FFC800"/>
                </a:solidFill>
                <a:latin typeface="Arial"/>
                <a:ea typeface="Arial"/>
                <a:cs typeface="Arial"/>
                <a:sym typeface="Arial"/>
              </a:defRPr>
            </a:lvl7pPr>
            <a:lvl8pPr marR="0" lvl="7" algn="l" rtl="0">
              <a:spcBef>
                <a:spcPts val="0"/>
              </a:spcBef>
              <a:spcAft>
                <a:spcPts val="0"/>
              </a:spcAft>
              <a:buSzPts val="1400"/>
              <a:buNone/>
              <a:defRPr sz="4500" b="1" i="0" u="none" strike="noStrike" cap="none">
                <a:solidFill>
                  <a:srgbClr val="FFC800"/>
                </a:solidFill>
                <a:latin typeface="Arial"/>
                <a:ea typeface="Arial"/>
                <a:cs typeface="Arial"/>
                <a:sym typeface="Arial"/>
              </a:defRPr>
            </a:lvl8pPr>
            <a:lvl9pPr marR="0" lvl="8" algn="l" rtl="0">
              <a:spcBef>
                <a:spcPts val="0"/>
              </a:spcBef>
              <a:spcAft>
                <a:spcPts val="0"/>
              </a:spcAft>
              <a:buSzPts val="1400"/>
              <a:buNone/>
              <a:defRPr sz="4500" b="1" i="0" u="none" strike="noStrike" cap="none">
                <a:solidFill>
                  <a:srgbClr val="FFC800"/>
                </a:solidFill>
                <a:latin typeface="Arial"/>
                <a:ea typeface="Arial"/>
                <a:cs typeface="Arial"/>
                <a:sym typeface="Arial"/>
              </a:defRPr>
            </a:lvl9pPr>
          </a:lstStyle>
          <a:p>
            <a:endParaRPr/>
          </a:p>
        </p:txBody>
      </p:sp>
      <p:sp>
        <p:nvSpPr>
          <p:cNvPr id="9" name="Google Shape;9;p18"/>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lvl1pPr marL="457200" marR="0" lvl="0" indent="-391160" algn="l" rtl="0">
              <a:spcBef>
                <a:spcPts val="0"/>
              </a:spcBef>
              <a:spcAft>
                <a:spcPts val="0"/>
              </a:spcAft>
              <a:buClr>
                <a:schemeClr val="accent1"/>
              </a:buClr>
              <a:buSzPts val="2560"/>
              <a:buFont typeface="Noto Sans Symbols"/>
              <a:buChar char="◼"/>
              <a:defRPr sz="3200" b="0" i="0" u="none" strike="noStrike" cap="none">
                <a:solidFill>
                  <a:schemeClr val="lt1"/>
                </a:solidFill>
                <a:latin typeface="Arial"/>
                <a:ea typeface="Arial"/>
                <a:cs typeface="Arial"/>
                <a:sym typeface="Arial"/>
              </a:defRPr>
            </a:lvl1pPr>
            <a:lvl2pPr marL="914400" marR="0" lvl="1" indent="-388619" algn="l" rtl="0">
              <a:spcBef>
                <a:spcPts val="560"/>
              </a:spcBef>
              <a:spcAft>
                <a:spcPts val="0"/>
              </a:spcAft>
              <a:buClr>
                <a:schemeClr val="accent2"/>
              </a:buClr>
              <a:buSzPts val="2520"/>
              <a:buFont typeface="Noto Sans Symbols"/>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rgbClr val="E66C7D"/>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rgbClr val="6BB76D"/>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rgbClr val="E88651"/>
              </a:buClr>
              <a:buSzPts val="2000"/>
              <a:buFont typeface="Noto Sans Symbols"/>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6"/>
              </a:buClr>
              <a:buSzPts val="2000"/>
              <a:buFont typeface="Noto Sans Symbols"/>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1"/>
              </a:buClr>
              <a:buSzPts val="1800"/>
              <a:buFont typeface="Noto Sans Symbols"/>
              <a:buChar char="●"/>
              <a:defRPr sz="1800" b="0" i="0" u="none" strike="noStrike" cap="none">
                <a:solidFill>
                  <a:schemeClr val="lt1"/>
                </a:solidFill>
                <a:latin typeface="Arial"/>
                <a:ea typeface="Arial"/>
                <a:cs typeface="Arial"/>
                <a:sym typeface="Arial"/>
              </a:defRPr>
            </a:lvl7pPr>
            <a:lvl8pPr marL="3657600" marR="0" lvl="7" indent="-342900" algn="l" rtl="0">
              <a:spcBef>
                <a:spcPts val="360"/>
              </a:spcBef>
              <a:spcAft>
                <a:spcPts val="0"/>
              </a:spcAft>
              <a:buClr>
                <a:schemeClr val="accent2"/>
              </a:buClr>
              <a:buSzPts val="1800"/>
              <a:buFont typeface="Noto Sans Symbols"/>
              <a:buChar char="●"/>
              <a:defRPr sz="1800" b="0" i="0" u="none" strike="noStrike" cap="none">
                <a:solidFill>
                  <a:schemeClr val="lt1"/>
                </a:solidFill>
                <a:latin typeface="Arial"/>
                <a:ea typeface="Arial"/>
                <a:cs typeface="Arial"/>
                <a:sym typeface="Arial"/>
              </a:defRPr>
            </a:lvl8pPr>
            <a:lvl9pPr marL="4114800" marR="0" lvl="8" indent="-342900" algn="l" rtl="0">
              <a:spcBef>
                <a:spcPts val="360"/>
              </a:spcBef>
              <a:spcAft>
                <a:spcPts val="0"/>
              </a:spcAft>
              <a:buClr>
                <a:schemeClr val="accent3"/>
              </a:buClr>
              <a:buSzPts val="1800"/>
              <a:buFont typeface="Noto Sans Symbols"/>
              <a:buChar char="●"/>
              <a:defRPr sz="1800" b="0" i="0" u="none" strike="noStrike" cap="none">
                <a:solidFill>
                  <a:schemeClr val="lt1"/>
                </a:solidFill>
                <a:latin typeface="Arial"/>
                <a:ea typeface="Arial"/>
                <a:cs typeface="Arial"/>
                <a:sym typeface="Arial"/>
              </a:defRPr>
            </a:lvl9pPr>
          </a:lstStyle>
          <a:p>
            <a:endParaRPr/>
          </a:p>
        </p:txBody>
      </p:sp>
      <p:sp>
        <p:nvSpPr>
          <p:cNvPr id="10" name="Google Shape;10;p18"/>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marR="0" lvl="0" algn="l" rtl="0">
              <a:lnSpc>
                <a:spcPct val="100000"/>
              </a:lnSpc>
              <a:spcBef>
                <a:spcPts val="0"/>
              </a:spcBef>
              <a:spcAft>
                <a:spcPts val="0"/>
              </a:spcAft>
              <a:buSzPts val="1400"/>
              <a:buNone/>
              <a:defRPr sz="1200" b="0" i="0" u="none">
                <a:solidFill>
                  <a:srgbClr val="FFFFFF"/>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9pPr>
          </a:lstStyle>
          <a:p>
            <a:endParaRPr/>
          </a:p>
        </p:txBody>
      </p:sp>
      <p:sp>
        <p:nvSpPr>
          <p:cNvPr id="11" name="Google Shape;11;p18"/>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marR="0" lvl="0" algn="l" rtl="0">
              <a:lnSpc>
                <a:spcPct val="100000"/>
              </a:lnSpc>
              <a:spcBef>
                <a:spcPts val="0"/>
              </a:spcBef>
              <a:spcAft>
                <a:spcPts val="0"/>
              </a:spcAft>
              <a:buSzPts val="1400"/>
              <a:buNone/>
              <a:defRPr sz="2400" b="0" i="0" u="none">
                <a:solidFill>
                  <a:schemeClr val="lt1"/>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9pPr>
          </a:lstStyle>
          <a:p>
            <a:endParaRPr/>
          </a:p>
        </p:txBody>
      </p:sp>
      <p:sp>
        <p:nvSpPr>
          <p:cNvPr id="12" name="Google Shape;12;p18"/>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1pPr>
            <a:lvl2pPr marL="0" marR="0" lvl="1"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2pPr>
            <a:lvl3pPr marL="0" marR="0" lvl="2"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3pPr>
            <a:lvl4pPr marL="0" marR="0" lvl="3"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4pPr>
            <a:lvl5pPr marL="0" marR="0" lvl="4"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5pPr>
            <a:lvl6pPr marL="0" marR="0" lvl="5"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6pPr>
            <a:lvl7pPr marL="0" marR="0" lvl="6"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7pPr>
            <a:lvl8pPr marL="0" marR="0" lvl="7"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8pPr>
            <a:lvl9pPr marL="0" marR="0" lvl="8"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
        <p:cNvGrpSpPr/>
        <p:nvPr/>
      </p:nvGrpSpPr>
      <p:grpSpPr>
        <a:xfrm>
          <a:off x="0" y="0"/>
          <a:ext cx="0" cy="0"/>
          <a:chOff x="0" y="0"/>
          <a:chExt cx="0" cy="0"/>
        </a:xfrm>
      </p:grpSpPr>
      <p:sp>
        <p:nvSpPr>
          <p:cNvPr id="20" name="Google Shape;20;p20"/>
          <p:cNvSpPr txBox="1"/>
          <p:nvPr/>
        </p:nvSpPr>
        <p:spPr>
          <a:xfrm>
            <a:off x="0" y="1436687"/>
            <a:ext cx="9144000" cy="44450"/>
          </a:xfrm>
          <a:prstGeom prst="rect">
            <a:avLst/>
          </a:prstGeom>
          <a:solidFill>
            <a:srgbClr val="FFFFFF"/>
          </a:solidFill>
          <a:ln>
            <a:noFill/>
          </a:ln>
          <a:effectLst>
            <a:outerShdw blurRad="63500" dist="10160" dir="5400000">
              <a:srgbClr val="808080">
                <a:alpha val="5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21" name="Google Shape;21;p20"/>
          <p:cNvSpPr txBox="1"/>
          <p:nvPr/>
        </p:nvSpPr>
        <p:spPr>
          <a:xfrm>
            <a:off x="0" y="0"/>
            <a:ext cx="9144000" cy="1433512"/>
          </a:xfrm>
          <a:prstGeom prst="rect">
            <a:avLst/>
          </a:pr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22" name="Google Shape;22;p20"/>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marR="0" lvl="0" algn="l" rtl="0">
              <a:spcBef>
                <a:spcPts val="0"/>
              </a:spcBef>
              <a:spcAft>
                <a:spcPts val="0"/>
              </a:spcAft>
              <a:buSzPts val="1400"/>
              <a:buNone/>
              <a:defRPr sz="4500" b="1" i="0" u="none" strike="noStrike" cap="none">
                <a:solidFill>
                  <a:srgbClr val="FFC800"/>
                </a:solidFill>
                <a:latin typeface="Arial"/>
                <a:ea typeface="Arial"/>
                <a:cs typeface="Arial"/>
                <a:sym typeface="Arial"/>
              </a:defRPr>
            </a:lvl1pPr>
            <a:lvl2pPr marR="0" lvl="1" algn="l" rtl="0">
              <a:spcBef>
                <a:spcPts val="0"/>
              </a:spcBef>
              <a:spcAft>
                <a:spcPts val="0"/>
              </a:spcAft>
              <a:buSzPts val="1400"/>
              <a:buNone/>
              <a:defRPr sz="4500" b="1" i="0" u="none" strike="noStrike" cap="none">
                <a:solidFill>
                  <a:srgbClr val="FFC800"/>
                </a:solidFill>
                <a:latin typeface="Arial"/>
                <a:ea typeface="Arial"/>
                <a:cs typeface="Arial"/>
                <a:sym typeface="Arial"/>
              </a:defRPr>
            </a:lvl2pPr>
            <a:lvl3pPr marR="0" lvl="2" algn="l" rtl="0">
              <a:spcBef>
                <a:spcPts val="0"/>
              </a:spcBef>
              <a:spcAft>
                <a:spcPts val="0"/>
              </a:spcAft>
              <a:buSzPts val="1400"/>
              <a:buNone/>
              <a:defRPr sz="4500" b="1" i="0" u="none" strike="noStrike" cap="none">
                <a:solidFill>
                  <a:srgbClr val="FFC800"/>
                </a:solidFill>
                <a:latin typeface="Arial"/>
                <a:ea typeface="Arial"/>
                <a:cs typeface="Arial"/>
                <a:sym typeface="Arial"/>
              </a:defRPr>
            </a:lvl3pPr>
            <a:lvl4pPr marR="0" lvl="3" algn="l" rtl="0">
              <a:spcBef>
                <a:spcPts val="0"/>
              </a:spcBef>
              <a:spcAft>
                <a:spcPts val="0"/>
              </a:spcAft>
              <a:buSzPts val="1400"/>
              <a:buNone/>
              <a:defRPr sz="4500" b="1" i="0" u="none" strike="noStrike" cap="none">
                <a:solidFill>
                  <a:srgbClr val="FFC800"/>
                </a:solidFill>
                <a:latin typeface="Arial"/>
                <a:ea typeface="Arial"/>
                <a:cs typeface="Arial"/>
                <a:sym typeface="Arial"/>
              </a:defRPr>
            </a:lvl4pPr>
            <a:lvl5pPr marR="0" lvl="4" algn="l" rtl="0">
              <a:spcBef>
                <a:spcPts val="0"/>
              </a:spcBef>
              <a:spcAft>
                <a:spcPts val="0"/>
              </a:spcAft>
              <a:buSzPts val="1400"/>
              <a:buNone/>
              <a:defRPr sz="4500" b="1" i="0" u="none" strike="noStrike" cap="none">
                <a:solidFill>
                  <a:srgbClr val="FFC800"/>
                </a:solidFill>
                <a:latin typeface="Arial"/>
                <a:ea typeface="Arial"/>
                <a:cs typeface="Arial"/>
                <a:sym typeface="Arial"/>
              </a:defRPr>
            </a:lvl5pPr>
            <a:lvl6pPr marR="0" lvl="5" algn="l" rtl="0">
              <a:spcBef>
                <a:spcPts val="0"/>
              </a:spcBef>
              <a:spcAft>
                <a:spcPts val="0"/>
              </a:spcAft>
              <a:buSzPts val="1400"/>
              <a:buNone/>
              <a:defRPr sz="4500" b="1" i="0" u="none" strike="noStrike" cap="none">
                <a:solidFill>
                  <a:srgbClr val="FFC800"/>
                </a:solidFill>
                <a:latin typeface="Arial"/>
                <a:ea typeface="Arial"/>
                <a:cs typeface="Arial"/>
                <a:sym typeface="Arial"/>
              </a:defRPr>
            </a:lvl6pPr>
            <a:lvl7pPr marR="0" lvl="6" algn="l" rtl="0">
              <a:spcBef>
                <a:spcPts val="0"/>
              </a:spcBef>
              <a:spcAft>
                <a:spcPts val="0"/>
              </a:spcAft>
              <a:buSzPts val="1400"/>
              <a:buNone/>
              <a:defRPr sz="4500" b="1" i="0" u="none" strike="noStrike" cap="none">
                <a:solidFill>
                  <a:srgbClr val="FFC800"/>
                </a:solidFill>
                <a:latin typeface="Arial"/>
                <a:ea typeface="Arial"/>
                <a:cs typeface="Arial"/>
                <a:sym typeface="Arial"/>
              </a:defRPr>
            </a:lvl7pPr>
            <a:lvl8pPr marR="0" lvl="7" algn="l" rtl="0">
              <a:spcBef>
                <a:spcPts val="0"/>
              </a:spcBef>
              <a:spcAft>
                <a:spcPts val="0"/>
              </a:spcAft>
              <a:buSzPts val="1400"/>
              <a:buNone/>
              <a:defRPr sz="4500" b="1" i="0" u="none" strike="noStrike" cap="none">
                <a:solidFill>
                  <a:srgbClr val="FFC800"/>
                </a:solidFill>
                <a:latin typeface="Arial"/>
                <a:ea typeface="Arial"/>
                <a:cs typeface="Arial"/>
                <a:sym typeface="Arial"/>
              </a:defRPr>
            </a:lvl8pPr>
            <a:lvl9pPr marR="0" lvl="8" algn="l" rtl="0">
              <a:spcBef>
                <a:spcPts val="0"/>
              </a:spcBef>
              <a:spcAft>
                <a:spcPts val="0"/>
              </a:spcAft>
              <a:buSzPts val="1400"/>
              <a:buNone/>
              <a:defRPr sz="4500" b="1" i="0" u="none" strike="noStrike" cap="none">
                <a:solidFill>
                  <a:srgbClr val="FFC800"/>
                </a:solidFill>
                <a:latin typeface="Arial"/>
                <a:ea typeface="Arial"/>
                <a:cs typeface="Arial"/>
                <a:sym typeface="Arial"/>
              </a:defRPr>
            </a:lvl9pPr>
          </a:lstStyle>
          <a:p>
            <a:endParaRPr/>
          </a:p>
        </p:txBody>
      </p:sp>
      <p:sp>
        <p:nvSpPr>
          <p:cNvPr id="23" name="Google Shape;23;p20"/>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lvl1pPr marL="457200" marR="0" lvl="0" indent="-391160" algn="l" rtl="0">
              <a:spcBef>
                <a:spcPts val="0"/>
              </a:spcBef>
              <a:spcAft>
                <a:spcPts val="0"/>
              </a:spcAft>
              <a:buClr>
                <a:schemeClr val="accent1"/>
              </a:buClr>
              <a:buSzPts val="2560"/>
              <a:buFont typeface="Noto Sans Symbols"/>
              <a:buChar char="◼"/>
              <a:defRPr sz="3200" b="0" i="0" u="none" strike="noStrike" cap="none">
                <a:solidFill>
                  <a:schemeClr val="dk1"/>
                </a:solidFill>
                <a:latin typeface="Arial"/>
                <a:ea typeface="Arial"/>
                <a:cs typeface="Arial"/>
                <a:sym typeface="Arial"/>
              </a:defRPr>
            </a:lvl1pPr>
            <a:lvl2pPr marL="914400" marR="0" lvl="1" indent="-388619" algn="l" rtl="0">
              <a:spcBef>
                <a:spcPts val="560"/>
              </a:spcBef>
              <a:spcAft>
                <a:spcPts val="0"/>
              </a:spcAft>
              <a:buClr>
                <a:schemeClr val="accent2"/>
              </a:buClr>
              <a:buSzPts val="2520"/>
              <a:buFont typeface="Noto Sans Symbols"/>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rgbClr val="E66C7D"/>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rgbClr val="6BB76D"/>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rgbClr val="E88651"/>
              </a:buClr>
              <a:buSzPts val="2000"/>
              <a:buFont typeface="Noto Sans Symbols"/>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accent6"/>
              </a:buClr>
              <a:buSzPts val="2000"/>
              <a:buFont typeface="Noto Sans Symbols"/>
              <a:buChar char="●"/>
              <a:defRPr sz="2000" b="0" i="0" u="none" strike="noStrike" cap="none">
                <a:solidFill>
                  <a:schemeClr val="dk1"/>
                </a:solidFill>
                <a:latin typeface="Arial"/>
                <a:ea typeface="Arial"/>
                <a:cs typeface="Arial"/>
                <a:sym typeface="Arial"/>
              </a:defRPr>
            </a:lvl6pPr>
            <a:lvl7pPr marL="3200400" marR="0" lvl="6" indent="-342900" algn="l" rtl="0">
              <a:spcBef>
                <a:spcPts val="360"/>
              </a:spcBef>
              <a:spcAft>
                <a:spcPts val="0"/>
              </a:spcAft>
              <a:buClr>
                <a:schemeClr val="accent1"/>
              </a:buClr>
              <a:buSzPts val="1800"/>
              <a:buFont typeface="Noto Sans Symbols"/>
              <a:buChar char="●"/>
              <a:defRPr sz="1800" b="0" i="0" u="none" strike="noStrike" cap="none">
                <a:solidFill>
                  <a:schemeClr val="dk1"/>
                </a:solidFill>
                <a:latin typeface="Arial"/>
                <a:ea typeface="Arial"/>
                <a:cs typeface="Arial"/>
                <a:sym typeface="Arial"/>
              </a:defRPr>
            </a:lvl7pPr>
            <a:lvl8pPr marL="3657600" marR="0" lvl="7" indent="-342900" algn="l" rtl="0">
              <a:spcBef>
                <a:spcPts val="360"/>
              </a:spcBef>
              <a:spcAft>
                <a:spcPts val="0"/>
              </a:spcAft>
              <a:buClr>
                <a:schemeClr val="accent2"/>
              </a:buClr>
              <a:buSzPts val="1800"/>
              <a:buFont typeface="Noto Sans Symbols"/>
              <a:buChar char="●"/>
              <a:defRPr sz="1800" b="0" i="0" u="none" strike="noStrike" cap="none">
                <a:solidFill>
                  <a:schemeClr val="dk1"/>
                </a:solidFill>
                <a:latin typeface="Arial"/>
                <a:ea typeface="Arial"/>
                <a:cs typeface="Arial"/>
                <a:sym typeface="Arial"/>
              </a:defRPr>
            </a:lvl8pPr>
            <a:lvl9pPr marL="4114800" marR="0" lvl="8" indent="-342900" algn="l" rtl="0">
              <a:spcBef>
                <a:spcPts val="360"/>
              </a:spcBef>
              <a:spcAft>
                <a:spcPts val="0"/>
              </a:spcAft>
              <a:buClr>
                <a:schemeClr val="accent3"/>
              </a:buClr>
              <a:buSzPts val="1800"/>
              <a:buFont typeface="Noto Sans Symbols"/>
              <a:buChar char="●"/>
              <a:defRPr sz="1800" b="0" i="0" u="none" strike="noStrike" cap="none">
                <a:solidFill>
                  <a:schemeClr val="dk1"/>
                </a:solidFill>
                <a:latin typeface="Arial"/>
                <a:ea typeface="Arial"/>
                <a:cs typeface="Arial"/>
                <a:sym typeface="Arial"/>
              </a:defRPr>
            </a:lvl9pPr>
          </a:lstStyle>
          <a:p>
            <a:endParaRPr/>
          </a:p>
        </p:txBody>
      </p:sp>
      <p:sp>
        <p:nvSpPr>
          <p:cNvPr id="24" name="Google Shape;24;p20"/>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marR="0" lvl="0" algn="l" rtl="0">
              <a:lnSpc>
                <a:spcPct val="100000"/>
              </a:lnSpc>
              <a:spcBef>
                <a:spcPts val="0"/>
              </a:spcBef>
              <a:spcAft>
                <a:spcPts val="0"/>
              </a:spcAft>
              <a:buSzPts val="1400"/>
              <a:buNone/>
              <a:defRPr sz="1200" b="0" i="0" u="none">
                <a:solidFill>
                  <a:srgbClr val="3F3F3F"/>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25" name="Google Shape;25;p20"/>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marR="0" lvl="0" algn="l" rtl="0">
              <a:lnSpc>
                <a:spcPct val="100000"/>
              </a:lnSpc>
              <a:spcBef>
                <a:spcPts val="0"/>
              </a:spcBef>
              <a:spcAft>
                <a:spcPts val="0"/>
              </a:spcAft>
              <a:buSzPts val="1400"/>
              <a:buNone/>
              <a:defRPr sz="24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26" name="Google Shape;26;p20"/>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60"/>
        <p:cNvGrpSpPr/>
        <p:nvPr/>
      </p:nvGrpSpPr>
      <p:grpSpPr>
        <a:xfrm>
          <a:off x="0" y="0"/>
          <a:ext cx="0" cy="0"/>
          <a:chOff x="0" y="0"/>
          <a:chExt cx="0" cy="0"/>
        </a:xfrm>
      </p:grpSpPr>
      <p:sp>
        <p:nvSpPr>
          <p:cNvPr id="61" name="Google Shape;61;p26"/>
          <p:cNvSpPr txBox="1"/>
          <p:nvPr/>
        </p:nvSpPr>
        <p:spPr>
          <a:xfrm>
            <a:off x="0" y="0"/>
            <a:ext cx="9144000" cy="2601912"/>
          </a:xfrm>
          <a:prstGeom prst="rect">
            <a:avLst/>
          </a:pr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lt1"/>
              </a:solidFill>
              <a:latin typeface="Arial"/>
              <a:ea typeface="Arial"/>
              <a:cs typeface="Arial"/>
              <a:sym typeface="Arial"/>
            </a:endParaRPr>
          </a:p>
        </p:txBody>
      </p:sp>
      <p:sp>
        <p:nvSpPr>
          <p:cNvPr id="62" name="Google Shape;62;p26"/>
          <p:cNvSpPr txBox="1"/>
          <p:nvPr/>
        </p:nvSpPr>
        <p:spPr>
          <a:xfrm>
            <a:off x="0" y="2601912"/>
            <a:ext cx="9144000" cy="46037"/>
          </a:xfrm>
          <a:prstGeom prst="rect">
            <a:avLst/>
          </a:prstGeom>
          <a:solidFill>
            <a:srgbClr val="FFFFFF"/>
          </a:solidFill>
          <a:ln>
            <a:noFill/>
          </a:ln>
          <a:effectLst>
            <a:outerShdw blurRad="63500" dist="10160" dir="5400000">
              <a:srgbClr val="808080">
                <a:alpha val="5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lt1"/>
              </a:solidFill>
              <a:latin typeface="Arial"/>
              <a:ea typeface="Arial"/>
              <a:cs typeface="Arial"/>
              <a:sym typeface="Arial"/>
            </a:endParaRPr>
          </a:p>
        </p:txBody>
      </p:sp>
      <p:sp>
        <p:nvSpPr>
          <p:cNvPr id="63" name="Google Shape;63;p26"/>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marR="0" lvl="0" algn="l" rtl="0">
              <a:spcBef>
                <a:spcPts val="0"/>
              </a:spcBef>
              <a:spcAft>
                <a:spcPts val="0"/>
              </a:spcAft>
              <a:buSzPts val="1400"/>
              <a:buNone/>
              <a:defRPr sz="4500" b="1" i="0" u="none" strike="noStrike" cap="none">
                <a:solidFill>
                  <a:srgbClr val="FFC800"/>
                </a:solidFill>
                <a:latin typeface="Arial"/>
                <a:ea typeface="Arial"/>
                <a:cs typeface="Arial"/>
                <a:sym typeface="Arial"/>
              </a:defRPr>
            </a:lvl1pPr>
            <a:lvl2pPr marR="0" lvl="1" algn="l" rtl="0">
              <a:spcBef>
                <a:spcPts val="0"/>
              </a:spcBef>
              <a:spcAft>
                <a:spcPts val="0"/>
              </a:spcAft>
              <a:buSzPts val="1400"/>
              <a:buNone/>
              <a:defRPr sz="4500" b="1" i="0" u="none" strike="noStrike" cap="none">
                <a:solidFill>
                  <a:srgbClr val="FFC800"/>
                </a:solidFill>
                <a:latin typeface="Arial"/>
                <a:ea typeface="Arial"/>
                <a:cs typeface="Arial"/>
                <a:sym typeface="Arial"/>
              </a:defRPr>
            </a:lvl2pPr>
            <a:lvl3pPr marR="0" lvl="2" algn="l" rtl="0">
              <a:spcBef>
                <a:spcPts val="0"/>
              </a:spcBef>
              <a:spcAft>
                <a:spcPts val="0"/>
              </a:spcAft>
              <a:buSzPts val="1400"/>
              <a:buNone/>
              <a:defRPr sz="4500" b="1" i="0" u="none" strike="noStrike" cap="none">
                <a:solidFill>
                  <a:srgbClr val="FFC800"/>
                </a:solidFill>
                <a:latin typeface="Arial"/>
                <a:ea typeface="Arial"/>
                <a:cs typeface="Arial"/>
                <a:sym typeface="Arial"/>
              </a:defRPr>
            </a:lvl3pPr>
            <a:lvl4pPr marR="0" lvl="3" algn="l" rtl="0">
              <a:spcBef>
                <a:spcPts val="0"/>
              </a:spcBef>
              <a:spcAft>
                <a:spcPts val="0"/>
              </a:spcAft>
              <a:buSzPts val="1400"/>
              <a:buNone/>
              <a:defRPr sz="4500" b="1" i="0" u="none" strike="noStrike" cap="none">
                <a:solidFill>
                  <a:srgbClr val="FFC800"/>
                </a:solidFill>
                <a:latin typeface="Arial"/>
                <a:ea typeface="Arial"/>
                <a:cs typeface="Arial"/>
                <a:sym typeface="Arial"/>
              </a:defRPr>
            </a:lvl4pPr>
            <a:lvl5pPr marR="0" lvl="4" algn="l" rtl="0">
              <a:spcBef>
                <a:spcPts val="0"/>
              </a:spcBef>
              <a:spcAft>
                <a:spcPts val="0"/>
              </a:spcAft>
              <a:buSzPts val="1400"/>
              <a:buNone/>
              <a:defRPr sz="4500" b="1" i="0" u="none" strike="noStrike" cap="none">
                <a:solidFill>
                  <a:srgbClr val="FFC800"/>
                </a:solidFill>
                <a:latin typeface="Arial"/>
                <a:ea typeface="Arial"/>
                <a:cs typeface="Arial"/>
                <a:sym typeface="Arial"/>
              </a:defRPr>
            </a:lvl5pPr>
            <a:lvl6pPr marR="0" lvl="5" algn="l" rtl="0">
              <a:spcBef>
                <a:spcPts val="0"/>
              </a:spcBef>
              <a:spcAft>
                <a:spcPts val="0"/>
              </a:spcAft>
              <a:buSzPts val="1400"/>
              <a:buNone/>
              <a:defRPr sz="4500" b="1" i="0" u="none" strike="noStrike" cap="none">
                <a:solidFill>
                  <a:srgbClr val="FFC800"/>
                </a:solidFill>
                <a:latin typeface="Arial"/>
                <a:ea typeface="Arial"/>
                <a:cs typeface="Arial"/>
                <a:sym typeface="Arial"/>
              </a:defRPr>
            </a:lvl6pPr>
            <a:lvl7pPr marR="0" lvl="6" algn="l" rtl="0">
              <a:spcBef>
                <a:spcPts val="0"/>
              </a:spcBef>
              <a:spcAft>
                <a:spcPts val="0"/>
              </a:spcAft>
              <a:buSzPts val="1400"/>
              <a:buNone/>
              <a:defRPr sz="4500" b="1" i="0" u="none" strike="noStrike" cap="none">
                <a:solidFill>
                  <a:srgbClr val="FFC800"/>
                </a:solidFill>
                <a:latin typeface="Arial"/>
                <a:ea typeface="Arial"/>
                <a:cs typeface="Arial"/>
                <a:sym typeface="Arial"/>
              </a:defRPr>
            </a:lvl7pPr>
            <a:lvl8pPr marR="0" lvl="7" algn="l" rtl="0">
              <a:spcBef>
                <a:spcPts val="0"/>
              </a:spcBef>
              <a:spcAft>
                <a:spcPts val="0"/>
              </a:spcAft>
              <a:buSzPts val="1400"/>
              <a:buNone/>
              <a:defRPr sz="4500" b="1" i="0" u="none" strike="noStrike" cap="none">
                <a:solidFill>
                  <a:srgbClr val="FFC800"/>
                </a:solidFill>
                <a:latin typeface="Arial"/>
                <a:ea typeface="Arial"/>
                <a:cs typeface="Arial"/>
                <a:sym typeface="Arial"/>
              </a:defRPr>
            </a:lvl8pPr>
            <a:lvl9pPr marR="0" lvl="8" algn="l" rtl="0">
              <a:spcBef>
                <a:spcPts val="0"/>
              </a:spcBef>
              <a:spcAft>
                <a:spcPts val="0"/>
              </a:spcAft>
              <a:buSzPts val="1400"/>
              <a:buNone/>
              <a:defRPr sz="4500" b="1" i="0" u="none" strike="noStrike" cap="none">
                <a:solidFill>
                  <a:srgbClr val="FFC800"/>
                </a:solidFill>
                <a:latin typeface="Arial"/>
                <a:ea typeface="Arial"/>
                <a:cs typeface="Arial"/>
                <a:sym typeface="Arial"/>
              </a:defRPr>
            </a:lvl9pPr>
          </a:lstStyle>
          <a:p>
            <a:endParaRPr/>
          </a:p>
        </p:txBody>
      </p:sp>
      <p:sp>
        <p:nvSpPr>
          <p:cNvPr id="64" name="Google Shape;64;p26"/>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lvl1pPr marL="457200" marR="0" lvl="0" indent="-391160" algn="l" rtl="0">
              <a:spcBef>
                <a:spcPts val="0"/>
              </a:spcBef>
              <a:spcAft>
                <a:spcPts val="0"/>
              </a:spcAft>
              <a:buClr>
                <a:schemeClr val="accent1"/>
              </a:buClr>
              <a:buSzPts val="2560"/>
              <a:buFont typeface="Noto Sans Symbols"/>
              <a:buChar char="◼"/>
              <a:defRPr sz="3200" b="0" i="0" u="none" strike="noStrike" cap="none">
                <a:solidFill>
                  <a:schemeClr val="lt1"/>
                </a:solidFill>
                <a:latin typeface="Arial"/>
                <a:ea typeface="Arial"/>
                <a:cs typeface="Arial"/>
                <a:sym typeface="Arial"/>
              </a:defRPr>
            </a:lvl1pPr>
            <a:lvl2pPr marL="914400" marR="0" lvl="1" indent="-388619" algn="l" rtl="0">
              <a:spcBef>
                <a:spcPts val="560"/>
              </a:spcBef>
              <a:spcAft>
                <a:spcPts val="0"/>
              </a:spcAft>
              <a:buClr>
                <a:schemeClr val="accent2"/>
              </a:buClr>
              <a:buSzPts val="2520"/>
              <a:buFont typeface="Noto Sans Symbols"/>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rgbClr val="E66C7D"/>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rgbClr val="6BB76D"/>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rgbClr val="E88651"/>
              </a:buClr>
              <a:buSzPts val="2000"/>
              <a:buFont typeface="Noto Sans Symbols"/>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6"/>
              </a:buClr>
              <a:buSzPts val="2000"/>
              <a:buFont typeface="Noto Sans Symbols"/>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1"/>
              </a:buClr>
              <a:buSzPts val="1800"/>
              <a:buFont typeface="Noto Sans Symbols"/>
              <a:buChar char="●"/>
              <a:defRPr sz="1800" b="0" i="0" u="none" strike="noStrike" cap="none">
                <a:solidFill>
                  <a:schemeClr val="lt1"/>
                </a:solidFill>
                <a:latin typeface="Arial"/>
                <a:ea typeface="Arial"/>
                <a:cs typeface="Arial"/>
                <a:sym typeface="Arial"/>
              </a:defRPr>
            </a:lvl7pPr>
            <a:lvl8pPr marL="3657600" marR="0" lvl="7" indent="-342900" algn="l" rtl="0">
              <a:spcBef>
                <a:spcPts val="360"/>
              </a:spcBef>
              <a:spcAft>
                <a:spcPts val="0"/>
              </a:spcAft>
              <a:buClr>
                <a:schemeClr val="accent2"/>
              </a:buClr>
              <a:buSzPts val="1800"/>
              <a:buFont typeface="Noto Sans Symbols"/>
              <a:buChar char="●"/>
              <a:defRPr sz="1800" b="0" i="0" u="none" strike="noStrike" cap="none">
                <a:solidFill>
                  <a:schemeClr val="lt1"/>
                </a:solidFill>
                <a:latin typeface="Arial"/>
                <a:ea typeface="Arial"/>
                <a:cs typeface="Arial"/>
                <a:sym typeface="Arial"/>
              </a:defRPr>
            </a:lvl8pPr>
            <a:lvl9pPr marL="4114800" marR="0" lvl="8" indent="-342900" algn="l" rtl="0">
              <a:spcBef>
                <a:spcPts val="360"/>
              </a:spcBef>
              <a:spcAft>
                <a:spcPts val="0"/>
              </a:spcAft>
              <a:buClr>
                <a:schemeClr val="accent3"/>
              </a:buClr>
              <a:buSzPts val="1800"/>
              <a:buFont typeface="Noto Sans Symbols"/>
              <a:buChar char="●"/>
              <a:defRPr sz="1800" b="0" i="0" u="none" strike="noStrike" cap="none">
                <a:solidFill>
                  <a:schemeClr val="lt1"/>
                </a:solidFill>
                <a:latin typeface="Arial"/>
                <a:ea typeface="Arial"/>
                <a:cs typeface="Arial"/>
                <a:sym typeface="Arial"/>
              </a:defRPr>
            </a:lvl9pPr>
          </a:lstStyle>
          <a:p>
            <a:endParaRPr/>
          </a:p>
        </p:txBody>
      </p:sp>
      <p:sp>
        <p:nvSpPr>
          <p:cNvPr id="65" name="Google Shape;65;p26"/>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marR="0" lvl="0" algn="l" rtl="0">
              <a:lnSpc>
                <a:spcPct val="100000"/>
              </a:lnSpc>
              <a:spcBef>
                <a:spcPts val="0"/>
              </a:spcBef>
              <a:spcAft>
                <a:spcPts val="0"/>
              </a:spcAft>
              <a:buSzPts val="1400"/>
              <a:buNone/>
              <a:defRPr sz="1200" b="0" i="0" u="none">
                <a:solidFill>
                  <a:srgbClr val="FFFFFF"/>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9pPr>
          </a:lstStyle>
          <a:p>
            <a:endParaRPr/>
          </a:p>
        </p:txBody>
      </p:sp>
      <p:sp>
        <p:nvSpPr>
          <p:cNvPr id="66" name="Google Shape;66;p26"/>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marR="0" lvl="0" algn="l" rtl="0">
              <a:lnSpc>
                <a:spcPct val="100000"/>
              </a:lnSpc>
              <a:spcBef>
                <a:spcPts val="0"/>
              </a:spcBef>
              <a:spcAft>
                <a:spcPts val="0"/>
              </a:spcAft>
              <a:buSzPts val="1400"/>
              <a:buNone/>
              <a:defRPr sz="2400" b="0" i="0" u="none">
                <a:solidFill>
                  <a:schemeClr val="lt1"/>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9pPr>
          </a:lstStyle>
          <a:p>
            <a:endParaRPr/>
          </a:p>
        </p:txBody>
      </p:sp>
      <p:sp>
        <p:nvSpPr>
          <p:cNvPr id="67" name="Google Shape;67;p26"/>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1pPr>
            <a:lvl2pPr marL="0" marR="0" lvl="1"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2pPr>
            <a:lvl3pPr marL="0" marR="0" lvl="2"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3pPr>
            <a:lvl4pPr marL="0" marR="0" lvl="3"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4pPr>
            <a:lvl5pPr marL="0" marR="0" lvl="4"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5pPr>
            <a:lvl6pPr marL="0" marR="0" lvl="5"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6pPr>
            <a:lvl7pPr marL="0" marR="0" lvl="6"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7pPr>
            <a:lvl8pPr marL="0" marR="0" lvl="7"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8pPr>
            <a:lvl9pPr marL="0" marR="0" lvl="8"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57"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4"/>
        <p:cNvGrpSpPr/>
        <p:nvPr/>
      </p:nvGrpSpPr>
      <p:grpSpPr>
        <a:xfrm>
          <a:off x="0" y="0"/>
          <a:ext cx="0" cy="0"/>
          <a:chOff x="0" y="0"/>
          <a:chExt cx="0" cy="0"/>
        </a:xfrm>
      </p:grpSpPr>
      <p:sp>
        <p:nvSpPr>
          <p:cNvPr id="75" name="Google Shape;75;p28"/>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marR="0" lvl="0" algn="l" rtl="0">
              <a:spcBef>
                <a:spcPts val="0"/>
              </a:spcBef>
              <a:spcAft>
                <a:spcPts val="0"/>
              </a:spcAft>
              <a:buSzPts val="1400"/>
              <a:buNone/>
              <a:defRPr sz="4500" b="1" i="0" u="none" strike="noStrike" cap="none">
                <a:solidFill>
                  <a:srgbClr val="FFC800"/>
                </a:solidFill>
                <a:latin typeface="Arial"/>
                <a:ea typeface="Arial"/>
                <a:cs typeface="Arial"/>
                <a:sym typeface="Arial"/>
              </a:defRPr>
            </a:lvl1pPr>
            <a:lvl2pPr marR="0" lvl="1" algn="l" rtl="0">
              <a:spcBef>
                <a:spcPts val="0"/>
              </a:spcBef>
              <a:spcAft>
                <a:spcPts val="0"/>
              </a:spcAft>
              <a:buSzPts val="1400"/>
              <a:buNone/>
              <a:defRPr sz="4500" b="1" i="0" u="none" strike="noStrike" cap="none">
                <a:solidFill>
                  <a:srgbClr val="FFC800"/>
                </a:solidFill>
                <a:latin typeface="Arial"/>
                <a:ea typeface="Arial"/>
                <a:cs typeface="Arial"/>
                <a:sym typeface="Arial"/>
              </a:defRPr>
            </a:lvl2pPr>
            <a:lvl3pPr marR="0" lvl="2" algn="l" rtl="0">
              <a:spcBef>
                <a:spcPts val="0"/>
              </a:spcBef>
              <a:spcAft>
                <a:spcPts val="0"/>
              </a:spcAft>
              <a:buSzPts val="1400"/>
              <a:buNone/>
              <a:defRPr sz="4500" b="1" i="0" u="none" strike="noStrike" cap="none">
                <a:solidFill>
                  <a:srgbClr val="FFC800"/>
                </a:solidFill>
                <a:latin typeface="Arial"/>
                <a:ea typeface="Arial"/>
                <a:cs typeface="Arial"/>
                <a:sym typeface="Arial"/>
              </a:defRPr>
            </a:lvl3pPr>
            <a:lvl4pPr marR="0" lvl="3" algn="l" rtl="0">
              <a:spcBef>
                <a:spcPts val="0"/>
              </a:spcBef>
              <a:spcAft>
                <a:spcPts val="0"/>
              </a:spcAft>
              <a:buSzPts val="1400"/>
              <a:buNone/>
              <a:defRPr sz="4500" b="1" i="0" u="none" strike="noStrike" cap="none">
                <a:solidFill>
                  <a:srgbClr val="FFC800"/>
                </a:solidFill>
                <a:latin typeface="Arial"/>
                <a:ea typeface="Arial"/>
                <a:cs typeface="Arial"/>
                <a:sym typeface="Arial"/>
              </a:defRPr>
            </a:lvl4pPr>
            <a:lvl5pPr marR="0" lvl="4" algn="l" rtl="0">
              <a:spcBef>
                <a:spcPts val="0"/>
              </a:spcBef>
              <a:spcAft>
                <a:spcPts val="0"/>
              </a:spcAft>
              <a:buSzPts val="1400"/>
              <a:buNone/>
              <a:defRPr sz="4500" b="1" i="0" u="none" strike="noStrike" cap="none">
                <a:solidFill>
                  <a:srgbClr val="FFC800"/>
                </a:solidFill>
                <a:latin typeface="Arial"/>
                <a:ea typeface="Arial"/>
                <a:cs typeface="Arial"/>
                <a:sym typeface="Arial"/>
              </a:defRPr>
            </a:lvl5pPr>
            <a:lvl6pPr marR="0" lvl="5" algn="l" rtl="0">
              <a:spcBef>
                <a:spcPts val="0"/>
              </a:spcBef>
              <a:spcAft>
                <a:spcPts val="0"/>
              </a:spcAft>
              <a:buSzPts val="1400"/>
              <a:buNone/>
              <a:defRPr sz="4500" b="1" i="0" u="none" strike="noStrike" cap="none">
                <a:solidFill>
                  <a:srgbClr val="FFC800"/>
                </a:solidFill>
                <a:latin typeface="Arial"/>
                <a:ea typeface="Arial"/>
                <a:cs typeface="Arial"/>
                <a:sym typeface="Arial"/>
              </a:defRPr>
            </a:lvl6pPr>
            <a:lvl7pPr marR="0" lvl="6" algn="l" rtl="0">
              <a:spcBef>
                <a:spcPts val="0"/>
              </a:spcBef>
              <a:spcAft>
                <a:spcPts val="0"/>
              </a:spcAft>
              <a:buSzPts val="1400"/>
              <a:buNone/>
              <a:defRPr sz="4500" b="1" i="0" u="none" strike="noStrike" cap="none">
                <a:solidFill>
                  <a:srgbClr val="FFC800"/>
                </a:solidFill>
                <a:latin typeface="Arial"/>
                <a:ea typeface="Arial"/>
                <a:cs typeface="Arial"/>
                <a:sym typeface="Arial"/>
              </a:defRPr>
            </a:lvl7pPr>
            <a:lvl8pPr marR="0" lvl="7" algn="l" rtl="0">
              <a:spcBef>
                <a:spcPts val="0"/>
              </a:spcBef>
              <a:spcAft>
                <a:spcPts val="0"/>
              </a:spcAft>
              <a:buSzPts val="1400"/>
              <a:buNone/>
              <a:defRPr sz="4500" b="1" i="0" u="none" strike="noStrike" cap="none">
                <a:solidFill>
                  <a:srgbClr val="FFC800"/>
                </a:solidFill>
                <a:latin typeface="Arial"/>
                <a:ea typeface="Arial"/>
                <a:cs typeface="Arial"/>
                <a:sym typeface="Arial"/>
              </a:defRPr>
            </a:lvl8pPr>
            <a:lvl9pPr marR="0" lvl="8" algn="l" rtl="0">
              <a:spcBef>
                <a:spcPts val="0"/>
              </a:spcBef>
              <a:spcAft>
                <a:spcPts val="0"/>
              </a:spcAft>
              <a:buSzPts val="1400"/>
              <a:buNone/>
              <a:defRPr sz="4500" b="1" i="0" u="none" strike="noStrike" cap="none">
                <a:solidFill>
                  <a:srgbClr val="FFC800"/>
                </a:solidFill>
                <a:latin typeface="Arial"/>
                <a:ea typeface="Arial"/>
                <a:cs typeface="Arial"/>
                <a:sym typeface="Arial"/>
              </a:defRPr>
            </a:lvl9pPr>
          </a:lstStyle>
          <a:p>
            <a:endParaRPr/>
          </a:p>
        </p:txBody>
      </p:sp>
      <p:sp>
        <p:nvSpPr>
          <p:cNvPr id="76" name="Google Shape;76;p28"/>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lvl1pPr marL="457200" marR="0" lvl="0" indent="-391160" algn="l" rtl="0">
              <a:spcBef>
                <a:spcPts val="0"/>
              </a:spcBef>
              <a:spcAft>
                <a:spcPts val="0"/>
              </a:spcAft>
              <a:buClr>
                <a:schemeClr val="accent1"/>
              </a:buClr>
              <a:buSzPts val="2560"/>
              <a:buFont typeface="Noto Sans Symbols"/>
              <a:buChar char="◼"/>
              <a:defRPr sz="3200" b="0" i="0" u="none" strike="noStrike" cap="none">
                <a:solidFill>
                  <a:schemeClr val="dk1"/>
                </a:solidFill>
                <a:latin typeface="Arial"/>
                <a:ea typeface="Arial"/>
                <a:cs typeface="Arial"/>
                <a:sym typeface="Arial"/>
              </a:defRPr>
            </a:lvl1pPr>
            <a:lvl2pPr marL="914400" marR="0" lvl="1" indent="-388619" algn="l" rtl="0">
              <a:spcBef>
                <a:spcPts val="560"/>
              </a:spcBef>
              <a:spcAft>
                <a:spcPts val="0"/>
              </a:spcAft>
              <a:buClr>
                <a:schemeClr val="accent2"/>
              </a:buClr>
              <a:buSzPts val="2520"/>
              <a:buFont typeface="Noto Sans Symbols"/>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rgbClr val="E66C7D"/>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rgbClr val="6BB76D"/>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rgbClr val="E88651"/>
              </a:buClr>
              <a:buSzPts val="2000"/>
              <a:buFont typeface="Noto Sans Symbols"/>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accent6"/>
              </a:buClr>
              <a:buSzPts val="2000"/>
              <a:buFont typeface="Noto Sans Symbols"/>
              <a:buChar char="●"/>
              <a:defRPr sz="2000" b="0" i="0" u="none" strike="noStrike" cap="none">
                <a:solidFill>
                  <a:schemeClr val="dk1"/>
                </a:solidFill>
                <a:latin typeface="Arial"/>
                <a:ea typeface="Arial"/>
                <a:cs typeface="Arial"/>
                <a:sym typeface="Arial"/>
              </a:defRPr>
            </a:lvl6pPr>
            <a:lvl7pPr marL="3200400" marR="0" lvl="6" indent="-342900" algn="l" rtl="0">
              <a:spcBef>
                <a:spcPts val="360"/>
              </a:spcBef>
              <a:spcAft>
                <a:spcPts val="0"/>
              </a:spcAft>
              <a:buClr>
                <a:schemeClr val="accent1"/>
              </a:buClr>
              <a:buSzPts val="1800"/>
              <a:buFont typeface="Noto Sans Symbols"/>
              <a:buChar char="●"/>
              <a:defRPr sz="1800" b="0" i="0" u="none" strike="noStrike" cap="none">
                <a:solidFill>
                  <a:schemeClr val="dk1"/>
                </a:solidFill>
                <a:latin typeface="Arial"/>
                <a:ea typeface="Arial"/>
                <a:cs typeface="Arial"/>
                <a:sym typeface="Arial"/>
              </a:defRPr>
            </a:lvl7pPr>
            <a:lvl8pPr marL="3657600" marR="0" lvl="7" indent="-342900" algn="l" rtl="0">
              <a:spcBef>
                <a:spcPts val="360"/>
              </a:spcBef>
              <a:spcAft>
                <a:spcPts val="0"/>
              </a:spcAft>
              <a:buClr>
                <a:schemeClr val="accent2"/>
              </a:buClr>
              <a:buSzPts val="1800"/>
              <a:buFont typeface="Noto Sans Symbols"/>
              <a:buChar char="●"/>
              <a:defRPr sz="1800" b="0" i="0" u="none" strike="noStrike" cap="none">
                <a:solidFill>
                  <a:schemeClr val="dk1"/>
                </a:solidFill>
                <a:latin typeface="Arial"/>
                <a:ea typeface="Arial"/>
                <a:cs typeface="Arial"/>
                <a:sym typeface="Arial"/>
              </a:defRPr>
            </a:lvl8pPr>
            <a:lvl9pPr marL="4114800" marR="0" lvl="8" indent="-342900" algn="l" rtl="0">
              <a:spcBef>
                <a:spcPts val="360"/>
              </a:spcBef>
              <a:spcAft>
                <a:spcPts val="0"/>
              </a:spcAft>
              <a:buClr>
                <a:schemeClr val="accent3"/>
              </a:buClr>
              <a:buSzPts val="1800"/>
              <a:buFont typeface="Noto Sans Symbols"/>
              <a:buChar char="●"/>
              <a:defRPr sz="1800" b="0" i="0" u="none" strike="noStrike" cap="none">
                <a:solidFill>
                  <a:schemeClr val="dk1"/>
                </a:solidFill>
                <a:latin typeface="Arial"/>
                <a:ea typeface="Arial"/>
                <a:cs typeface="Arial"/>
                <a:sym typeface="Arial"/>
              </a:defRPr>
            </a:lvl9pPr>
          </a:lstStyle>
          <a:p>
            <a:endParaRPr/>
          </a:p>
        </p:txBody>
      </p:sp>
      <p:sp>
        <p:nvSpPr>
          <p:cNvPr id="77" name="Google Shape;77;p28"/>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marR="0" lvl="0" algn="l" rtl="0">
              <a:lnSpc>
                <a:spcPct val="100000"/>
              </a:lnSpc>
              <a:spcBef>
                <a:spcPts val="0"/>
              </a:spcBef>
              <a:spcAft>
                <a:spcPts val="0"/>
              </a:spcAft>
              <a:buSzPts val="1400"/>
              <a:buNone/>
              <a:defRPr sz="1200" b="0" i="0" u="none">
                <a:solidFill>
                  <a:srgbClr val="3F3F3F"/>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78" name="Google Shape;78;p28"/>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marR="0" lvl="0" algn="l" rtl="0">
              <a:lnSpc>
                <a:spcPct val="100000"/>
              </a:lnSpc>
              <a:spcBef>
                <a:spcPts val="0"/>
              </a:spcBef>
              <a:spcAft>
                <a:spcPts val="0"/>
              </a:spcAft>
              <a:buSzPts val="1400"/>
              <a:buNone/>
              <a:defRPr sz="24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79" name="Google Shape;79;p28"/>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5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4"/>
        <p:cNvGrpSpPr/>
        <p:nvPr/>
      </p:nvGrpSpPr>
      <p:grpSpPr>
        <a:xfrm>
          <a:off x="0" y="0"/>
          <a:ext cx="0" cy="0"/>
          <a:chOff x="0" y="0"/>
          <a:chExt cx="0" cy="0"/>
        </a:xfrm>
      </p:grpSpPr>
      <p:sp>
        <p:nvSpPr>
          <p:cNvPr id="85" name="Google Shape;85;p30"/>
          <p:cNvSpPr txBox="1"/>
          <p:nvPr/>
        </p:nvSpPr>
        <p:spPr>
          <a:xfrm>
            <a:off x="0" y="1436687"/>
            <a:ext cx="9144000" cy="44450"/>
          </a:xfrm>
          <a:prstGeom prst="rect">
            <a:avLst/>
          </a:prstGeom>
          <a:solidFill>
            <a:srgbClr val="FFFFFF"/>
          </a:solidFill>
          <a:ln>
            <a:noFill/>
          </a:ln>
          <a:effectLst>
            <a:outerShdw blurRad="63500" dist="10160" dir="5400000">
              <a:srgbClr val="808080">
                <a:alpha val="5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86" name="Google Shape;86;p30"/>
          <p:cNvSpPr txBox="1"/>
          <p:nvPr/>
        </p:nvSpPr>
        <p:spPr>
          <a:xfrm>
            <a:off x="0" y="0"/>
            <a:ext cx="9144000" cy="1433512"/>
          </a:xfrm>
          <a:prstGeom prst="rect">
            <a:avLst/>
          </a:pr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87" name="Google Shape;87;p30"/>
          <p:cNvSpPr txBox="1"/>
          <p:nvPr/>
        </p:nvSpPr>
        <p:spPr>
          <a:xfrm>
            <a:off x="2855912" y="0"/>
            <a:ext cx="46037" cy="145415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88" name="Google Shape;88;p30"/>
          <p:cNvSpPr txBox="1"/>
          <p:nvPr/>
        </p:nvSpPr>
        <p:spPr>
          <a:xfrm>
            <a:off x="2855912" y="0"/>
            <a:ext cx="46037" cy="145415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89" name="Google Shape;89;p30"/>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marR="0" lvl="0" algn="l" rtl="0">
              <a:spcBef>
                <a:spcPts val="0"/>
              </a:spcBef>
              <a:spcAft>
                <a:spcPts val="0"/>
              </a:spcAft>
              <a:buSzPts val="1400"/>
              <a:buNone/>
              <a:defRPr sz="4500" b="1" i="0" u="none" strike="noStrike" cap="none">
                <a:solidFill>
                  <a:srgbClr val="FFC800"/>
                </a:solidFill>
                <a:latin typeface="Arial"/>
                <a:ea typeface="Arial"/>
                <a:cs typeface="Arial"/>
                <a:sym typeface="Arial"/>
              </a:defRPr>
            </a:lvl1pPr>
            <a:lvl2pPr marR="0" lvl="1" algn="l" rtl="0">
              <a:spcBef>
                <a:spcPts val="0"/>
              </a:spcBef>
              <a:spcAft>
                <a:spcPts val="0"/>
              </a:spcAft>
              <a:buSzPts val="1400"/>
              <a:buNone/>
              <a:defRPr sz="4500" b="1" i="0" u="none" strike="noStrike" cap="none">
                <a:solidFill>
                  <a:srgbClr val="FFC800"/>
                </a:solidFill>
                <a:latin typeface="Arial"/>
                <a:ea typeface="Arial"/>
                <a:cs typeface="Arial"/>
                <a:sym typeface="Arial"/>
              </a:defRPr>
            </a:lvl2pPr>
            <a:lvl3pPr marR="0" lvl="2" algn="l" rtl="0">
              <a:spcBef>
                <a:spcPts val="0"/>
              </a:spcBef>
              <a:spcAft>
                <a:spcPts val="0"/>
              </a:spcAft>
              <a:buSzPts val="1400"/>
              <a:buNone/>
              <a:defRPr sz="4500" b="1" i="0" u="none" strike="noStrike" cap="none">
                <a:solidFill>
                  <a:srgbClr val="FFC800"/>
                </a:solidFill>
                <a:latin typeface="Arial"/>
                <a:ea typeface="Arial"/>
                <a:cs typeface="Arial"/>
                <a:sym typeface="Arial"/>
              </a:defRPr>
            </a:lvl3pPr>
            <a:lvl4pPr marR="0" lvl="3" algn="l" rtl="0">
              <a:spcBef>
                <a:spcPts val="0"/>
              </a:spcBef>
              <a:spcAft>
                <a:spcPts val="0"/>
              </a:spcAft>
              <a:buSzPts val="1400"/>
              <a:buNone/>
              <a:defRPr sz="4500" b="1" i="0" u="none" strike="noStrike" cap="none">
                <a:solidFill>
                  <a:srgbClr val="FFC800"/>
                </a:solidFill>
                <a:latin typeface="Arial"/>
                <a:ea typeface="Arial"/>
                <a:cs typeface="Arial"/>
                <a:sym typeface="Arial"/>
              </a:defRPr>
            </a:lvl4pPr>
            <a:lvl5pPr marR="0" lvl="4" algn="l" rtl="0">
              <a:spcBef>
                <a:spcPts val="0"/>
              </a:spcBef>
              <a:spcAft>
                <a:spcPts val="0"/>
              </a:spcAft>
              <a:buSzPts val="1400"/>
              <a:buNone/>
              <a:defRPr sz="4500" b="1" i="0" u="none" strike="noStrike" cap="none">
                <a:solidFill>
                  <a:srgbClr val="FFC800"/>
                </a:solidFill>
                <a:latin typeface="Arial"/>
                <a:ea typeface="Arial"/>
                <a:cs typeface="Arial"/>
                <a:sym typeface="Arial"/>
              </a:defRPr>
            </a:lvl5pPr>
            <a:lvl6pPr marR="0" lvl="5" algn="l" rtl="0">
              <a:spcBef>
                <a:spcPts val="0"/>
              </a:spcBef>
              <a:spcAft>
                <a:spcPts val="0"/>
              </a:spcAft>
              <a:buSzPts val="1400"/>
              <a:buNone/>
              <a:defRPr sz="4500" b="1" i="0" u="none" strike="noStrike" cap="none">
                <a:solidFill>
                  <a:srgbClr val="FFC800"/>
                </a:solidFill>
                <a:latin typeface="Arial"/>
                <a:ea typeface="Arial"/>
                <a:cs typeface="Arial"/>
                <a:sym typeface="Arial"/>
              </a:defRPr>
            </a:lvl6pPr>
            <a:lvl7pPr marR="0" lvl="6" algn="l" rtl="0">
              <a:spcBef>
                <a:spcPts val="0"/>
              </a:spcBef>
              <a:spcAft>
                <a:spcPts val="0"/>
              </a:spcAft>
              <a:buSzPts val="1400"/>
              <a:buNone/>
              <a:defRPr sz="4500" b="1" i="0" u="none" strike="noStrike" cap="none">
                <a:solidFill>
                  <a:srgbClr val="FFC800"/>
                </a:solidFill>
                <a:latin typeface="Arial"/>
                <a:ea typeface="Arial"/>
                <a:cs typeface="Arial"/>
                <a:sym typeface="Arial"/>
              </a:defRPr>
            </a:lvl7pPr>
            <a:lvl8pPr marR="0" lvl="7" algn="l" rtl="0">
              <a:spcBef>
                <a:spcPts val="0"/>
              </a:spcBef>
              <a:spcAft>
                <a:spcPts val="0"/>
              </a:spcAft>
              <a:buSzPts val="1400"/>
              <a:buNone/>
              <a:defRPr sz="4500" b="1" i="0" u="none" strike="noStrike" cap="none">
                <a:solidFill>
                  <a:srgbClr val="FFC800"/>
                </a:solidFill>
                <a:latin typeface="Arial"/>
                <a:ea typeface="Arial"/>
                <a:cs typeface="Arial"/>
                <a:sym typeface="Arial"/>
              </a:defRPr>
            </a:lvl8pPr>
            <a:lvl9pPr marR="0" lvl="8" algn="l" rtl="0">
              <a:spcBef>
                <a:spcPts val="0"/>
              </a:spcBef>
              <a:spcAft>
                <a:spcPts val="0"/>
              </a:spcAft>
              <a:buSzPts val="1400"/>
              <a:buNone/>
              <a:defRPr sz="4500" b="1" i="0" u="none" strike="noStrike" cap="none">
                <a:solidFill>
                  <a:srgbClr val="FFC800"/>
                </a:solidFill>
                <a:latin typeface="Arial"/>
                <a:ea typeface="Arial"/>
                <a:cs typeface="Arial"/>
                <a:sym typeface="Arial"/>
              </a:defRPr>
            </a:lvl9pPr>
          </a:lstStyle>
          <a:p>
            <a:endParaRPr/>
          </a:p>
        </p:txBody>
      </p:sp>
      <p:sp>
        <p:nvSpPr>
          <p:cNvPr id="90" name="Google Shape;90;p30"/>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lvl1pPr marL="457200" marR="0" lvl="0" indent="-391160" algn="l" rtl="0">
              <a:spcBef>
                <a:spcPts val="0"/>
              </a:spcBef>
              <a:spcAft>
                <a:spcPts val="0"/>
              </a:spcAft>
              <a:buClr>
                <a:schemeClr val="accent1"/>
              </a:buClr>
              <a:buSzPts val="2560"/>
              <a:buFont typeface="Noto Sans Symbols"/>
              <a:buChar char="◼"/>
              <a:defRPr sz="3200" b="0" i="0" u="none" strike="noStrike" cap="none">
                <a:solidFill>
                  <a:schemeClr val="dk1"/>
                </a:solidFill>
                <a:latin typeface="Arial"/>
                <a:ea typeface="Arial"/>
                <a:cs typeface="Arial"/>
                <a:sym typeface="Arial"/>
              </a:defRPr>
            </a:lvl1pPr>
            <a:lvl2pPr marL="914400" marR="0" lvl="1" indent="-388619" algn="l" rtl="0">
              <a:spcBef>
                <a:spcPts val="560"/>
              </a:spcBef>
              <a:spcAft>
                <a:spcPts val="0"/>
              </a:spcAft>
              <a:buClr>
                <a:schemeClr val="accent2"/>
              </a:buClr>
              <a:buSzPts val="2520"/>
              <a:buFont typeface="Noto Sans Symbols"/>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rgbClr val="E66C7D"/>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rgbClr val="6BB76D"/>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rgbClr val="E88651"/>
              </a:buClr>
              <a:buSzPts val="2000"/>
              <a:buFont typeface="Noto Sans Symbols"/>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accent6"/>
              </a:buClr>
              <a:buSzPts val="2000"/>
              <a:buFont typeface="Noto Sans Symbols"/>
              <a:buChar char="●"/>
              <a:defRPr sz="2000" b="0" i="0" u="none" strike="noStrike" cap="none">
                <a:solidFill>
                  <a:schemeClr val="dk1"/>
                </a:solidFill>
                <a:latin typeface="Arial"/>
                <a:ea typeface="Arial"/>
                <a:cs typeface="Arial"/>
                <a:sym typeface="Arial"/>
              </a:defRPr>
            </a:lvl6pPr>
            <a:lvl7pPr marL="3200400" marR="0" lvl="6" indent="-342900" algn="l" rtl="0">
              <a:spcBef>
                <a:spcPts val="360"/>
              </a:spcBef>
              <a:spcAft>
                <a:spcPts val="0"/>
              </a:spcAft>
              <a:buClr>
                <a:schemeClr val="accent1"/>
              </a:buClr>
              <a:buSzPts val="1800"/>
              <a:buFont typeface="Noto Sans Symbols"/>
              <a:buChar char="●"/>
              <a:defRPr sz="1800" b="0" i="0" u="none" strike="noStrike" cap="none">
                <a:solidFill>
                  <a:schemeClr val="dk1"/>
                </a:solidFill>
                <a:latin typeface="Arial"/>
                <a:ea typeface="Arial"/>
                <a:cs typeface="Arial"/>
                <a:sym typeface="Arial"/>
              </a:defRPr>
            </a:lvl7pPr>
            <a:lvl8pPr marL="3657600" marR="0" lvl="7" indent="-342900" algn="l" rtl="0">
              <a:spcBef>
                <a:spcPts val="360"/>
              </a:spcBef>
              <a:spcAft>
                <a:spcPts val="0"/>
              </a:spcAft>
              <a:buClr>
                <a:schemeClr val="accent2"/>
              </a:buClr>
              <a:buSzPts val="1800"/>
              <a:buFont typeface="Noto Sans Symbols"/>
              <a:buChar char="●"/>
              <a:defRPr sz="1800" b="0" i="0" u="none" strike="noStrike" cap="none">
                <a:solidFill>
                  <a:schemeClr val="dk1"/>
                </a:solidFill>
                <a:latin typeface="Arial"/>
                <a:ea typeface="Arial"/>
                <a:cs typeface="Arial"/>
                <a:sym typeface="Arial"/>
              </a:defRPr>
            </a:lvl8pPr>
            <a:lvl9pPr marL="4114800" marR="0" lvl="8" indent="-342900" algn="l" rtl="0">
              <a:spcBef>
                <a:spcPts val="360"/>
              </a:spcBef>
              <a:spcAft>
                <a:spcPts val="0"/>
              </a:spcAft>
              <a:buClr>
                <a:schemeClr val="accent3"/>
              </a:buClr>
              <a:buSzPts val="1800"/>
              <a:buFont typeface="Noto Sans Symbols"/>
              <a:buChar char="●"/>
              <a:defRPr sz="1800" b="0" i="0" u="none" strike="noStrike" cap="none">
                <a:solidFill>
                  <a:schemeClr val="dk1"/>
                </a:solidFill>
                <a:latin typeface="Arial"/>
                <a:ea typeface="Arial"/>
                <a:cs typeface="Arial"/>
                <a:sym typeface="Arial"/>
              </a:defRPr>
            </a:lvl9pPr>
          </a:lstStyle>
          <a:p>
            <a:endParaRPr/>
          </a:p>
        </p:txBody>
      </p:sp>
      <p:sp>
        <p:nvSpPr>
          <p:cNvPr id="91" name="Google Shape;91;p30"/>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marR="0" lvl="0" algn="l" rtl="0">
              <a:lnSpc>
                <a:spcPct val="100000"/>
              </a:lnSpc>
              <a:spcBef>
                <a:spcPts val="0"/>
              </a:spcBef>
              <a:spcAft>
                <a:spcPts val="0"/>
              </a:spcAft>
              <a:buSzPts val="1400"/>
              <a:buNone/>
              <a:defRPr sz="1200" b="0" i="0" u="none">
                <a:solidFill>
                  <a:srgbClr val="3F3F3F"/>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92" name="Google Shape;92;p30"/>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marR="0" lvl="0" algn="l" rtl="0">
              <a:lnSpc>
                <a:spcPct val="100000"/>
              </a:lnSpc>
              <a:spcBef>
                <a:spcPts val="0"/>
              </a:spcBef>
              <a:spcAft>
                <a:spcPts val="0"/>
              </a:spcAft>
              <a:buSzPts val="1400"/>
              <a:buNone/>
              <a:defRPr sz="24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93" name="Google Shape;93;p30"/>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61"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01"/>
        <p:cNvGrpSpPr/>
        <p:nvPr/>
      </p:nvGrpSpPr>
      <p:grpSpPr>
        <a:xfrm>
          <a:off x="0" y="0"/>
          <a:ext cx="0" cy="0"/>
          <a:chOff x="0" y="0"/>
          <a:chExt cx="0" cy="0"/>
        </a:xfrm>
      </p:grpSpPr>
      <p:sp>
        <p:nvSpPr>
          <p:cNvPr id="102" name="Google Shape;102;p32"/>
          <p:cNvSpPr txBox="1"/>
          <p:nvPr/>
        </p:nvSpPr>
        <p:spPr>
          <a:xfrm>
            <a:off x="0" y="1436687"/>
            <a:ext cx="9144000" cy="44450"/>
          </a:xfrm>
          <a:prstGeom prst="rect">
            <a:avLst/>
          </a:prstGeom>
          <a:solidFill>
            <a:srgbClr val="FFFFFF"/>
          </a:solidFill>
          <a:ln>
            <a:noFill/>
          </a:ln>
          <a:effectLst>
            <a:outerShdw blurRad="63500" dist="10160" dir="5400000">
              <a:srgbClr val="808080">
                <a:alpha val="5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103" name="Google Shape;103;p32"/>
          <p:cNvSpPr txBox="1"/>
          <p:nvPr/>
        </p:nvSpPr>
        <p:spPr>
          <a:xfrm>
            <a:off x="0" y="0"/>
            <a:ext cx="9144000" cy="1433512"/>
          </a:xfrm>
          <a:prstGeom prst="rect">
            <a:avLst/>
          </a:pr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104" name="Google Shape;104;p32"/>
          <p:cNvSpPr txBox="1"/>
          <p:nvPr/>
        </p:nvSpPr>
        <p:spPr>
          <a:xfrm>
            <a:off x="2855912" y="0"/>
            <a:ext cx="46037"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105" name="Google Shape;105;p32"/>
          <p:cNvSpPr txBox="1"/>
          <p:nvPr/>
        </p:nvSpPr>
        <p:spPr>
          <a:xfrm>
            <a:off x="2855912" y="0"/>
            <a:ext cx="46037"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106" name="Google Shape;106;p32"/>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marR="0" lvl="0" algn="l" rtl="0">
              <a:spcBef>
                <a:spcPts val="0"/>
              </a:spcBef>
              <a:spcAft>
                <a:spcPts val="0"/>
              </a:spcAft>
              <a:buSzPts val="1400"/>
              <a:buNone/>
              <a:defRPr sz="4500" b="1" i="0" u="none" strike="noStrike" cap="none">
                <a:solidFill>
                  <a:srgbClr val="FFC800"/>
                </a:solidFill>
                <a:latin typeface="Arial"/>
                <a:ea typeface="Arial"/>
                <a:cs typeface="Arial"/>
                <a:sym typeface="Arial"/>
              </a:defRPr>
            </a:lvl1pPr>
            <a:lvl2pPr marR="0" lvl="1" algn="l" rtl="0">
              <a:spcBef>
                <a:spcPts val="0"/>
              </a:spcBef>
              <a:spcAft>
                <a:spcPts val="0"/>
              </a:spcAft>
              <a:buSzPts val="1400"/>
              <a:buNone/>
              <a:defRPr sz="4500" b="1" i="0" u="none" strike="noStrike" cap="none">
                <a:solidFill>
                  <a:srgbClr val="FFC800"/>
                </a:solidFill>
                <a:latin typeface="Arial"/>
                <a:ea typeface="Arial"/>
                <a:cs typeface="Arial"/>
                <a:sym typeface="Arial"/>
              </a:defRPr>
            </a:lvl2pPr>
            <a:lvl3pPr marR="0" lvl="2" algn="l" rtl="0">
              <a:spcBef>
                <a:spcPts val="0"/>
              </a:spcBef>
              <a:spcAft>
                <a:spcPts val="0"/>
              </a:spcAft>
              <a:buSzPts val="1400"/>
              <a:buNone/>
              <a:defRPr sz="4500" b="1" i="0" u="none" strike="noStrike" cap="none">
                <a:solidFill>
                  <a:srgbClr val="FFC800"/>
                </a:solidFill>
                <a:latin typeface="Arial"/>
                <a:ea typeface="Arial"/>
                <a:cs typeface="Arial"/>
                <a:sym typeface="Arial"/>
              </a:defRPr>
            </a:lvl3pPr>
            <a:lvl4pPr marR="0" lvl="3" algn="l" rtl="0">
              <a:spcBef>
                <a:spcPts val="0"/>
              </a:spcBef>
              <a:spcAft>
                <a:spcPts val="0"/>
              </a:spcAft>
              <a:buSzPts val="1400"/>
              <a:buNone/>
              <a:defRPr sz="4500" b="1" i="0" u="none" strike="noStrike" cap="none">
                <a:solidFill>
                  <a:srgbClr val="FFC800"/>
                </a:solidFill>
                <a:latin typeface="Arial"/>
                <a:ea typeface="Arial"/>
                <a:cs typeface="Arial"/>
                <a:sym typeface="Arial"/>
              </a:defRPr>
            </a:lvl4pPr>
            <a:lvl5pPr marR="0" lvl="4" algn="l" rtl="0">
              <a:spcBef>
                <a:spcPts val="0"/>
              </a:spcBef>
              <a:spcAft>
                <a:spcPts val="0"/>
              </a:spcAft>
              <a:buSzPts val="1400"/>
              <a:buNone/>
              <a:defRPr sz="4500" b="1" i="0" u="none" strike="noStrike" cap="none">
                <a:solidFill>
                  <a:srgbClr val="FFC800"/>
                </a:solidFill>
                <a:latin typeface="Arial"/>
                <a:ea typeface="Arial"/>
                <a:cs typeface="Arial"/>
                <a:sym typeface="Arial"/>
              </a:defRPr>
            </a:lvl5pPr>
            <a:lvl6pPr marR="0" lvl="5" algn="l" rtl="0">
              <a:spcBef>
                <a:spcPts val="0"/>
              </a:spcBef>
              <a:spcAft>
                <a:spcPts val="0"/>
              </a:spcAft>
              <a:buSzPts val="1400"/>
              <a:buNone/>
              <a:defRPr sz="4500" b="1" i="0" u="none" strike="noStrike" cap="none">
                <a:solidFill>
                  <a:srgbClr val="FFC800"/>
                </a:solidFill>
                <a:latin typeface="Arial"/>
                <a:ea typeface="Arial"/>
                <a:cs typeface="Arial"/>
                <a:sym typeface="Arial"/>
              </a:defRPr>
            </a:lvl6pPr>
            <a:lvl7pPr marR="0" lvl="6" algn="l" rtl="0">
              <a:spcBef>
                <a:spcPts val="0"/>
              </a:spcBef>
              <a:spcAft>
                <a:spcPts val="0"/>
              </a:spcAft>
              <a:buSzPts val="1400"/>
              <a:buNone/>
              <a:defRPr sz="4500" b="1" i="0" u="none" strike="noStrike" cap="none">
                <a:solidFill>
                  <a:srgbClr val="FFC800"/>
                </a:solidFill>
                <a:latin typeface="Arial"/>
                <a:ea typeface="Arial"/>
                <a:cs typeface="Arial"/>
                <a:sym typeface="Arial"/>
              </a:defRPr>
            </a:lvl7pPr>
            <a:lvl8pPr marR="0" lvl="7" algn="l" rtl="0">
              <a:spcBef>
                <a:spcPts val="0"/>
              </a:spcBef>
              <a:spcAft>
                <a:spcPts val="0"/>
              </a:spcAft>
              <a:buSzPts val="1400"/>
              <a:buNone/>
              <a:defRPr sz="4500" b="1" i="0" u="none" strike="noStrike" cap="none">
                <a:solidFill>
                  <a:srgbClr val="FFC800"/>
                </a:solidFill>
                <a:latin typeface="Arial"/>
                <a:ea typeface="Arial"/>
                <a:cs typeface="Arial"/>
                <a:sym typeface="Arial"/>
              </a:defRPr>
            </a:lvl8pPr>
            <a:lvl9pPr marR="0" lvl="8" algn="l" rtl="0">
              <a:spcBef>
                <a:spcPts val="0"/>
              </a:spcBef>
              <a:spcAft>
                <a:spcPts val="0"/>
              </a:spcAft>
              <a:buSzPts val="1400"/>
              <a:buNone/>
              <a:defRPr sz="4500" b="1" i="0" u="none" strike="noStrike" cap="none">
                <a:solidFill>
                  <a:srgbClr val="FFC800"/>
                </a:solidFill>
                <a:latin typeface="Arial"/>
                <a:ea typeface="Arial"/>
                <a:cs typeface="Arial"/>
                <a:sym typeface="Arial"/>
              </a:defRPr>
            </a:lvl9pPr>
          </a:lstStyle>
          <a:p>
            <a:endParaRPr/>
          </a:p>
        </p:txBody>
      </p:sp>
      <p:sp>
        <p:nvSpPr>
          <p:cNvPr id="107" name="Google Shape;107;p32"/>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lvl1pPr marL="457200" marR="0" lvl="0" indent="-391160" algn="l" rtl="0">
              <a:spcBef>
                <a:spcPts val="0"/>
              </a:spcBef>
              <a:spcAft>
                <a:spcPts val="0"/>
              </a:spcAft>
              <a:buClr>
                <a:schemeClr val="accent1"/>
              </a:buClr>
              <a:buSzPts val="2560"/>
              <a:buFont typeface="Noto Sans Symbols"/>
              <a:buChar char="◼"/>
              <a:defRPr sz="3200" b="0" i="0" u="none" strike="noStrike" cap="none">
                <a:solidFill>
                  <a:schemeClr val="dk1"/>
                </a:solidFill>
                <a:latin typeface="Arial"/>
                <a:ea typeface="Arial"/>
                <a:cs typeface="Arial"/>
                <a:sym typeface="Arial"/>
              </a:defRPr>
            </a:lvl1pPr>
            <a:lvl2pPr marL="914400" marR="0" lvl="1" indent="-388619" algn="l" rtl="0">
              <a:spcBef>
                <a:spcPts val="560"/>
              </a:spcBef>
              <a:spcAft>
                <a:spcPts val="0"/>
              </a:spcAft>
              <a:buClr>
                <a:schemeClr val="accent2"/>
              </a:buClr>
              <a:buSzPts val="2520"/>
              <a:buFont typeface="Noto Sans Symbols"/>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rgbClr val="E66C7D"/>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rgbClr val="6BB76D"/>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rgbClr val="E88651"/>
              </a:buClr>
              <a:buSzPts val="2000"/>
              <a:buFont typeface="Noto Sans Symbols"/>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accent6"/>
              </a:buClr>
              <a:buSzPts val="2000"/>
              <a:buFont typeface="Noto Sans Symbols"/>
              <a:buChar char="●"/>
              <a:defRPr sz="2000" b="0" i="0" u="none" strike="noStrike" cap="none">
                <a:solidFill>
                  <a:schemeClr val="dk1"/>
                </a:solidFill>
                <a:latin typeface="Arial"/>
                <a:ea typeface="Arial"/>
                <a:cs typeface="Arial"/>
                <a:sym typeface="Arial"/>
              </a:defRPr>
            </a:lvl6pPr>
            <a:lvl7pPr marL="3200400" marR="0" lvl="6" indent="-342900" algn="l" rtl="0">
              <a:spcBef>
                <a:spcPts val="360"/>
              </a:spcBef>
              <a:spcAft>
                <a:spcPts val="0"/>
              </a:spcAft>
              <a:buClr>
                <a:schemeClr val="accent1"/>
              </a:buClr>
              <a:buSzPts val="1800"/>
              <a:buFont typeface="Noto Sans Symbols"/>
              <a:buChar char="●"/>
              <a:defRPr sz="1800" b="0" i="0" u="none" strike="noStrike" cap="none">
                <a:solidFill>
                  <a:schemeClr val="dk1"/>
                </a:solidFill>
                <a:latin typeface="Arial"/>
                <a:ea typeface="Arial"/>
                <a:cs typeface="Arial"/>
                <a:sym typeface="Arial"/>
              </a:defRPr>
            </a:lvl7pPr>
            <a:lvl8pPr marL="3657600" marR="0" lvl="7" indent="-342900" algn="l" rtl="0">
              <a:spcBef>
                <a:spcPts val="360"/>
              </a:spcBef>
              <a:spcAft>
                <a:spcPts val="0"/>
              </a:spcAft>
              <a:buClr>
                <a:schemeClr val="accent2"/>
              </a:buClr>
              <a:buSzPts val="1800"/>
              <a:buFont typeface="Noto Sans Symbols"/>
              <a:buChar char="●"/>
              <a:defRPr sz="1800" b="0" i="0" u="none" strike="noStrike" cap="none">
                <a:solidFill>
                  <a:schemeClr val="dk1"/>
                </a:solidFill>
                <a:latin typeface="Arial"/>
                <a:ea typeface="Arial"/>
                <a:cs typeface="Arial"/>
                <a:sym typeface="Arial"/>
              </a:defRPr>
            </a:lvl8pPr>
            <a:lvl9pPr marL="4114800" marR="0" lvl="8" indent="-342900" algn="l" rtl="0">
              <a:spcBef>
                <a:spcPts val="360"/>
              </a:spcBef>
              <a:spcAft>
                <a:spcPts val="0"/>
              </a:spcAft>
              <a:buClr>
                <a:schemeClr val="accent3"/>
              </a:buClr>
              <a:buSzPts val="1800"/>
              <a:buFont typeface="Noto Sans Symbols"/>
              <a:buChar char="●"/>
              <a:defRPr sz="1800" b="0" i="0" u="none" strike="noStrike" cap="none">
                <a:solidFill>
                  <a:schemeClr val="dk1"/>
                </a:solidFill>
                <a:latin typeface="Arial"/>
                <a:ea typeface="Arial"/>
                <a:cs typeface="Arial"/>
                <a:sym typeface="Arial"/>
              </a:defRPr>
            </a:lvl9pPr>
          </a:lstStyle>
          <a:p>
            <a:endParaRPr/>
          </a:p>
        </p:txBody>
      </p:sp>
      <p:sp>
        <p:nvSpPr>
          <p:cNvPr id="108" name="Google Shape;108;p32"/>
          <p:cNvSpPr txBox="1">
            <a:spLocks noGrp="1"/>
          </p:cNvSpPr>
          <p:nvPr>
            <p:ph type="dt" idx="10"/>
          </p:nvPr>
        </p:nvSpPr>
        <p:spPr>
          <a:xfrm>
            <a:off x="165100" y="1169987"/>
            <a:ext cx="2522537" cy="201612"/>
          </a:xfrm>
          <a:prstGeom prst="rect">
            <a:avLst/>
          </a:prstGeom>
          <a:noFill/>
          <a:ln>
            <a:noFill/>
          </a:ln>
        </p:spPr>
        <p:txBody>
          <a:bodyPr spcFirstLastPara="1" wrap="square" lIns="109725" tIns="45700" rIns="45700" bIns="0" anchor="b" anchorCtr="0">
            <a:noAutofit/>
          </a:bodyPr>
          <a:lstStyle>
            <a:lvl1pPr marR="0" lvl="0" algn="l" rtl="0">
              <a:lnSpc>
                <a:spcPct val="100000"/>
              </a:lnSpc>
              <a:spcBef>
                <a:spcPts val="0"/>
              </a:spcBef>
              <a:spcAft>
                <a:spcPts val="0"/>
              </a:spcAft>
              <a:buSzPts val="1400"/>
              <a:buNone/>
              <a:defRPr sz="1200" b="0" i="0" u="none">
                <a:solidFill>
                  <a:srgbClr val="3F3F3F"/>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109" name="Google Shape;109;p32"/>
          <p:cNvSpPr txBox="1">
            <a:spLocks noGrp="1"/>
          </p:cNvSpPr>
          <p:nvPr>
            <p:ph type="ftr" idx="11"/>
          </p:nvPr>
        </p:nvSpPr>
        <p:spPr>
          <a:xfrm>
            <a:off x="3035300" y="1169987"/>
            <a:ext cx="5194300" cy="201612"/>
          </a:xfrm>
          <a:prstGeom prst="rect">
            <a:avLst/>
          </a:prstGeom>
          <a:noFill/>
          <a:ln>
            <a:noFill/>
          </a:ln>
        </p:spPr>
        <p:txBody>
          <a:bodyPr spcFirstLastPara="1" wrap="square" lIns="45700" tIns="45700" rIns="45700" bIns="0" anchor="b" anchorCtr="0">
            <a:noAutofit/>
          </a:bodyPr>
          <a:lstStyle>
            <a:lvl1pPr marR="0" lvl="0" algn="l" rtl="0">
              <a:lnSpc>
                <a:spcPct val="100000"/>
              </a:lnSpc>
              <a:spcBef>
                <a:spcPts val="0"/>
              </a:spcBef>
              <a:spcAft>
                <a:spcPts val="0"/>
              </a:spcAft>
              <a:buSzPts val="1400"/>
              <a:buNone/>
              <a:defRPr sz="24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110" name="Google Shape;110;p32"/>
          <p:cNvSpPr txBox="1">
            <a:spLocks noGrp="1"/>
          </p:cNvSpPr>
          <p:nvPr>
            <p:ph type="sldNum" idx="12"/>
          </p:nvPr>
        </p:nvSpPr>
        <p:spPr>
          <a:xfrm>
            <a:off x="8339137" y="1169987"/>
            <a:ext cx="733425" cy="201612"/>
          </a:xfrm>
          <a:prstGeom prst="rect">
            <a:avLst/>
          </a:prstGeom>
          <a:noFill/>
          <a:ln>
            <a:noFill/>
          </a:ln>
        </p:spPr>
        <p:txBody>
          <a:bodyPr spcFirstLastPara="1" wrap="square" lIns="91425" tIns="45700" rIns="91425" bIns="0" anchor="b" anchorCtr="0">
            <a:noAutofit/>
          </a:bodyPr>
          <a:lstStyle>
            <a:lvl1pPr marL="0" marR="0" lvl="0"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63"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8"/>
        <p:cNvGrpSpPr/>
        <p:nvPr/>
      </p:nvGrpSpPr>
      <p:grpSpPr>
        <a:xfrm>
          <a:off x="0" y="0"/>
          <a:ext cx="0" cy="0"/>
          <a:chOff x="0" y="0"/>
          <a:chExt cx="0" cy="0"/>
        </a:xfrm>
      </p:grpSpPr>
      <p:sp>
        <p:nvSpPr>
          <p:cNvPr id="119" name="Google Shape;119;p34"/>
          <p:cNvSpPr txBox="1"/>
          <p:nvPr/>
        </p:nvSpPr>
        <p:spPr>
          <a:xfrm>
            <a:off x="6599237" y="0"/>
            <a:ext cx="46037" cy="6858000"/>
          </a:xfrm>
          <a:prstGeom prst="rect">
            <a:avLst/>
          </a:prstGeom>
          <a:solidFill>
            <a:srgbClr val="FFFFFF"/>
          </a:solidFill>
          <a:ln>
            <a:noFill/>
          </a:ln>
          <a:effectLst>
            <a:outerShdw blurRad="63500" dist="10160" dir="10800000">
              <a:srgbClr val="808080">
                <a:alpha val="5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120" name="Google Shape;120;p34"/>
          <p:cNvSpPr txBox="1"/>
          <p:nvPr/>
        </p:nvSpPr>
        <p:spPr>
          <a:xfrm>
            <a:off x="6648450" y="0"/>
            <a:ext cx="2514600" cy="6858000"/>
          </a:xfrm>
          <a:prstGeom prst="rect">
            <a:avLst/>
          </a:pr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121" name="Google Shape;121;p34"/>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marR="0" lvl="0" algn="l" rtl="0">
              <a:spcBef>
                <a:spcPts val="0"/>
              </a:spcBef>
              <a:spcAft>
                <a:spcPts val="0"/>
              </a:spcAft>
              <a:buSzPts val="1400"/>
              <a:buNone/>
              <a:defRPr sz="4500" b="1" i="0" u="none" strike="noStrike" cap="none">
                <a:solidFill>
                  <a:srgbClr val="FFC800"/>
                </a:solidFill>
                <a:latin typeface="Arial"/>
                <a:ea typeface="Arial"/>
                <a:cs typeface="Arial"/>
                <a:sym typeface="Arial"/>
              </a:defRPr>
            </a:lvl1pPr>
            <a:lvl2pPr marR="0" lvl="1" algn="l" rtl="0">
              <a:spcBef>
                <a:spcPts val="0"/>
              </a:spcBef>
              <a:spcAft>
                <a:spcPts val="0"/>
              </a:spcAft>
              <a:buSzPts val="1400"/>
              <a:buNone/>
              <a:defRPr sz="4500" b="1" i="0" u="none" strike="noStrike" cap="none">
                <a:solidFill>
                  <a:srgbClr val="FFC800"/>
                </a:solidFill>
                <a:latin typeface="Arial"/>
                <a:ea typeface="Arial"/>
                <a:cs typeface="Arial"/>
                <a:sym typeface="Arial"/>
              </a:defRPr>
            </a:lvl2pPr>
            <a:lvl3pPr marR="0" lvl="2" algn="l" rtl="0">
              <a:spcBef>
                <a:spcPts val="0"/>
              </a:spcBef>
              <a:spcAft>
                <a:spcPts val="0"/>
              </a:spcAft>
              <a:buSzPts val="1400"/>
              <a:buNone/>
              <a:defRPr sz="4500" b="1" i="0" u="none" strike="noStrike" cap="none">
                <a:solidFill>
                  <a:srgbClr val="FFC800"/>
                </a:solidFill>
                <a:latin typeface="Arial"/>
                <a:ea typeface="Arial"/>
                <a:cs typeface="Arial"/>
                <a:sym typeface="Arial"/>
              </a:defRPr>
            </a:lvl3pPr>
            <a:lvl4pPr marR="0" lvl="3" algn="l" rtl="0">
              <a:spcBef>
                <a:spcPts val="0"/>
              </a:spcBef>
              <a:spcAft>
                <a:spcPts val="0"/>
              </a:spcAft>
              <a:buSzPts val="1400"/>
              <a:buNone/>
              <a:defRPr sz="4500" b="1" i="0" u="none" strike="noStrike" cap="none">
                <a:solidFill>
                  <a:srgbClr val="FFC800"/>
                </a:solidFill>
                <a:latin typeface="Arial"/>
                <a:ea typeface="Arial"/>
                <a:cs typeface="Arial"/>
                <a:sym typeface="Arial"/>
              </a:defRPr>
            </a:lvl4pPr>
            <a:lvl5pPr marR="0" lvl="4" algn="l" rtl="0">
              <a:spcBef>
                <a:spcPts val="0"/>
              </a:spcBef>
              <a:spcAft>
                <a:spcPts val="0"/>
              </a:spcAft>
              <a:buSzPts val="1400"/>
              <a:buNone/>
              <a:defRPr sz="4500" b="1" i="0" u="none" strike="noStrike" cap="none">
                <a:solidFill>
                  <a:srgbClr val="FFC800"/>
                </a:solidFill>
                <a:latin typeface="Arial"/>
                <a:ea typeface="Arial"/>
                <a:cs typeface="Arial"/>
                <a:sym typeface="Arial"/>
              </a:defRPr>
            </a:lvl5pPr>
            <a:lvl6pPr marR="0" lvl="5" algn="l" rtl="0">
              <a:spcBef>
                <a:spcPts val="0"/>
              </a:spcBef>
              <a:spcAft>
                <a:spcPts val="0"/>
              </a:spcAft>
              <a:buSzPts val="1400"/>
              <a:buNone/>
              <a:defRPr sz="4500" b="1" i="0" u="none" strike="noStrike" cap="none">
                <a:solidFill>
                  <a:srgbClr val="FFC800"/>
                </a:solidFill>
                <a:latin typeface="Arial"/>
                <a:ea typeface="Arial"/>
                <a:cs typeface="Arial"/>
                <a:sym typeface="Arial"/>
              </a:defRPr>
            </a:lvl6pPr>
            <a:lvl7pPr marR="0" lvl="6" algn="l" rtl="0">
              <a:spcBef>
                <a:spcPts val="0"/>
              </a:spcBef>
              <a:spcAft>
                <a:spcPts val="0"/>
              </a:spcAft>
              <a:buSzPts val="1400"/>
              <a:buNone/>
              <a:defRPr sz="4500" b="1" i="0" u="none" strike="noStrike" cap="none">
                <a:solidFill>
                  <a:srgbClr val="FFC800"/>
                </a:solidFill>
                <a:latin typeface="Arial"/>
                <a:ea typeface="Arial"/>
                <a:cs typeface="Arial"/>
                <a:sym typeface="Arial"/>
              </a:defRPr>
            </a:lvl7pPr>
            <a:lvl8pPr marR="0" lvl="7" algn="l" rtl="0">
              <a:spcBef>
                <a:spcPts val="0"/>
              </a:spcBef>
              <a:spcAft>
                <a:spcPts val="0"/>
              </a:spcAft>
              <a:buSzPts val="1400"/>
              <a:buNone/>
              <a:defRPr sz="4500" b="1" i="0" u="none" strike="noStrike" cap="none">
                <a:solidFill>
                  <a:srgbClr val="FFC800"/>
                </a:solidFill>
                <a:latin typeface="Arial"/>
                <a:ea typeface="Arial"/>
                <a:cs typeface="Arial"/>
                <a:sym typeface="Arial"/>
              </a:defRPr>
            </a:lvl8pPr>
            <a:lvl9pPr marR="0" lvl="8" algn="l" rtl="0">
              <a:spcBef>
                <a:spcPts val="0"/>
              </a:spcBef>
              <a:spcAft>
                <a:spcPts val="0"/>
              </a:spcAft>
              <a:buSzPts val="1400"/>
              <a:buNone/>
              <a:defRPr sz="4500" b="1" i="0" u="none" strike="noStrike" cap="none">
                <a:solidFill>
                  <a:srgbClr val="FFC800"/>
                </a:solidFill>
                <a:latin typeface="Arial"/>
                <a:ea typeface="Arial"/>
                <a:cs typeface="Arial"/>
                <a:sym typeface="Arial"/>
              </a:defRPr>
            </a:lvl9pPr>
          </a:lstStyle>
          <a:p>
            <a:endParaRPr/>
          </a:p>
        </p:txBody>
      </p:sp>
      <p:sp>
        <p:nvSpPr>
          <p:cNvPr id="122" name="Google Shape;122;p34"/>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lvl1pPr marL="457200" marR="0" lvl="0" indent="-391160" algn="l" rtl="0">
              <a:spcBef>
                <a:spcPts val="0"/>
              </a:spcBef>
              <a:spcAft>
                <a:spcPts val="0"/>
              </a:spcAft>
              <a:buClr>
                <a:schemeClr val="accent1"/>
              </a:buClr>
              <a:buSzPts val="2560"/>
              <a:buFont typeface="Noto Sans Symbols"/>
              <a:buChar char="◼"/>
              <a:defRPr sz="3200" b="0" i="0" u="none" strike="noStrike" cap="none">
                <a:solidFill>
                  <a:schemeClr val="dk1"/>
                </a:solidFill>
                <a:latin typeface="Arial"/>
                <a:ea typeface="Arial"/>
                <a:cs typeface="Arial"/>
                <a:sym typeface="Arial"/>
              </a:defRPr>
            </a:lvl1pPr>
            <a:lvl2pPr marL="914400" marR="0" lvl="1" indent="-388619" algn="l" rtl="0">
              <a:spcBef>
                <a:spcPts val="560"/>
              </a:spcBef>
              <a:spcAft>
                <a:spcPts val="0"/>
              </a:spcAft>
              <a:buClr>
                <a:schemeClr val="accent2"/>
              </a:buClr>
              <a:buSzPts val="2520"/>
              <a:buFont typeface="Noto Sans Symbols"/>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rgbClr val="E66C7D"/>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rgbClr val="6BB76D"/>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rgbClr val="E88651"/>
              </a:buClr>
              <a:buSzPts val="2000"/>
              <a:buFont typeface="Noto Sans Symbols"/>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accent6"/>
              </a:buClr>
              <a:buSzPts val="2000"/>
              <a:buFont typeface="Noto Sans Symbols"/>
              <a:buChar char="●"/>
              <a:defRPr sz="2000" b="0" i="0" u="none" strike="noStrike" cap="none">
                <a:solidFill>
                  <a:schemeClr val="dk1"/>
                </a:solidFill>
                <a:latin typeface="Arial"/>
                <a:ea typeface="Arial"/>
                <a:cs typeface="Arial"/>
                <a:sym typeface="Arial"/>
              </a:defRPr>
            </a:lvl6pPr>
            <a:lvl7pPr marL="3200400" marR="0" lvl="6" indent="-342900" algn="l" rtl="0">
              <a:spcBef>
                <a:spcPts val="360"/>
              </a:spcBef>
              <a:spcAft>
                <a:spcPts val="0"/>
              </a:spcAft>
              <a:buClr>
                <a:schemeClr val="accent1"/>
              </a:buClr>
              <a:buSzPts val="1800"/>
              <a:buFont typeface="Noto Sans Symbols"/>
              <a:buChar char="●"/>
              <a:defRPr sz="1800" b="0" i="0" u="none" strike="noStrike" cap="none">
                <a:solidFill>
                  <a:schemeClr val="dk1"/>
                </a:solidFill>
                <a:latin typeface="Arial"/>
                <a:ea typeface="Arial"/>
                <a:cs typeface="Arial"/>
                <a:sym typeface="Arial"/>
              </a:defRPr>
            </a:lvl7pPr>
            <a:lvl8pPr marL="3657600" marR="0" lvl="7" indent="-342900" algn="l" rtl="0">
              <a:spcBef>
                <a:spcPts val="360"/>
              </a:spcBef>
              <a:spcAft>
                <a:spcPts val="0"/>
              </a:spcAft>
              <a:buClr>
                <a:schemeClr val="accent2"/>
              </a:buClr>
              <a:buSzPts val="1800"/>
              <a:buFont typeface="Noto Sans Symbols"/>
              <a:buChar char="●"/>
              <a:defRPr sz="1800" b="0" i="0" u="none" strike="noStrike" cap="none">
                <a:solidFill>
                  <a:schemeClr val="dk1"/>
                </a:solidFill>
                <a:latin typeface="Arial"/>
                <a:ea typeface="Arial"/>
                <a:cs typeface="Arial"/>
                <a:sym typeface="Arial"/>
              </a:defRPr>
            </a:lvl8pPr>
            <a:lvl9pPr marL="4114800" marR="0" lvl="8" indent="-342900" algn="l" rtl="0">
              <a:spcBef>
                <a:spcPts val="360"/>
              </a:spcBef>
              <a:spcAft>
                <a:spcPts val="0"/>
              </a:spcAft>
              <a:buClr>
                <a:schemeClr val="accent3"/>
              </a:buClr>
              <a:buSzPts val="1800"/>
              <a:buFont typeface="Noto Sans Symbols"/>
              <a:buChar char="●"/>
              <a:defRPr sz="1800" b="0" i="0" u="none" strike="noStrike" cap="none">
                <a:solidFill>
                  <a:schemeClr val="dk1"/>
                </a:solidFill>
                <a:latin typeface="Arial"/>
                <a:ea typeface="Arial"/>
                <a:cs typeface="Arial"/>
                <a:sym typeface="Arial"/>
              </a:defRPr>
            </a:lvl9pPr>
          </a:lstStyle>
          <a:p>
            <a:endParaRPr/>
          </a:p>
        </p:txBody>
      </p:sp>
      <p:sp>
        <p:nvSpPr>
          <p:cNvPr id="123" name="Google Shape;123;p34"/>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marR="0" lvl="0" algn="l" rtl="0">
              <a:lnSpc>
                <a:spcPct val="100000"/>
              </a:lnSpc>
              <a:spcBef>
                <a:spcPts val="0"/>
              </a:spcBef>
              <a:spcAft>
                <a:spcPts val="0"/>
              </a:spcAft>
              <a:buSzPts val="1400"/>
              <a:buNone/>
              <a:defRPr sz="1200" b="0" i="0" u="none">
                <a:solidFill>
                  <a:srgbClr val="3F3F3F"/>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124" name="Google Shape;124;p34"/>
          <p:cNvSpPr txBox="1">
            <a:spLocks noGrp="1"/>
          </p:cNvSpPr>
          <p:nvPr>
            <p:ph type="ftr" idx="11"/>
          </p:nvPr>
        </p:nvSpPr>
        <p:spPr>
          <a:xfrm>
            <a:off x="2640012" y="6376987"/>
            <a:ext cx="3836987" cy="365125"/>
          </a:xfrm>
          <a:prstGeom prst="rect">
            <a:avLst/>
          </a:prstGeom>
          <a:noFill/>
          <a:ln>
            <a:noFill/>
          </a:ln>
        </p:spPr>
        <p:txBody>
          <a:bodyPr spcFirstLastPara="1" wrap="square" lIns="45700" tIns="45700" rIns="45700" bIns="0" anchor="b" anchorCtr="0">
            <a:noAutofit/>
          </a:bodyPr>
          <a:lstStyle>
            <a:lvl1pPr marR="0" lvl="0" algn="l" rtl="0">
              <a:lnSpc>
                <a:spcPct val="100000"/>
              </a:lnSpc>
              <a:spcBef>
                <a:spcPts val="0"/>
              </a:spcBef>
              <a:spcAft>
                <a:spcPts val="0"/>
              </a:spcAft>
              <a:buSzPts val="1400"/>
              <a:buNone/>
              <a:defRPr sz="24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125" name="Google Shape;125;p34"/>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65"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3.xml"/><Relationship Id="rId7" Type="http://schemas.openxmlformats.org/officeDocument/2006/relationships/notesSlide" Target="../notesSlides/notesSlide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Layout" Target="../slideLayouts/slideLayout1.xml"/><Relationship Id="rId5" Type="http://schemas.openxmlformats.org/officeDocument/2006/relationships/tags" Target="../tags/tag5.xml"/><Relationship Id="rId10" Type="http://schemas.openxmlformats.org/officeDocument/2006/relationships/image" Target="../media/image4.png"/><Relationship Id="rId4" Type="http://schemas.openxmlformats.org/officeDocument/2006/relationships/tags" Target="../tags/tag4.xml"/><Relationship Id="rId9"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3.xml"/><Relationship Id="rId1" Type="http://schemas.openxmlformats.org/officeDocument/2006/relationships/tags" Target="../tags/tag22.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5.xml"/><Relationship Id="rId1" Type="http://schemas.openxmlformats.org/officeDocument/2006/relationships/tags" Target="../tags/tag24.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7.xml"/><Relationship Id="rId1" Type="http://schemas.openxmlformats.org/officeDocument/2006/relationships/tags" Target="../tags/tag26.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9.xml"/><Relationship Id="rId1" Type="http://schemas.openxmlformats.org/officeDocument/2006/relationships/tags" Target="../tags/tag28.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1.xml"/><Relationship Id="rId1" Type="http://schemas.openxmlformats.org/officeDocument/2006/relationships/tags" Target="../tags/tag30.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3.xml"/><Relationship Id="rId1" Type="http://schemas.openxmlformats.org/officeDocument/2006/relationships/tags" Target="../tags/tag32.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5.xml"/><Relationship Id="rId1" Type="http://schemas.openxmlformats.org/officeDocument/2006/relationships/tags" Target="../tags/tag34.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image" Target="../media/image5.png"/><Relationship Id="rId5" Type="http://schemas.openxmlformats.org/officeDocument/2006/relationships/notesSlide" Target="../notesSlides/notesSlide17.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tags" Target="../tags/tag8.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tags" Target="../tags/tag10.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tags" Target="../tags/tag12.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tags" Target="../tags/tag14.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tags" Target="../tags/tag16.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tags" Target="../tags/tag18.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xml"/><Relationship Id="rId1" Type="http://schemas.openxmlformats.org/officeDocument/2006/relationships/tags" Target="../tags/tag20.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txBox="1">
            <a:spLocks noGrp="1"/>
          </p:cNvSpPr>
          <p:nvPr>
            <p:ph type="ctrTitle" idx="4294967295"/>
            <p:custDataLst>
              <p:tags r:id="rId1"/>
            </p:custDataLst>
          </p:nvPr>
        </p:nvSpPr>
        <p:spPr>
          <a:xfrm>
            <a:off x="217488" y="4624388"/>
            <a:ext cx="8621712" cy="933450"/>
          </a:xfrm>
          <a:prstGeom prst="rect">
            <a:avLst/>
          </a:prstGeom>
          <a:noFill/>
          <a:ln>
            <a:noFill/>
          </a:ln>
        </p:spPr>
        <p:txBody>
          <a:bodyPr spcFirstLastPara="1" wrap="square" lIns="91425" tIns="0" rIns="45700" bIns="0" anchor="t" anchorCtr="0">
            <a:normAutofit/>
          </a:bodyPr>
          <a:lstStyle/>
          <a:p>
            <a:pPr marL="0" marR="0" lvl="0" indent="0" algn="ctr" rtl="0">
              <a:lnSpc>
                <a:spcPct val="100000"/>
              </a:lnSpc>
              <a:spcBef>
                <a:spcPts val="0"/>
              </a:spcBef>
              <a:spcAft>
                <a:spcPts val="0"/>
              </a:spcAft>
              <a:buClr>
                <a:srgbClr val="FFC700"/>
              </a:buClr>
              <a:buSzPts val="3600"/>
              <a:buFont typeface="Arial"/>
              <a:buNone/>
            </a:pPr>
            <a:r>
              <a:rPr lang="fr-CA" sz="3600" dirty="0">
                <a:solidFill>
                  <a:srgbClr val="FFC700"/>
                </a:solidFill>
              </a:rPr>
              <a:t>La c</a:t>
            </a:r>
            <a:r>
              <a:rPr lang="fr-CA" sz="3600" b="1" i="0" u="none" strike="noStrike" cap="none" dirty="0">
                <a:solidFill>
                  <a:srgbClr val="FFC700"/>
                </a:solidFill>
                <a:latin typeface="Arial"/>
                <a:ea typeface="Arial"/>
                <a:cs typeface="Arial"/>
                <a:sym typeface="Arial"/>
              </a:rPr>
              <a:t>oiffure thermique– Fers plats</a:t>
            </a:r>
          </a:p>
        </p:txBody>
      </p:sp>
      <p:sp>
        <p:nvSpPr>
          <p:cNvPr id="137" name="Google Shape;137;p1"/>
          <p:cNvSpPr txBox="1">
            <a:spLocks noGrp="1"/>
          </p:cNvSpPr>
          <p:nvPr>
            <p:ph type="subTitle" idx="1"/>
            <p:custDataLst>
              <p:tags r:id="rId2"/>
            </p:custDataLst>
          </p:nvPr>
        </p:nvSpPr>
        <p:spPr>
          <a:xfrm>
            <a:off x="617537" y="5187950"/>
            <a:ext cx="8221662" cy="749300"/>
          </a:xfrm>
          <a:prstGeom prst="rect">
            <a:avLst/>
          </a:prstGeom>
          <a:noFill/>
          <a:ln>
            <a:noFill/>
          </a:ln>
        </p:spPr>
        <p:txBody>
          <a:bodyPr spcFirstLastPara="1" wrap="square" lIns="118850" tIns="0" rIns="45700" bIns="0" anchor="b" anchorCtr="0">
            <a:noAutofit/>
          </a:bodyPr>
          <a:lstStyle/>
          <a:p>
            <a:pPr marL="0" lvl="0" indent="0" algn="ctr">
              <a:buSzPts val="1920"/>
            </a:pPr>
            <a:r>
              <a:rPr lang="fr-CA" sz="2400" b="1">
                <a:solidFill>
                  <a:schemeClr val="lt1"/>
                </a:solidFill>
              </a:rPr>
              <a:t>Sécurité, entretien et manipulation des fers plats</a:t>
            </a:r>
            <a:endParaRPr lang="fr-CA"/>
          </a:p>
        </p:txBody>
      </p:sp>
      <p:pic>
        <p:nvPicPr>
          <p:cNvPr id="138" name="Google Shape;138;p1"/>
          <p:cNvPicPr preferRelativeResize="0"/>
          <p:nvPr>
            <p:custDataLst>
              <p:tags r:id="rId3"/>
            </p:custDataLst>
          </p:nvPr>
        </p:nvPicPr>
        <p:blipFill rotWithShape="1">
          <a:blip r:embed="rId8">
            <a:alphaModFix/>
          </a:blip>
          <a:srcRect/>
          <a:stretch/>
        </p:blipFill>
        <p:spPr>
          <a:xfrm>
            <a:off x="679450" y="173037"/>
            <a:ext cx="3117850" cy="2235200"/>
          </a:xfrm>
          <a:prstGeom prst="rect">
            <a:avLst/>
          </a:prstGeom>
          <a:noFill/>
          <a:ln>
            <a:noFill/>
          </a:ln>
        </p:spPr>
      </p:pic>
      <p:pic>
        <p:nvPicPr>
          <p:cNvPr id="139" name="Google Shape;139;p1"/>
          <p:cNvPicPr preferRelativeResize="0"/>
          <p:nvPr>
            <p:custDataLst>
              <p:tags r:id="rId4"/>
            </p:custDataLst>
          </p:nvPr>
        </p:nvPicPr>
        <p:blipFill rotWithShape="1">
          <a:blip r:embed="rId9">
            <a:alphaModFix/>
          </a:blip>
          <a:srcRect/>
          <a:stretch/>
        </p:blipFill>
        <p:spPr>
          <a:xfrm>
            <a:off x="3024187" y="2522537"/>
            <a:ext cx="2835275" cy="1885950"/>
          </a:xfrm>
          <a:prstGeom prst="rect">
            <a:avLst/>
          </a:prstGeom>
          <a:noFill/>
          <a:ln>
            <a:noFill/>
          </a:ln>
        </p:spPr>
      </p:pic>
      <p:pic>
        <p:nvPicPr>
          <p:cNvPr id="140" name="Google Shape;140;p1"/>
          <p:cNvPicPr preferRelativeResize="0"/>
          <p:nvPr>
            <p:custDataLst>
              <p:tags r:id="rId5"/>
            </p:custDataLst>
          </p:nvPr>
        </p:nvPicPr>
        <p:blipFill rotWithShape="1">
          <a:blip r:embed="rId10">
            <a:alphaModFix/>
          </a:blip>
          <a:srcRect/>
          <a:stretch/>
        </p:blipFill>
        <p:spPr>
          <a:xfrm>
            <a:off x="4906962" y="173037"/>
            <a:ext cx="3632200" cy="22352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10"/>
          <p:cNvSpPr txBox="1">
            <a:spLocks noGrp="1"/>
          </p:cNvSpPr>
          <p:nvPr>
            <p:ph type="title" idx="4294967295"/>
            <p:custDataLst>
              <p:tags r:id="rId1"/>
            </p:custDataLst>
          </p:nvPr>
        </p:nvSpPr>
        <p:spPr>
          <a:xfrm>
            <a:off x="457200" y="155448"/>
            <a:ext cx="8229600" cy="1252728"/>
          </a:xfrm>
          <a:prstGeom prst="rect">
            <a:avLst/>
          </a:prstGeom>
          <a:noFill/>
          <a:ln>
            <a:noFill/>
          </a:ln>
        </p:spPr>
        <p:txBody>
          <a:bodyPr spcFirstLastPara="1" wrap="square" lIns="91425" tIns="45700" rIns="45700" bIns="45700" anchor="ctr" anchorCtr="0">
            <a:normAutofit fontScale="90000"/>
          </a:bodyPr>
          <a:lstStyle/>
          <a:p>
            <a:pPr marL="0" marR="0" lvl="0" indent="0" algn="l" rtl="0">
              <a:lnSpc>
                <a:spcPct val="100000"/>
              </a:lnSpc>
              <a:spcBef>
                <a:spcPts val="0"/>
              </a:spcBef>
              <a:spcAft>
                <a:spcPts val="0"/>
              </a:spcAft>
              <a:buClr>
                <a:srgbClr val="FFC700"/>
              </a:buClr>
              <a:buSzPts val="4500"/>
              <a:buFont typeface="Arial"/>
              <a:buNone/>
            </a:pPr>
            <a:r>
              <a:rPr lang="fr-CA" sz="4500" b="1" i="0" u="none" strike="noStrike" cap="none">
                <a:solidFill>
                  <a:srgbClr val="FFC700"/>
                </a:solidFill>
                <a:latin typeface="Arial"/>
                <a:ea typeface="Arial"/>
                <a:cs typeface="Arial"/>
                <a:sym typeface="Arial"/>
              </a:rPr>
              <a:t>Température du fer thermique</a:t>
            </a:r>
          </a:p>
        </p:txBody>
      </p:sp>
      <p:sp>
        <p:nvSpPr>
          <p:cNvPr id="194" name="Google Shape;194;p10"/>
          <p:cNvSpPr txBox="1">
            <a:spLocks noGrp="1"/>
          </p:cNvSpPr>
          <p:nvPr>
            <p:ph type="body" idx="1"/>
            <p:custDataLst>
              <p:tags r:id="rId2"/>
            </p:custDataLst>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p>
            <a:pPr marL="438150" marR="0" lvl="0" indent="-156527" algn="l" rtl="0">
              <a:lnSpc>
                <a:spcPct val="100000"/>
              </a:lnSpc>
              <a:spcBef>
                <a:spcPts val="0"/>
              </a:spcBef>
              <a:spcAft>
                <a:spcPts val="0"/>
              </a:spcAft>
              <a:buClr>
                <a:schemeClr val="accent1"/>
              </a:buClr>
              <a:buSzPts val="2560"/>
              <a:buFont typeface="Noto Sans Symbols"/>
              <a:buNone/>
            </a:pPr>
            <a:endParaRPr lang="fr-CA" sz="3200" b="0" i="0" u="none">
              <a:solidFill>
                <a:schemeClr val="dk1"/>
              </a:solidFill>
              <a:latin typeface="Arial"/>
              <a:ea typeface="Arial"/>
              <a:cs typeface="Arial"/>
              <a:sym typeface="Arial"/>
            </a:endParaRPr>
          </a:p>
          <a:p>
            <a:pPr marL="438150" lvl="0" indent="-319087">
              <a:buSzPts val="2560"/>
            </a:pPr>
            <a:r>
              <a:rPr lang="fr-CA"/>
              <a:t>Le réglage de la température d'un fer thermique dépend de la texture des cheveux, qu'ils soient fins ou grossiers, ou qu'ils aient été éclaircis ou teintés. Les cheveux blancs doivent être bouclés et ondulés avec un chauffage doux. </a:t>
            </a:r>
            <a:endParaRPr lang="fr-CA" sz="3200" b="0" i="0" u="non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11"/>
          <p:cNvSpPr txBox="1">
            <a:spLocks noGrp="1"/>
          </p:cNvSpPr>
          <p:nvPr>
            <p:ph type="title" idx="4294967295"/>
            <p:custDataLst>
              <p:tags r:id="rId1"/>
            </p:custDataLst>
          </p:nvPr>
        </p:nvSpPr>
        <p:spPr>
          <a:xfrm>
            <a:off x="457200" y="155448"/>
            <a:ext cx="8229600" cy="1252728"/>
          </a:xfrm>
          <a:prstGeom prst="rect">
            <a:avLst/>
          </a:prstGeom>
          <a:noFill/>
          <a:ln>
            <a:noFill/>
          </a:ln>
        </p:spPr>
        <p:txBody>
          <a:bodyPr spcFirstLastPara="1" wrap="square" lIns="91425" tIns="45700" rIns="45700" bIns="45700" anchor="ctr" anchorCtr="0">
            <a:normAutofit fontScale="90000"/>
          </a:bodyPr>
          <a:lstStyle/>
          <a:p>
            <a:pPr lvl="0">
              <a:buClr>
                <a:srgbClr val="FFC700"/>
              </a:buClr>
              <a:buSzPct val="100000"/>
            </a:pPr>
            <a:r>
              <a:rPr lang="fr-CA" dirty="0">
                <a:solidFill>
                  <a:srgbClr val="FFC700"/>
                </a:solidFill>
              </a:rPr>
              <a:t>Utilisation sécuritaire avec le fer thermique</a:t>
            </a:r>
            <a:endParaRPr lang="fr-CA" dirty="0"/>
          </a:p>
        </p:txBody>
      </p:sp>
      <p:sp>
        <p:nvSpPr>
          <p:cNvPr id="200" name="Google Shape;200;p11"/>
          <p:cNvSpPr txBox="1">
            <a:spLocks noGrp="1"/>
          </p:cNvSpPr>
          <p:nvPr>
            <p:ph type="body" idx="1"/>
            <p:custDataLst>
              <p:tags r:id="rId2"/>
            </p:custDataLst>
          </p:nvPr>
        </p:nvSpPr>
        <p:spPr>
          <a:xfrm>
            <a:off x="498474" y="1504709"/>
            <a:ext cx="8344583" cy="5010391"/>
          </a:xfrm>
          <a:prstGeom prst="rect">
            <a:avLst/>
          </a:prstGeom>
          <a:noFill/>
          <a:ln>
            <a:noFill/>
          </a:ln>
        </p:spPr>
        <p:txBody>
          <a:bodyPr spcFirstLastPara="1" wrap="square" lIns="54850" tIns="91425" rIns="91425" bIns="45700" anchor="t" anchorCtr="0">
            <a:noAutofit/>
          </a:bodyPr>
          <a:lstStyle/>
          <a:p>
            <a:pPr marL="438150" lvl="0" indent="-319087">
              <a:lnSpc>
                <a:spcPct val="80000"/>
              </a:lnSpc>
              <a:spcBef>
                <a:spcPts val="600"/>
              </a:spcBef>
              <a:spcAft>
                <a:spcPts val="600"/>
              </a:spcAft>
              <a:buSzPts val="2000"/>
            </a:pPr>
            <a:r>
              <a:rPr lang="fr-CA" sz="2400" dirty="0"/>
              <a:t>Gardez les fers thermiques propres.</a:t>
            </a:r>
          </a:p>
          <a:p>
            <a:pPr marL="438150" lvl="0" indent="-319087">
              <a:lnSpc>
                <a:spcPct val="80000"/>
              </a:lnSpc>
              <a:spcBef>
                <a:spcPts val="600"/>
              </a:spcBef>
              <a:spcAft>
                <a:spcPts val="600"/>
              </a:spcAft>
              <a:buSzPts val="2000"/>
            </a:pPr>
            <a:r>
              <a:rPr lang="fr-CA" sz="2400" dirty="0"/>
              <a:t>Ne pas surchauffer les fers thermiques.</a:t>
            </a:r>
          </a:p>
          <a:p>
            <a:pPr marL="438150" lvl="0" indent="-319087">
              <a:lnSpc>
                <a:spcPct val="80000"/>
              </a:lnSpc>
              <a:spcBef>
                <a:spcPts val="600"/>
              </a:spcBef>
              <a:spcAft>
                <a:spcPts val="600"/>
              </a:spcAft>
              <a:buSzPts val="2000"/>
            </a:pPr>
            <a:r>
              <a:rPr lang="fr-CA" sz="2400" dirty="0"/>
              <a:t>N'utilisez pas de peignes métalliques lorsque vous travaillez avec des fers thermiques, car ils chauffent et peuvent brûler le cuir chevelu.</a:t>
            </a:r>
          </a:p>
          <a:p>
            <a:pPr marL="438150" lvl="0" indent="-319087">
              <a:lnSpc>
                <a:spcPct val="80000"/>
              </a:lnSpc>
              <a:spcBef>
                <a:spcPts val="600"/>
              </a:spcBef>
              <a:spcAft>
                <a:spcPts val="600"/>
              </a:spcAft>
              <a:buSzPts val="2000"/>
            </a:pPr>
            <a:r>
              <a:rPr lang="fr-CA" sz="2400" dirty="0"/>
              <a:t>Testez la température du fer sur un papier de soie ou un tissu blanc avant de le placer sur les cheveux de la cliente afin d'éviter de brûler les cheveux.</a:t>
            </a:r>
          </a:p>
          <a:p>
            <a:pPr marL="438150" lvl="0" indent="-319087">
              <a:lnSpc>
                <a:spcPct val="80000"/>
              </a:lnSpc>
              <a:spcBef>
                <a:spcPts val="600"/>
              </a:spcBef>
              <a:spcAft>
                <a:spcPts val="600"/>
              </a:spcAft>
              <a:buSzPts val="2000"/>
            </a:pPr>
            <a:r>
              <a:rPr lang="fr-CA" sz="2400" dirty="0"/>
              <a:t>Utilisez uniquement des peignes en caoutchouc dur ou inflammable lorsque vous travaillez avec des fers thermiques. Ils doivent mesurer 7 pouces de long.</a:t>
            </a:r>
          </a:p>
          <a:p>
            <a:pPr marL="438150" lvl="0" indent="-319087">
              <a:lnSpc>
                <a:spcPct val="80000"/>
              </a:lnSpc>
              <a:spcBef>
                <a:spcPts val="600"/>
              </a:spcBef>
              <a:spcAft>
                <a:spcPts val="600"/>
              </a:spcAft>
              <a:buSzPts val="2000"/>
            </a:pPr>
            <a:r>
              <a:rPr lang="fr-CA" sz="2400" dirty="0"/>
              <a:t>N'oubliez pas d'éteindre et de débrancher votre fer thermique et de ranger tous les cordons lorsque vous laissez sans surveillance votre station.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2"/>
          <p:cNvSpPr txBox="1">
            <a:spLocks noGrp="1"/>
          </p:cNvSpPr>
          <p:nvPr>
            <p:ph type="title" idx="4294967295"/>
            <p:custDataLst>
              <p:tags r:id="rId1"/>
            </p:custDataLst>
          </p:nvPr>
        </p:nvSpPr>
        <p:spPr>
          <a:xfrm>
            <a:off x="457200" y="155448"/>
            <a:ext cx="8229600" cy="1252728"/>
          </a:xfrm>
          <a:prstGeom prst="rect">
            <a:avLst/>
          </a:prstGeom>
          <a:noFill/>
          <a:ln>
            <a:noFill/>
          </a:ln>
        </p:spPr>
        <p:txBody>
          <a:bodyPr spcFirstLastPara="1" wrap="square" lIns="91425" tIns="45700" rIns="45700" bIns="45700" anchor="ctr" anchorCtr="0">
            <a:normAutofit fontScale="90000"/>
          </a:bodyPr>
          <a:lstStyle/>
          <a:p>
            <a:pPr lvl="0">
              <a:buClr>
                <a:srgbClr val="FFC700"/>
              </a:buClr>
              <a:buSzPct val="100000"/>
            </a:pPr>
            <a:r>
              <a:rPr lang="fr-CA" dirty="0">
                <a:solidFill>
                  <a:srgbClr val="FFC700"/>
                </a:solidFill>
              </a:rPr>
              <a:t>Utilisation sécuritaire avec le fer thermique</a:t>
            </a:r>
            <a:endParaRPr dirty="0"/>
          </a:p>
        </p:txBody>
      </p:sp>
      <p:sp>
        <p:nvSpPr>
          <p:cNvPr id="206" name="Google Shape;206;p12"/>
          <p:cNvSpPr txBox="1">
            <a:spLocks noGrp="1"/>
          </p:cNvSpPr>
          <p:nvPr>
            <p:ph type="body" idx="1"/>
            <p:custDataLst>
              <p:tags r:id="rId2"/>
            </p:custDataLst>
          </p:nvPr>
        </p:nvSpPr>
        <p:spPr>
          <a:xfrm>
            <a:off x="358816" y="1544456"/>
            <a:ext cx="8427132" cy="5158096"/>
          </a:xfrm>
          <a:prstGeom prst="rect">
            <a:avLst/>
          </a:prstGeom>
          <a:noFill/>
          <a:ln>
            <a:noFill/>
          </a:ln>
        </p:spPr>
        <p:txBody>
          <a:bodyPr spcFirstLastPara="1" wrap="square" lIns="54850" tIns="91425" rIns="91425" bIns="45700" anchor="t" anchorCtr="0">
            <a:noAutofit/>
          </a:bodyPr>
          <a:lstStyle/>
          <a:p>
            <a:pPr marL="438150" lvl="0" indent="-319087">
              <a:lnSpc>
                <a:spcPct val="90000"/>
              </a:lnSpc>
              <a:spcBef>
                <a:spcPts val="600"/>
              </a:spcBef>
              <a:spcAft>
                <a:spcPts val="600"/>
              </a:spcAft>
              <a:buSzPts val="2160"/>
            </a:pPr>
            <a:r>
              <a:rPr lang="fr-CA" sz="2300" dirty="0"/>
              <a:t>Placez un peigne entre le fer et le cuir chevelu afin d’éviter de brûler le cuir chevelu.</a:t>
            </a:r>
          </a:p>
          <a:p>
            <a:pPr marL="438150" lvl="0" indent="-319087">
              <a:lnSpc>
                <a:spcPct val="90000"/>
              </a:lnSpc>
              <a:spcBef>
                <a:spcPts val="600"/>
              </a:spcBef>
              <a:spcAft>
                <a:spcPts val="600"/>
              </a:spcAft>
              <a:buSzPts val="2160"/>
            </a:pPr>
            <a:r>
              <a:rPr lang="fr-CA" sz="2300" dirty="0"/>
              <a:t>Placez le fer chaud dans un endroit sécuritaire pour qu'il refroidisse.</a:t>
            </a:r>
          </a:p>
          <a:p>
            <a:pPr marL="438150" lvl="0" indent="-319087">
              <a:lnSpc>
                <a:spcPct val="90000"/>
              </a:lnSpc>
              <a:spcBef>
                <a:spcPts val="600"/>
              </a:spcBef>
              <a:spcAft>
                <a:spcPts val="600"/>
              </a:spcAft>
              <a:buSzPts val="2160"/>
            </a:pPr>
            <a:r>
              <a:rPr lang="fr-CA" sz="2300" dirty="0"/>
              <a:t>Faites attention à votre entourage lorsque vous travaillez avec des fers chauds (par exemple, les enfants).</a:t>
            </a:r>
          </a:p>
          <a:p>
            <a:pPr marL="438150" lvl="0" indent="-319087">
              <a:lnSpc>
                <a:spcPct val="90000"/>
              </a:lnSpc>
              <a:spcBef>
                <a:spcPts val="600"/>
              </a:spcBef>
              <a:spcAft>
                <a:spcPts val="600"/>
              </a:spcAft>
              <a:buSzPts val="2160"/>
            </a:pPr>
            <a:r>
              <a:rPr lang="fr-CA" sz="2300" dirty="0"/>
              <a:t>Les cheveux de la cliente doivent être propres et complètement secs pour assurer un bon transfert thermique du fer à lisser.</a:t>
            </a:r>
          </a:p>
          <a:p>
            <a:pPr marL="438150" lvl="0" indent="-319087">
              <a:lnSpc>
                <a:spcPct val="90000"/>
              </a:lnSpc>
              <a:spcBef>
                <a:spcPts val="600"/>
              </a:spcBef>
              <a:spcAft>
                <a:spcPts val="600"/>
              </a:spcAft>
              <a:buSzPts val="2160"/>
            </a:pPr>
            <a:r>
              <a:rPr lang="fr-CA" sz="2300" dirty="0"/>
              <a:t>Ne laissez pas les pointes des cheveux dépasser du fer, cela provoque des plis.</a:t>
            </a:r>
          </a:p>
          <a:p>
            <a:pPr marL="438150" lvl="0" indent="-319087">
              <a:lnSpc>
                <a:spcPct val="90000"/>
              </a:lnSpc>
              <a:spcBef>
                <a:spcPts val="600"/>
              </a:spcBef>
              <a:spcAft>
                <a:spcPts val="600"/>
              </a:spcAft>
              <a:buSzPts val="2160"/>
            </a:pPr>
            <a:r>
              <a:rPr lang="fr-CA" sz="2300" dirty="0"/>
              <a:t>Lorsque vous repassez des cheveux éclaircis, teintés ou défrisés, utilisez toujours un réglage de chaleur doux.</a:t>
            </a:r>
            <a:endParaRPr lang="fr-CA" sz="2300" b="0" i="0" u="none" dirty="0">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13"/>
          <p:cNvSpPr txBox="1">
            <a:spLocks noGrp="1"/>
          </p:cNvSpPr>
          <p:nvPr>
            <p:ph type="title" idx="4294967295"/>
            <p:custDataLst>
              <p:tags r:id="rId1"/>
            </p:custDataLst>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lvl="0">
              <a:buClr>
                <a:srgbClr val="FFC700"/>
              </a:buClr>
              <a:buSzPts val="4500"/>
            </a:pPr>
            <a:r>
              <a:rPr lang="fr-CA" dirty="0">
                <a:solidFill>
                  <a:srgbClr val="FFC700"/>
                </a:solidFill>
              </a:rPr>
              <a:t>Entretien du fer thermique</a:t>
            </a:r>
            <a:endParaRPr lang="fr-CA" dirty="0"/>
          </a:p>
        </p:txBody>
      </p:sp>
      <p:sp>
        <p:nvSpPr>
          <p:cNvPr id="212" name="Google Shape;212;p13"/>
          <p:cNvSpPr txBox="1">
            <a:spLocks noGrp="1"/>
          </p:cNvSpPr>
          <p:nvPr>
            <p:ph type="body" idx="1"/>
            <p:custDataLst>
              <p:tags r:id="rId2"/>
            </p:custDataLst>
          </p:nvPr>
        </p:nvSpPr>
        <p:spPr>
          <a:xfrm>
            <a:off x="457200" y="1875099"/>
            <a:ext cx="8229600" cy="4525701"/>
          </a:xfrm>
          <a:prstGeom prst="rect">
            <a:avLst/>
          </a:prstGeom>
          <a:noFill/>
          <a:ln>
            <a:noFill/>
          </a:ln>
        </p:spPr>
        <p:txBody>
          <a:bodyPr spcFirstLastPara="1" wrap="square" lIns="54850" tIns="91425" rIns="91425" bIns="45700" anchor="t" anchorCtr="0">
            <a:noAutofit/>
          </a:bodyPr>
          <a:lstStyle/>
          <a:p>
            <a:pPr marL="438150" lvl="0" indent="-319087">
              <a:lnSpc>
                <a:spcPct val="80000"/>
              </a:lnSpc>
              <a:buSzPts val="2400"/>
            </a:pPr>
            <a:r>
              <a:rPr lang="fr-CA" sz="2800" dirty="0"/>
              <a:t>Avant de nettoyer un fer thermique, assurez-vous de consulter les instructions d'entretien et de nettoyage du fabricant. </a:t>
            </a:r>
          </a:p>
          <a:p>
            <a:pPr marL="438150" lvl="0" indent="-319087">
              <a:lnSpc>
                <a:spcPct val="80000"/>
              </a:lnSpc>
              <a:buSzPts val="2400"/>
            </a:pPr>
            <a:endParaRPr lang="fr-CA" sz="2800" dirty="0"/>
          </a:p>
          <a:p>
            <a:pPr marL="438150" lvl="0" indent="-319087">
              <a:lnSpc>
                <a:spcPct val="80000"/>
              </a:lnSpc>
              <a:buSzPts val="2400"/>
            </a:pPr>
            <a:r>
              <a:rPr lang="fr-CA" sz="2800" dirty="0"/>
              <a:t>Pour éliminer la saleté, les huiles et les résidus de produits, il suffit d'humidifier une serviette ou un chiffon et d'essuyer le corps du fer avec une solution savonneuse contenant quelques gouttes d'ammoniaque.</a:t>
            </a:r>
          </a:p>
          <a:p>
            <a:pPr marL="438150" lvl="0" indent="-319087">
              <a:lnSpc>
                <a:spcPct val="80000"/>
              </a:lnSpc>
              <a:buSzPts val="2400"/>
            </a:pPr>
            <a:endParaRPr lang="fr-CA" sz="2800" dirty="0"/>
          </a:p>
          <a:p>
            <a:pPr marL="438150" lvl="0" indent="-319087">
              <a:lnSpc>
                <a:spcPct val="80000"/>
              </a:lnSpc>
              <a:buSzPts val="2400"/>
            </a:pPr>
            <a:r>
              <a:rPr lang="fr-CA" sz="2800" dirty="0"/>
              <a:t>Ne nettoyez pas le fer lorsqu'il est allumé ou lorsqu'il est encore chaud.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14"/>
          <p:cNvSpPr txBox="1">
            <a:spLocks noGrp="1"/>
          </p:cNvSpPr>
          <p:nvPr>
            <p:ph type="title" idx="4294967295"/>
            <p:custDataLst>
              <p:tags r:id="rId1"/>
            </p:custDataLst>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lvl="0">
              <a:buClr>
                <a:srgbClr val="FFC700"/>
              </a:buClr>
              <a:buSzPts val="4500"/>
            </a:pPr>
            <a:r>
              <a:rPr lang="fr-CA">
                <a:solidFill>
                  <a:srgbClr val="FFC700"/>
                </a:solidFill>
              </a:rPr>
              <a:t>Points à retenir...</a:t>
            </a:r>
            <a:endParaRPr lang="fr-CA"/>
          </a:p>
        </p:txBody>
      </p:sp>
      <p:sp>
        <p:nvSpPr>
          <p:cNvPr id="218" name="Google Shape;218;p14"/>
          <p:cNvSpPr txBox="1">
            <a:spLocks noGrp="1"/>
          </p:cNvSpPr>
          <p:nvPr>
            <p:ph type="body" idx="1"/>
            <p:custDataLst>
              <p:tags r:id="rId2"/>
            </p:custDataLst>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p>
            <a:pPr marL="438150" lvl="0" indent="-319087">
              <a:buSzPts val="2560"/>
            </a:pPr>
            <a:r>
              <a:rPr lang="fr-CA" dirty="0"/>
              <a:t>Les cheveux doivent être propres et entièrement secs afin d'assurer un bon bouclage.</a:t>
            </a:r>
          </a:p>
          <a:p>
            <a:pPr marL="438150" lvl="0" indent="-319087">
              <a:buSzPts val="2560"/>
            </a:pPr>
            <a:endParaRPr lang="fr-CA" dirty="0"/>
          </a:p>
          <a:p>
            <a:pPr marL="438150" lvl="0" indent="-319087">
              <a:buSzPts val="2560"/>
            </a:pPr>
            <a:r>
              <a:rPr lang="fr-CA" dirty="0"/>
              <a:t>Lorsque vous travaillez avec des cheveux éclaircis ou teintés, ainsi qu'avec des cheveux défrisés, utilisez toujours une chaleur douce pour éviter de brûler les cheveux.</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15"/>
          <p:cNvSpPr txBox="1">
            <a:spLocks noGrp="1"/>
          </p:cNvSpPr>
          <p:nvPr>
            <p:ph type="title" idx="4294967295"/>
            <p:custDataLst>
              <p:tags r:id="rId1"/>
            </p:custDataLst>
          </p:nvPr>
        </p:nvSpPr>
        <p:spPr>
          <a:xfrm>
            <a:off x="115747" y="155448"/>
            <a:ext cx="8571053" cy="1252728"/>
          </a:xfrm>
          <a:prstGeom prst="rect">
            <a:avLst/>
          </a:prstGeom>
          <a:noFill/>
          <a:ln>
            <a:noFill/>
          </a:ln>
        </p:spPr>
        <p:txBody>
          <a:bodyPr spcFirstLastPara="1" wrap="square" lIns="91425" tIns="45700" rIns="45700" bIns="45700" anchor="ctr" anchorCtr="0">
            <a:normAutofit fontScale="90000"/>
          </a:bodyPr>
          <a:lstStyle/>
          <a:p>
            <a:pPr marL="0" marR="0" lvl="0" indent="0" algn="l" rtl="0">
              <a:lnSpc>
                <a:spcPct val="100000"/>
              </a:lnSpc>
              <a:spcBef>
                <a:spcPts val="0"/>
              </a:spcBef>
              <a:spcAft>
                <a:spcPts val="0"/>
              </a:spcAft>
              <a:buClr>
                <a:srgbClr val="FFC700"/>
              </a:buClr>
              <a:buSzPct val="100000"/>
              <a:buFont typeface="Arial"/>
              <a:buNone/>
            </a:pPr>
            <a:r>
              <a:rPr lang="fr-CA" sz="4500" b="1" i="0" u="none" strike="noStrike" cap="none" dirty="0">
                <a:solidFill>
                  <a:srgbClr val="FFC700"/>
                </a:solidFill>
                <a:latin typeface="Arial"/>
                <a:ea typeface="Arial"/>
                <a:cs typeface="Arial"/>
                <a:sym typeface="Arial"/>
              </a:rPr>
              <a:t>Manipulations du fer thermique</a:t>
            </a:r>
            <a:endParaRPr lang="fr-CA" dirty="0"/>
          </a:p>
        </p:txBody>
      </p:sp>
      <p:sp>
        <p:nvSpPr>
          <p:cNvPr id="224" name="Google Shape;224;p15"/>
          <p:cNvSpPr txBox="1">
            <a:spLocks noGrp="1"/>
          </p:cNvSpPr>
          <p:nvPr>
            <p:ph type="body" idx="1"/>
            <p:custDataLst>
              <p:tags r:id="rId2"/>
            </p:custDataLst>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p>
            <a:pPr marL="438150" lvl="0" indent="-319087">
              <a:spcBef>
                <a:spcPts val="600"/>
              </a:spcBef>
              <a:spcAft>
                <a:spcPts val="600"/>
              </a:spcAft>
              <a:buSzPts val="2560"/>
            </a:pPr>
            <a:r>
              <a:rPr lang="fr-CA" sz="2800" dirty="0"/>
              <a:t>Tenez le fer dans une position confortable qui vous donne un contrôle total.</a:t>
            </a:r>
          </a:p>
          <a:p>
            <a:pPr marL="438150" lvl="0" indent="-319087">
              <a:spcBef>
                <a:spcPts val="600"/>
              </a:spcBef>
              <a:spcAft>
                <a:spcPts val="600"/>
              </a:spcAft>
              <a:buSzPts val="2560"/>
            </a:pPr>
            <a:r>
              <a:rPr lang="fr-CA" sz="2800" dirty="0"/>
              <a:t>Saisissez la poignée du fer dans votre main dominante, suffisamment loin </a:t>
            </a:r>
            <a:r>
              <a:rPr lang="fr-CA" sz="2800"/>
              <a:t>de l'articulation.</a:t>
            </a:r>
            <a:endParaRPr lang="fr-CA" sz="2800" dirty="0"/>
          </a:p>
          <a:p>
            <a:pPr marL="438150" lvl="0" indent="-319087">
              <a:spcBef>
                <a:spcPts val="600"/>
              </a:spcBef>
              <a:spcAft>
                <a:spcPts val="600"/>
              </a:spcAft>
              <a:buSzPts val="2560"/>
            </a:pPr>
            <a:r>
              <a:rPr lang="fr-CA" sz="2800" dirty="0"/>
              <a:t>Tenez le peigne entre le pouce et les quatre doigts de la main non dominante, l'index reposant sur le dos du peigne pour un meilleur contrôle.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16"/>
          <p:cNvSpPr txBox="1">
            <a:spLocks noGrp="1"/>
          </p:cNvSpPr>
          <p:nvPr>
            <p:ph type="title" idx="4294967295"/>
            <p:custDataLst>
              <p:tags r:id="rId1"/>
            </p:custDataLst>
          </p:nvPr>
        </p:nvSpPr>
        <p:spPr>
          <a:xfrm>
            <a:off x="457200" y="155448"/>
            <a:ext cx="8229600" cy="1252728"/>
          </a:xfrm>
          <a:prstGeom prst="rect">
            <a:avLst/>
          </a:prstGeom>
          <a:noFill/>
          <a:ln>
            <a:noFill/>
          </a:ln>
        </p:spPr>
        <p:txBody>
          <a:bodyPr spcFirstLastPara="1" wrap="square" lIns="91425" tIns="45700" rIns="45700" bIns="45700" anchor="ctr" anchorCtr="0">
            <a:normAutofit fontScale="90000"/>
          </a:bodyPr>
          <a:lstStyle/>
          <a:p>
            <a:pPr lvl="0">
              <a:buClr>
                <a:srgbClr val="FFC700"/>
              </a:buClr>
              <a:buSzPts val="4500"/>
            </a:pPr>
            <a:r>
              <a:rPr lang="fr-CA">
                <a:solidFill>
                  <a:srgbClr val="FFC700"/>
                </a:solidFill>
              </a:rPr>
              <a:t>Objectifs d'apprentissage d'aujourd'hui</a:t>
            </a:r>
            <a:endParaRPr lang="fr-CA" sz="4500" b="1" i="0" u="none" strike="noStrike" cap="none">
              <a:solidFill>
                <a:srgbClr val="FFC700"/>
              </a:solidFill>
              <a:latin typeface="Arial"/>
              <a:ea typeface="Arial"/>
              <a:cs typeface="Arial"/>
              <a:sym typeface="Arial"/>
            </a:endParaRPr>
          </a:p>
        </p:txBody>
      </p:sp>
      <p:sp>
        <p:nvSpPr>
          <p:cNvPr id="230" name="Google Shape;230;p16"/>
          <p:cNvSpPr txBox="1">
            <a:spLocks noGrp="1"/>
          </p:cNvSpPr>
          <p:nvPr>
            <p:ph type="body" idx="1"/>
            <p:custDataLst>
              <p:tags r:id="rId2"/>
            </p:custDataLst>
          </p:nvPr>
        </p:nvSpPr>
        <p:spPr>
          <a:xfrm>
            <a:off x="457200" y="1632030"/>
            <a:ext cx="8229600" cy="4746729"/>
          </a:xfrm>
          <a:prstGeom prst="rect">
            <a:avLst/>
          </a:prstGeom>
          <a:noFill/>
          <a:ln>
            <a:noFill/>
          </a:ln>
        </p:spPr>
        <p:txBody>
          <a:bodyPr spcFirstLastPara="1" wrap="square" lIns="54850" tIns="91425" rIns="91425" bIns="45700" anchor="t" anchorCtr="0">
            <a:noAutofit/>
          </a:bodyPr>
          <a:lstStyle/>
          <a:p>
            <a:pPr indent="-457200">
              <a:spcBef>
                <a:spcPts val="600"/>
              </a:spcBef>
              <a:spcAft>
                <a:spcPts val="600"/>
              </a:spcAft>
              <a:buSzPts val="2560"/>
            </a:pPr>
            <a:r>
              <a:rPr lang="fr-CA" dirty="0"/>
              <a:t>Les élèves choisiront et utiliseront le fer plat de manière sécuritaire et appropriée.</a:t>
            </a:r>
          </a:p>
          <a:p>
            <a:pPr indent="-457200">
              <a:spcBef>
                <a:spcPts val="600"/>
              </a:spcBef>
              <a:spcAft>
                <a:spcPts val="600"/>
              </a:spcAft>
              <a:buSzPts val="2560"/>
            </a:pPr>
            <a:r>
              <a:rPr lang="fr-CA" dirty="0"/>
              <a:t>Les élèves démontreront qu'ils comprennent comment entretenir correctement l'outil.</a:t>
            </a:r>
          </a:p>
          <a:p>
            <a:pPr indent="-457200">
              <a:spcBef>
                <a:spcPts val="600"/>
              </a:spcBef>
              <a:spcAft>
                <a:spcPts val="600"/>
              </a:spcAft>
              <a:buSzPts val="2560"/>
            </a:pPr>
            <a:r>
              <a:rPr lang="fr-CA" dirty="0"/>
              <a:t>Les élèves appliqueront leur connaissance pratique de la manipulation et du maniement appropriés des fers plats. </a:t>
            </a:r>
            <a:endParaRPr lang="fr-CA" sz="3200" b="0" i="0" u="none" dirty="0">
              <a:solidFill>
                <a:schemeClr val="dk1"/>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17"/>
          <p:cNvSpPr txBox="1">
            <a:spLocks noGrp="1"/>
          </p:cNvSpPr>
          <p:nvPr>
            <p:ph type="title" idx="4294967295"/>
            <p:custDataLst>
              <p:tags r:id="rId1"/>
            </p:custDataLst>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l" rtl="0">
              <a:lnSpc>
                <a:spcPct val="100000"/>
              </a:lnSpc>
              <a:spcBef>
                <a:spcPts val="0"/>
              </a:spcBef>
              <a:spcAft>
                <a:spcPts val="0"/>
              </a:spcAft>
              <a:buClr>
                <a:srgbClr val="FFC700"/>
              </a:buClr>
              <a:buSzPts val="4500"/>
              <a:buFont typeface="Arial"/>
              <a:buNone/>
            </a:pPr>
            <a:r>
              <a:rPr lang="en-US" sz="4500" b="1" i="0" u="none" strike="noStrike" cap="none" dirty="0" err="1">
                <a:solidFill>
                  <a:srgbClr val="FFC700"/>
                </a:solidFill>
                <a:latin typeface="Arial"/>
                <a:ea typeface="Arial"/>
                <a:cs typeface="Arial"/>
                <a:sym typeface="Arial"/>
              </a:rPr>
              <a:t>Activité</a:t>
            </a:r>
            <a:endParaRPr dirty="0"/>
          </a:p>
        </p:txBody>
      </p:sp>
      <p:sp>
        <p:nvSpPr>
          <p:cNvPr id="236" name="Google Shape;236;p17"/>
          <p:cNvSpPr txBox="1">
            <a:spLocks noGrp="1"/>
          </p:cNvSpPr>
          <p:nvPr>
            <p:ph type="body" idx="1"/>
            <p:custDataLst>
              <p:tags r:id="rId2"/>
            </p:custDataLst>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p>
            <a:pPr marL="0" marR="0" lvl="0" indent="0" algn="l" rtl="0">
              <a:lnSpc>
                <a:spcPct val="100000"/>
              </a:lnSpc>
              <a:spcBef>
                <a:spcPts val="0"/>
              </a:spcBef>
              <a:spcAft>
                <a:spcPts val="0"/>
              </a:spcAft>
              <a:buClr>
                <a:schemeClr val="accent1"/>
              </a:buClr>
              <a:buSzPts val="2560"/>
              <a:buFont typeface="Noto Sans Symbols"/>
              <a:buNone/>
            </a:pPr>
            <a:endParaRPr sz="3200" b="1" i="0" u="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accent1"/>
              </a:buClr>
              <a:buSzPts val="2560"/>
              <a:buFont typeface="Noto Sans Symbols"/>
              <a:buNone/>
            </a:pPr>
            <a:endParaRPr sz="3200" b="1" i="0" u="none" dirty="0">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accent1"/>
              </a:buClr>
              <a:buSzPts val="2560"/>
              <a:buFont typeface="Noto Sans Symbols"/>
              <a:buNone/>
            </a:pPr>
            <a:endParaRPr sz="3200" b="1" i="0" u="none" dirty="0">
              <a:solidFill>
                <a:schemeClr val="dk1"/>
              </a:solidFill>
              <a:latin typeface="Arial"/>
              <a:ea typeface="Arial"/>
              <a:cs typeface="Arial"/>
              <a:sym typeface="Arial"/>
            </a:endParaRPr>
          </a:p>
          <a:p>
            <a:pPr marL="0" lvl="0" indent="0" algn="ctr">
              <a:buSzPts val="2560"/>
              <a:buNone/>
            </a:pPr>
            <a:r>
              <a:rPr lang="en-US" b="1" dirty="0"/>
              <a:t>Pratique de la technique avec le fer plat</a:t>
            </a:r>
            <a:endParaRPr sz="3200" b="1" i="0" u="none" dirty="0">
              <a:solidFill>
                <a:schemeClr val="dk1"/>
              </a:solidFill>
              <a:latin typeface="Arial"/>
              <a:ea typeface="Arial"/>
              <a:cs typeface="Arial"/>
              <a:sym typeface="Arial"/>
            </a:endParaRPr>
          </a:p>
        </p:txBody>
      </p:sp>
      <p:pic>
        <p:nvPicPr>
          <p:cNvPr id="237" name="Google Shape;237;p17"/>
          <p:cNvPicPr preferRelativeResize="0"/>
          <p:nvPr>
            <p:custDataLst>
              <p:tags r:id="rId3"/>
            </p:custDataLst>
          </p:nvPr>
        </p:nvPicPr>
        <p:blipFill rotWithShape="1">
          <a:blip r:embed="rId6">
            <a:alphaModFix/>
          </a:blip>
          <a:srcRect/>
          <a:stretch/>
        </p:blipFill>
        <p:spPr>
          <a:xfrm>
            <a:off x="5397500" y="350837"/>
            <a:ext cx="3289300" cy="24638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
          <p:cNvSpPr txBox="1">
            <a:spLocks noGrp="1"/>
          </p:cNvSpPr>
          <p:nvPr>
            <p:ph type="title" idx="4294967295"/>
            <p:custDataLst>
              <p:tags r:id="rId1"/>
            </p:custDataLst>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l" rtl="0">
              <a:lnSpc>
                <a:spcPct val="100000"/>
              </a:lnSpc>
              <a:spcBef>
                <a:spcPts val="0"/>
              </a:spcBef>
              <a:spcAft>
                <a:spcPts val="0"/>
              </a:spcAft>
              <a:buClr>
                <a:srgbClr val="FFC700"/>
              </a:buClr>
              <a:buSzPts val="4500"/>
              <a:buFont typeface="Arial"/>
              <a:buNone/>
            </a:pPr>
            <a:r>
              <a:rPr lang="fr-CA" sz="4500" b="1" i="0" u="none" strike="noStrike" cap="none">
                <a:solidFill>
                  <a:srgbClr val="FFC700"/>
                </a:solidFill>
                <a:latin typeface="Arial"/>
                <a:ea typeface="Arial"/>
                <a:cs typeface="Arial"/>
                <a:sym typeface="Arial"/>
              </a:rPr>
              <a:t>Objectifs d’apprentissage</a:t>
            </a:r>
            <a:endParaRPr lang="fr-CA"/>
          </a:p>
        </p:txBody>
      </p:sp>
      <p:sp>
        <p:nvSpPr>
          <p:cNvPr id="146" name="Google Shape;146;p2"/>
          <p:cNvSpPr txBox="1">
            <a:spLocks noGrp="1"/>
          </p:cNvSpPr>
          <p:nvPr>
            <p:ph type="body" idx="1"/>
            <p:custDataLst>
              <p:tags r:id="rId2"/>
            </p:custDataLst>
          </p:nvPr>
        </p:nvSpPr>
        <p:spPr>
          <a:xfrm>
            <a:off x="498475" y="1981200"/>
            <a:ext cx="8393112" cy="4144962"/>
          </a:xfrm>
          <a:prstGeom prst="rect">
            <a:avLst/>
          </a:prstGeom>
          <a:noFill/>
          <a:ln>
            <a:noFill/>
          </a:ln>
        </p:spPr>
        <p:txBody>
          <a:bodyPr spcFirstLastPara="1" wrap="square" lIns="54850" tIns="91425" rIns="91425" bIns="45700" anchor="t" anchorCtr="0">
            <a:normAutofit/>
          </a:bodyPr>
          <a:lstStyle/>
          <a:p>
            <a:pPr marL="438150" lvl="0" indent="-319087">
              <a:lnSpc>
                <a:spcPct val="90000"/>
              </a:lnSpc>
              <a:spcBef>
                <a:spcPts val="600"/>
              </a:spcBef>
              <a:spcAft>
                <a:spcPts val="600"/>
              </a:spcAft>
              <a:buSzPts val="2560"/>
            </a:pPr>
            <a:r>
              <a:rPr lang="fr-CA" dirty="0"/>
              <a:t>Les élèves choisiront et utiliseront le fer plat de manière sécuritaire et appropriée.</a:t>
            </a:r>
            <a:endParaRPr lang="fr-CA" sz="3200" b="0" i="0" u="none" strike="noStrike" cap="none" dirty="0">
              <a:solidFill>
                <a:schemeClr val="dk1"/>
              </a:solidFill>
              <a:latin typeface="Arial"/>
              <a:ea typeface="Arial"/>
              <a:cs typeface="Arial"/>
              <a:sym typeface="Arial"/>
            </a:endParaRPr>
          </a:p>
          <a:p>
            <a:pPr marL="438150" lvl="0" indent="-319087">
              <a:lnSpc>
                <a:spcPct val="90000"/>
              </a:lnSpc>
              <a:spcBef>
                <a:spcPts val="600"/>
              </a:spcBef>
              <a:spcAft>
                <a:spcPts val="600"/>
              </a:spcAft>
              <a:buSzPts val="2560"/>
            </a:pPr>
            <a:r>
              <a:rPr lang="fr-CA" dirty="0"/>
              <a:t>Les élèves démontreront qu'ils comprennent comment entretenir correctement l'outil. </a:t>
            </a:r>
          </a:p>
          <a:p>
            <a:pPr marL="438150" lvl="0" indent="-319087">
              <a:lnSpc>
                <a:spcPct val="90000"/>
              </a:lnSpc>
              <a:spcBef>
                <a:spcPts val="600"/>
              </a:spcBef>
              <a:spcAft>
                <a:spcPts val="600"/>
              </a:spcAft>
              <a:buSzPts val="2560"/>
            </a:pPr>
            <a:r>
              <a:rPr lang="fr-CA" dirty="0"/>
              <a:t>Les élèves appliqueront leur connaissance pratique de la manipulation et du maniement appropriés des fers plats.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3"/>
          <p:cNvSpPr txBox="1">
            <a:spLocks noGrp="1"/>
          </p:cNvSpPr>
          <p:nvPr>
            <p:ph type="title" idx="4294967295"/>
            <p:custDataLst>
              <p:tags r:id="rId1"/>
            </p:custDataLst>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l" rtl="0">
              <a:lnSpc>
                <a:spcPct val="100000"/>
              </a:lnSpc>
              <a:spcBef>
                <a:spcPts val="0"/>
              </a:spcBef>
              <a:spcAft>
                <a:spcPts val="0"/>
              </a:spcAft>
              <a:buClr>
                <a:srgbClr val="FFC700"/>
              </a:buClr>
              <a:buSzPts val="4500"/>
              <a:buFont typeface="Arial"/>
              <a:buNone/>
            </a:pPr>
            <a:r>
              <a:rPr lang="en-US" sz="4500" b="1" i="0" u="none" strike="noStrike" cap="none" dirty="0">
                <a:solidFill>
                  <a:srgbClr val="FFC700"/>
                </a:solidFill>
                <a:latin typeface="Arial"/>
                <a:ea typeface="Arial"/>
                <a:cs typeface="Arial"/>
                <a:sym typeface="Arial"/>
              </a:rPr>
              <a:t>	Introduction</a:t>
            </a:r>
            <a:endParaRPr dirty="0"/>
          </a:p>
        </p:txBody>
      </p:sp>
      <p:sp>
        <p:nvSpPr>
          <p:cNvPr id="152" name="Google Shape;152;p3"/>
          <p:cNvSpPr txBox="1">
            <a:spLocks noGrp="1"/>
          </p:cNvSpPr>
          <p:nvPr>
            <p:ph type="body" idx="1"/>
            <p:custDataLst>
              <p:tags r:id="rId2"/>
            </p:custDataLst>
          </p:nvPr>
        </p:nvSpPr>
        <p:spPr>
          <a:xfrm>
            <a:off x="457200" y="1774825"/>
            <a:ext cx="8229600" cy="4625975"/>
          </a:xfrm>
          <a:prstGeom prst="rect">
            <a:avLst/>
          </a:prstGeom>
          <a:noFill/>
          <a:ln>
            <a:noFill/>
          </a:ln>
        </p:spPr>
        <p:txBody>
          <a:bodyPr spcFirstLastPara="1" wrap="square" lIns="54850" tIns="91425" rIns="91425" bIns="45700" anchor="t" anchorCtr="0">
            <a:normAutofit/>
          </a:bodyPr>
          <a:lstStyle/>
          <a:p>
            <a:pPr marL="0" lvl="0" indent="0">
              <a:lnSpc>
                <a:spcPct val="80000"/>
              </a:lnSpc>
              <a:buSzPts val="2400"/>
              <a:buNone/>
            </a:pPr>
            <a:r>
              <a:rPr lang="fr-CA" sz="3000" dirty="0"/>
              <a:t>L'aspect le plus important de la coiffure est la compréhension de la technique appropriée pour mettre en forme et coiffer les cheveux.  </a:t>
            </a:r>
          </a:p>
          <a:p>
            <a:pPr marL="0" lvl="0" indent="0">
              <a:lnSpc>
                <a:spcPct val="80000"/>
              </a:lnSpc>
              <a:buSzPts val="2400"/>
              <a:buNone/>
            </a:pPr>
            <a:endParaRPr lang="fr-CA" sz="3000" dirty="0"/>
          </a:p>
          <a:p>
            <a:pPr marL="0" lvl="0" indent="0">
              <a:lnSpc>
                <a:spcPct val="80000"/>
              </a:lnSpc>
              <a:buSzPts val="2400"/>
              <a:buNone/>
            </a:pPr>
            <a:r>
              <a:rPr lang="fr-CA" sz="3000" dirty="0"/>
              <a:t>À l'aide de démonstrations, de documents de procédure et d'une présentation PowerPoint, vous apprendrez les étapes de la coiffure thermique au fer plat.</a:t>
            </a:r>
          </a:p>
          <a:p>
            <a:pPr marL="0" lvl="0" indent="0">
              <a:lnSpc>
                <a:spcPct val="80000"/>
              </a:lnSpc>
              <a:buSzPts val="2400"/>
              <a:buNone/>
            </a:pPr>
            <a:endParaRPr lang="fr-CA" sz="3000" dirty="0"/>
          </a:p>
          <a:p>
            <a:pPr marL="0" lvl="0" indent="0">
              <a:lnSpc>
                <a:spcPct val="80000"/>
              </a:lnSpc>
              <a:buSzPts val="2400"/>
              <a:buNone/>
            </a:pPr>
            <a:r>
              <a:rPr lang="fr-CA" sz="3000" dirty="0"/>
              <a:t>Dans la leçon d'aujourd'hui, nous allons examiner la sécurité, l'entretien et les manipulations des fers plats thermiques.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
          <p:cNvSpPr txBox="1">
            <a:spLocks noGrp="1"/>
          </p:cNvSpPr>
          <p:nvPr>
            <p:ph type="title" idx="4294967295"/>
            <p:custDataLst>
              <p:tags r:id="rId1"/>
            </p:custDataLst>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l" rtl="0">
              <a:lnSpc>
                <a:spcPct val="100000"/>
              </a:lnSpc>
              <a:spcBef>
                <a:spcPts val="0"/>
              </a:spcBef>
              <a:spcAft>
                <a:spcPts val="0"/>
              </a:spcAft>
              <a:buClr>
                <a:srgbClr val="FFC700"/>
              </a:buClr>
              <a:buSzPts val="4500"/>
              <a:buFont typeface="Arial"/>
              <a:buNone/>
            </a:pPr>
            <a:r>
              <a:rPr lang="fr-CA" sz="4500" b="1" i="0" u="none" strike="noStrike" cap="none">
                <a:solidFill>
                  <a:srgbClr val="FFC700"/>
                </a:solidFill>
                <a:latin typeface="Arial"/>
                <a:ea typeface="Arial"/>
                <a:cs typeface="Arial"/>
                <a:sym typeface="Arial"/>
              </a:rPr>
              <a:t>Méthode</a:t>
            </a:r>
            <a:r>
              <a:rPr lang="fr-CA">
                <a:solidFill>
                  <a:srgbClr val="FFC700"/>
                </a:solidFill>
              </a:rPr>
              <a:t>s d’évaluation</a:t>
            </a:r>
            <a:endParaRPr lang="fr-CA"/>
          </a:p>
        </p:txBody>
      </p:sp>
      <p:sp>
        <p:nvSpPr>
          <p:cNvPr id="158" name="Google Shape;158;p4"/>
          <p:cNvSpPr txBox="1">
            <a:spLocks noGrp="1"/>
          </p:cNvSpPr>
          <p:nvPr>
            <p:ph type="body" idx="1"/>
            <p:custDataLst>
              <p:tags r:id="rId2"/>
            </p:custDataLst>
          </p:nvPr>
        </p:nvSpPr>
        <p:spPr>
          <a:xfrm>
            <a:off x="457200" y="1774825"/>
            <a:ext cx="8229600" cy="4625975"/>
          </a:xfrm>
          <a:prstGeom prst="rect">
            <a:avLst/>
          </a:prstGeom>
          <a:noFill/>
          <a:ln>
            <a:noFill/>
          </a:ln>
        </p:spPr>
        <p:txBody>
          <a:bodyPr spcFirstLastPara="1" wrap="square" lIns="54850" tIns="91425" rIns="91425" bIns="45700" anchor="t" anchorCtr="0">
            <a:normAutofit/>
          </a:bodyPr>
          <a:lstStyle/>
          <a:p>
            <a:pPr marL="0" lvl="0" indent="0">
              <a:buSzPts val="1920"/>
              <a:buNone/>
            </a:pPr>
            <a:r>
              <a:rPr lang="fr-CA" sz="2800" b="1" dirty="0"/>
              <a:t>Vous serez évalué par le biais de:</a:t>
            </a:r>
          </a:p>
          <a:p>
            <a:pPr marL="0" lvl="0" indent="0">
              <a:buSzPts val="1920"/>
              <a:buNone/>
            </a:pPr>
            <a:endParaRPr lang="fr-CA" sz="2800" b="1" dirty="0"/>
          </a:p>
          <a:p>
            <a:pPr indent="-457200">
              <a:buSzPts val="1920"/>
            </a:pPr>
            <a:r>
              <a:rPr lang="fr-CA" sz="2800" b="1" dirty="0"/>
              <a:t>Démonstration des compétences</a:t>
            </a:r>
          </a:p>
          <a:p>
            <a:pPr indent="-457200">
              <a:buSzPts val="1920"/>
            </a:pPr>
            <a:r>
              <a:rPr lang="fr-CA" sz="2800" b="1" dirty="0"/>
              <a:t>Quiz</a:t>
            </a:r>
          </a:p>
          <a:p>
            <a:pPr indent="-457200">
              <a:buSzPts val="1920"/>
            </a:pPr>
            <a:r>
              <a:rPr lang="fr-CA" sz="2800" b="1" dirty="0"/>
              <a:t>Billet de sortie </a:t>
            </a:r>
          </a:p>
          <a:p>
            <a:pPr indent="-457200">
              <a:buSzPts val="1920"/>
            </a:pPr>
            <a:r>
              <a:rPr lang="fr-CA" sz="2800" b="1" dirty="0"/>
              <a:t>Un enregistrement anecdotique de vos progrès.</a:t>
            </a:r>
            <a:endParaRPr lang="fr-CA"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5"/>
          <p:cNvSpPr txBox="1">
            <a:spLocks noGrp="1"/>
          </p:cNvSpPr>
          <p:nvPr>
            <p:ph type="title" idx="4294967295"/>
            <p:custDataLst>
              <p:tags r:id="rId1"/>
            </p:custDataLst>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ctr" rtl="0">
              <a:lnSpc>
                <a:spcPct val="100000"/>
              </a:lnSpc>
              <a:spcBef>
                <a:spcPts val="0"/>
              </a:spcBef>
              <a:spcAft>
                <a:spcPts val="0"/>
              </a:spcAft>
              <a:buClr>
                <a:srgbClr val="FFC700"/>
              </a:buClr>
              <a:buSzPts val="4500"/>
              <a:buFont typeface="Arial"/>
              <a:buNone/>
            </a:pPr>
            <a:r>
              <a:rPr lang="en-US" sz="4500" b="1" i="0" u="none" strike="noStrike" cap="none">
                <a:solidFill>
                  <a:srgbClr val="FFC700"/>
                </a:solidFill>
                <a:latin typeface="Arial"/>
                <a:ea typeface="Arial"/>
                <a:cs typeface="Arial"/>
                <a:sym typeface="Arial"/>
              </a:rPr>
              <a:t>Questions</a:t>
            </a:r>
            <a:endParaRPr/>
          </a:p>
        </p:txBody>
      </p:sp>
      <p:sp>
        <p:nvSpPr>
          <p:cNvPr id="164" name="Google Shape;164;p5"/>
          <p:cNvSpPr txBox="1">
            <a:spLocks noGrp="1"/>
          </p:cNvSpPr>
          <p:nvPr>
            <p:ph type="body" idx="1"/>
            <p:custDataLst>
              <p:tags r:id="rId2"/>
            </p:custDataLst>
          </p:nvPr>
        </p:nvSpPr>
        <p:spPr>
          <a:xfrm>
            <a:off x="457200" y="1774825"/>
            <a:ext cx="8229600" cy="4625975"/>
          </a:xfrm>
          <a:prstGeom prst="rect">
            <a:avLst/>
          </a:prstGeom>
          <a:noFill/>
          <a:ln>
            <a:noFill/>
          </a:ln>
        </p:spPr>
        <p:txBody>
          <a:bodyPr spcFirstLastPara="1" wrap="square" lIns="54850" tIns="91425" rIns="91425" bIns="45700" anchor="t" anchorCtr="0">
            <a:normAutofit/>
          </a:bodyPr>
          <a:lstStyle/>
          <a:p>
            <a:pPr marL="0" marR="0" lvl="0" indent="0" algn="l" rtl="0">
              <a:lnSpc>
                <a:spcPct val="100000"/>
              </a:lnSpc>
              <a:spcBef>
                <a:spcPts val="0"/>
              </a:spcBef>
              <a:spcAft>
                <a:spcPts val="0"/>
              </a:spcAft>
              <a:buClr>
                <a:schemeClr val="accent1"/>
              </a:buClr>
              <a:buSzPts val="2560"/>
              <a:buFont typeface="Noto Sans Symbols"/>
              <a:buNone/>
            </a:pPr>
            <a:endParaRPr lang="fr-CA" sz="3200" b="0" i="0" u="none" strike="noStrike" cap="none" dirty="0">
              <a:solidFill>
                <a:schemeClr val="dk1"/>
              </a:solidFill>
              <a:latin typeface="Arial"/>
              <a:ea typeface="Arial"/>
              <a:cs typeface="Arial"/>
              <a:sym typeface="Arial"/>
            </a:endParaRPr>
          </a:p>
          <a:p>
            <a:pPr indent="-457200">
              <a:buSzPts val="2560"/>
            </a:pPr>
            <a:r>
              <a:rPr lang="fr-CA" dirty="0"/>
              <a:t>Combien d'entre vous ont déjà utilisé un fer à lisser pour se coiffer ?  </a:t>
            </a:r>
          </a:p>
          <a:p>
            <a:pPr indent="-457200">
              <a:spcBef>
                <a:spcPts val="600"/>
              </a:spcBef>
              <a:spcAft>
                <a:spcPts val="600"/>
              </a:spcAft>
              <a:buSzPts val="2560"/>
            </a:pPr>
            <a:r>
              <a:rPr lang="fr-CA" dirty="0"/>
              <a:t>Avez-vous ou connaissez-vous quelqu'un qui s'est brûlé les cheveux ou la peau en effectuant une coiffure thermique ?</a:t>
            </a:r>
            <a:endParaRPr lang="fr-CA" sz="3200" b="0" i="0" u="none" strike="noStrike" cap="none" dirty="0">
              <a:solidFill>
                <a:schemeClr val="dk1"/>
              </a:solidFill>
              <a:latin typeface="Arial"/>
              <a:ea typeface="Arial"/>
              <a:cs typeface="Arial"/>
              <a:sym typeface="Arial"/>
            </a:endParaRPr>
          </a:p>
          <a:p>
            <a:pPr marL="438150" marR="0" lvl="0" indent="-156528" algn="l" rtl="0">
              <a:spcBef>
                <a:spcPts val="0"/>
              </a:spcBef>
              <a:spcAft>
                <a:spcPts val="0"/>
              </a:spcAft>
              <a:buClr>
                <a:schemeClr val="accent1"/>
              </a:buClr>
              <a:buSzPts val="2560"/>
              <a:buFont typeface="Noto Sans Symbols"/>
              <a:buNone/>
            </a:pPr>
            <a:endParaRPr lang="fr-CA" sz="3200" b="0" i="0" u="none" dirty="0">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6"/>
          <p:cNvSpPr txBox="1">
            <a:spLocks noGrp="1"/>
          </p:cNvSpPr>
          <p:nvPr>
            <p:ph type="title" idx="4294967295"/>
            <p:custDataLst>
              <p:tags r:id="rId1"/>
            </p:custDataLst>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ctr" rtl="0">
              <a:lnSpc>
                <a:spcPct val="100000"/>
              </a:lnSpc>
              <a:spcBef>
                <a:spcPts val="0"/>
              </a:spcBef>
              <a:spcAft>
                <a:spcPts val="0"/>
              </a:spcAft>
              <a:buClr>
                <a:srgbClr val="FFC700"/>
              </a:buClr>
              <a:buSzPts val="4500"/>
              <a:buFont typeface="Arial"/>
              <a:buNone/>
            </a:pPr>
            <a:r>
              <a:rPr lang="en-US" sz="4500" b="1" i="0" u="none" strike="noStrike" cap="none" dirty="0">
                <a:solidFill>
                  <a:srgbClr val="FFC700"/>
                </a:solidFill>
                <a:latin typeface="Arial"/>
                <a:ea typeface="Arial"/>
                <a:cs typeface="Arial"/>
                <a:sym typeface="Arial"/>
              </a:rPr>
              <a:t>Pensée du jour</a:t>
            </a:r>
            <a:endParaRPr dirty="0"/>
          </a:p>
        </p:txBody>
      </p:sp>
      <p:sp>
        <p:nvSpPr>
          <p:cNvPr id="170" name="Google Shape;170;p6"/>
          <p:cNvSpPr txBox="1">
            <a:spLocks noGrp="1"/>
          </p:cNvSpPr>
          <p:nvPr>
            <p:ph type="body" idx="1"/>
            <p:custDataLst>
              <p:tags r:id="rId2"/>
            </p:custDataLst>
          </p:nvPr>
        </p:nvSpPr>
        <p:spPr>
          <a:xfrm>
            <a:off x="457200" y="1774825"/>
            <a:ext cx="8229600" cy="4625975"/>
          </a:xfrm>
          <a:prstGeom prst="rect">
            <a:avLst/>
          </a:prstGeom>
          <a:noFill/>
          <a:ln>
            <a:noFill/>
          </a:ln>
        </p:spPr>
        <p:txBody>
          <a:bodyPr spcFirstLastPara="1" wrap="square" lIns="54850" tIns="91425" rIns="91425" bIns="45700" anchor="t" anchorCtr="0">
            <a:normAutofit/>
          </a:bodyPr>
          <a:lstStyle/>
          <a:p>
            <a:pPr marL="0" marR="0" lvl="0" indent="0" algn="l" rtl="0">
              <a:lnSpc>
                <a:spcPct val="100000"/>
              </a:lnSpc>
              <a:spcBef>
                <a:spcPts val="0"/>
              </a:spcBef>
              <a:spcAft>
                <a:spcPts val="0"/>
              </a:spcAft>
              <a:buClr>
                <a:schemeClr val="accent1"/>
              </a:buClr>
              <a:buSzPts val="2560"/>
              <a:buFont typeface="Noto Sans Symbols"/>
              <a:buNone/>
            </a:pPr>
            <a:endParaRPr sz="3200" b="0" i="0" u="none" dirty="0">
              <a:solidFill>
                <a:schemeClr val="dk1"/>
              </a:solidFill>
              <a:latin typeface="Arial"/>
              <a:ea typeface="Arial"/>
              <a:cs typeface="Arial"/>
              <a:sym typeface="Arial"/>
            </a:endParaRPr>
          </a:p>
          <a:p>
            <a:pPr marL="0" indent="0" algn="ctr">
              <a:buSzPts val="2560"/>
              <a:buNone/>
            </a:pPr>
            <a:r>
              <a:rPr lang="fr-CA" sz="3200" i="1" dirty="0"/>
              <a:t>(Les personnes qui disent que cela ne peut pas être fait ne devraient pas interrompre ceux qui le font. (Anonyme)</a:t>
            </a:r>
          </a:p>
          <a:p>
            <a:pPr marL="0" indent="0" algn="ctr">
              <a:buSzPts val="2560"/>
              <a:buNone/>
            </a:pPr>
            <a:endParaRPr lang="fr-CA" sz="3200" i="1" dirty="0"/>
          </a:p>
          <a:p>
            <a:pPr marL="0" marR="0" lvl="0" indent="0" algn="ctr" rtl="0">
              <a:lnSpc>
                <a:spcPct val="100000"/>
              </a:lnSpc>
              <a:spcBef>
                <a:spcPts val="0"/>
              </a:spcBef>
              <a:spcAft>
                <a:spcPts val="0"/>
              </a:spcAft>
              <a:buClr>
                <a:schemeClr val="accent1"/>
              </a:buClr>
              <a:buSzPts val="2560"/>
              <a:buFont typeface="Noto Sans Symbols"/>
              <a:buNone/>
            </a:pPr>
            <a:r>
              <a:rPr lang="en-US" sz="3200" b="0" i="0" u="none" dirty="0">
                <a:solidFill>
                  <a:schemeClr val="dk1"/>
                </a:solidFill>
                <a:latin typeface="Arial"/>
                <a:ea typeface="Arial"/>
                <a:cs typeface="Arial"/>
                <a:sym typeface="Arial"/>
              </a:rPr>
              <a:t>“</a:t>
            </a:r>
            <a:r>
              <a:rPr lang="en-US" sz="2400" b="0" i="1" u="none" dirty="0">
                <a:solidFill>
                  <a:schemeClr val="dk1"/>
                </a:solidFill>
                <a:latin typeface="Arial"/>
                <a:ea typeface="Arial"/>
                <a:cs typeface="Arial"/>
                <a:sym typeface="Arial"/>
              </a:rPr>
              <a:t>People who say it cannot be done should not interrupt those who are doing it</a:t>
            </a:r>
            <a:r>
              <a:rPr lang="en-US" sz="2400" b="0" i="0" u="none" dirty="0">
                <a:solidFill>
                  <a:schemeClr val="dk1"/>
                </a:solidFill>
                <a:latin typeface="Arial"/>
                <a:ea typeface="Arial"/>
                <a:cs typeface="Arial"/>
                <a:sym typeface="Arial"/>
              </a:rPr>
              <a:t>” </a:t>
            </a:r>
            <a:endParaRPr dirty="0"/>
          </a:p>
          <a:p>
            <a:pPr marL="0" marR="0" lvl="0" indent="0" algn="ctr" rtl="0">
              <a:lnSpc>
                <a:spcPct val="100000"/>
              </a:lnSpc>
              <a:spcBef>
                <a:spcPts val="0"/>
              </a:spcBef>
              <a:spcAft>
                <a:spcPts val="0"/>
              </a:spcAft>
              <a:buClr>
                <a:schemeClr val="accent1"/>
              </a:buClr>
              <a:buSzPts val="1920"/>
              <a:buFont typeface="Noto Sans Symbols"/>
              <a:buNone/>
            </a:pPr>
            <a:r>
              <a:rPr lang="en-US" sz="2400" b="0" i="0" u="none" dirty="0">
                <a:solidFill>
                  <a:schemeClr val="dk1"/>
                </a:solidFill>
                <a:latin typeface="Arial"/>
                <a:ea typeface="Arial"/>
                <a:cs typeface="Arial"/>
                <a:sym typeface="Arial"/>
              </a:rPr>
              <a:t>Anonymous</a:t>
            </a:r>
          </a:p>
          <a:p>
            <a:pPr marL="438150" marR="0" lvl="0" indent="-197168" algn="l" rtl="0">
              <a:spcBef>
                <a:spcPts val="0"/>
              </a:spcBef>
              <a:spcAft>
                <a:spcPts val="0"/>
              </a:spcAft>
              <a:buClr>
                <a:schemeClr val="accent1"/>
              </a:buClr>
              <a:buSzPts val="1920"/>
              <a:buFont typeface="Noto Sans Symbols"/>
              <a:buNone/>
            </a:pPr>
            <a:endParaRPr sz="2400" b="0" i="0" u="none" dirty="0">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7"/>
          <p:cNvSpPr txBox="1">
            <a:spLocks noGrp="1"/>
          </p:cNvSpPr>
          <p:nvPr>
            <p:ph type="title" idx="4294967295"/>
            <p:custDataLst>
              <p:tags r:id="rId1"/>
            </p:custDataLst>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l" rtl="0">
              <a:lnSpc>
                <a:spcPct val="100000"/>
              </a:lnSpc>
              <a:spcBef>
                <a:spcPts val="0"/>
              </a:spcBef>
              <a:spcAft>
                <a:spcPts val="0"/>
              </a:spcAft>
              <a:buClr>
                <a:srgbClr val="FFC700"/>
              </a:buClr>
              <a:buSzPts val="4500"/>
              <a:buFont typeface="Arial"/>
              <a:buNone/>
            </a:pPr>
            <a:r>
              <a:rPr lang="fr-CA" sz="4500" b="1" i="0" u="none" strike="noStrike" cap="none">
                <a:solidFill>
                  <a:srgbClr val="FFC700"/>
                </a:solidFill>
                <a:latin typeface="Arial"/>
                <a:ea typeface="Arial"/>
                <a:cs typeface="Arial"/>
                <a:sym typeface="Arial"/>
              </a:rPr>
              <a:t>Informations – Fer plat</a:t>
            </a:r>
          </a:p>
        </p:txBody>
      </p:sp>
      <p:sp>
        <p:nvSpPr>
          <p:cNvPr id="176" name="Google Shape;176;p7"/>
          <p:cNvSpPr txBox="1">
            <a:spLocks noGrp="1"/>
          </p:cNvSpPr>
          <p:nvPr>
            <p:ph type="body" idx="1"/>
            <p:custDataLst>
              <p:tags r:id="rId2"/>
            </p:custDataLst>
          </p:nvPr>
        </p:nvSpPr>
        <p:spPr>
          <a:xfrm>
            <a:off x="457200" y="1643605"/>
            <a:ext cx="8229600" cy="4757195"/>
          </a:xfrm>
          <a:prstGeom prst="rect">
            <a:avLst/>
          </a:prstGeom>
          <a:noFill/>
          <a:ln>
            <a:noFill/>
          </a:ln>
        </p:spPr>
        <p:txBody>
          <a:bodyPr spcFirstLastPara="1" wrap="square" lIns="54850" tIns="91425" rIns="91425" bIns="45700" anchor="t" anchorCtr="0">
            <a:noAutofit/>
          </a:bodyPr>
          <a:lstStyle/>
          <a:p>
            <a:pPr marL="438150" lvl="0" indent="-319087">
              <a:spcBef>
                <a:spcPts val="600"/>
              </a:spcBef>
              <a:spcAft>
                <a:spcPts val="600"/>
              </a:spcAft>
              <a:buSzPts val="2560"/>
            </a:pPr>
            <a:r>
              <a:rPr lang="fr-CA" dirty="0"/>
              <a:t>Les fers plats sont dotés de deux plaques chauffantes dont la taille varie de 1,3 cm à 8 cm (1/2 à 3").</a:t>
            </a:r>
          </a:p>
          <a:p>
            <a:pPr marL="438150" lvl="0" indent="-319087">
              <a:spcBef>
                <a:spcPts val="600"/>
              </a:spcBef>
              <a:spcAft>
                <a:spcPts val="600"/>
              </a:spcAft>
              <a:buSzPts val="2560"/>
            </a:pPr>
            <a:r>
              <a:rPr lang="fr-CA" dirty="0"/>
              <a:t>Les fers plats à bords droits sont utilisés pour créer des styles lisses et droits, même sur des cheveux bouclés. </a:t>
            </a:r>
          </a:p>
          <a:p>
            <a:pPr marL="438150" lvl="0" indent="-319087">
              <a:spcBef>
                <a:spcPts val="600"/>
              </a:spcBef>
              <a:spcAft>
                <a:spcPts val="600"/>
              </a:spcAft>
              <a:buSzPts val="2560"/>
            </a:pPr>
            <a:r>
              <a:rPr lang="fr-CA" dirty="0"/>
              <a:t>Les fers plats à bords en biais peuvent être manipulés pour courber ou boucler les pointes.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8"/>
          <p:cNvSpPr txBox="1">
            <a:spLocks noGrp="1"/>
          </p:cNvSpPr>
          <p:nvPr>
            <p:ph type="title" idx="4294967295"/>
            <p:custDataLst>
              <p:tags r:id="rId1"/>
            </p:custDataLst>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l" rtl="0">
              <a:lnSpc>
                <a:spcPct val="100000"/>
              </a:lnSpc>
              <a:spcBef>
                <a:spcPts val="0"/>
              </a:spcBef>
              <a:spcAft>
                <a:spcPts val="0"/>
              </a:spcAft>
              <a:buClr>
                <a:srgbClr val="FFC700"/>
              </a:buClr>
              <a:buSzPts val="4500"/>
              <a:buFont typeface="Arial"/>
              <a:buNone/>
            </a:pPr>
            <a:r>
              <a:rPr lang="fr-CA" sz="4500" b="1" i="0" u="none" strike="noStrike" cap="none">
                <a:solidFill>
                  <a:srgbClr val="FFC700"/>
                </a:solidFill>
                <a:latin typeface="Arial"/>
                <a:ea typeface="Arial"/>
                <a:cs typeface="Arial"/>
                <a:sym typeface="Arial"/>
              </a:rPr>
              <a:t>Informations – Fer plat (suite)</a:t>
            </a:r>
          </a:p>
        </p:txBody>
      </p:sp>
      <p:sp>
        <p:nvSpPr>
          <p:cNvPr id="182" name="Google Shape;182;p8"/>
          <p:cNvSpPr txBox="1">
            <a:spLocks noGrp="1"/>
          </p:cNvSpPr>
          <p:nvPr>
            <p:ph type="body" idx="1"/>
            <p:custDataLst>
              <p:tags r:id="rId2"/>
            </p:custDataLst>
          </p:nvPr>
        </p:nvSpPr>
        <p:spPr>
          <a:xfrm>
            <a:off x="457200" y="1774825"/>
            <a:ext cx="8229600" cy="4625975"/>
          </a:xfrm>
          <a:prstGeom prst="rect">
            <a:avLst/>
          </a:prstGeom>
          <a:noFill/>
          <a:ln>
            <a:noFill/>
          </a:ln>
        </p:spPr>
        <p:txBody>
          <a:bodyPr spcFirstLastPara="1" wrap="square" lIns="54850" tIns="91425" rIns="91425" bIns="45700" anchor="t" anchorCtr="0">
            <a:normAutofit fontScale="92500" lnSpcReduction="10000"/>
          </a:bodyPr>
          <a:lstStyle/>
          <a:p>
            <a:pPr marL="438150" lvl="0" indent="-319087">
              <a:lnSpc>
                <a:spcPct val="90000"/>
              </a:lnSpc>
              <a:buSzPts val="2560"/>
            </a:pPr>
            <a:r>
              <a:rPr lang="fr-CA"/>
              <a:t>Le bord le plus proche du styliste est appelé le bord intérieur ; celui qui est le plus éloigné du styliste est appelé le bord extérieur. </a:t>
            </a:r>
          </a:p>
          <a:p>
            <a:pPr marL="438150" lvl="0" indent="-319087">
              <a:lnSpc>
                <a:spcPct val="90000"/>
              </a:lnSpc>
              <a:buSzPts val="2560"/>
            </a:pPr>
            <a:endParaRPr lang="fr-CA"/>
          </a:p>
          <a:p>
            <a:pPr marL="438150" lvl="0" indent="-319087">
              <a:lnSpc>
                <a:spcPct val="90000"/>
              </a:lnSpc>
              <a:buSzPts val="2560"/>
            </a:pPr>
            <a:r>
              <a:rPr lang="fr-CA"/>
              <a:t>La technologie moderne améliore constamment les fers à friser et les fers plats électriques en ajoutant un réglage infini de la chaleur pour un meilleur contrôle, une chaleur constante même sur les réglages élevés, des poignées ergonomiques et des modèles légers pour faciliter la manipulation.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9"/>
          <p:cNvSpPr txBox="1">
            <a:spLocks noGrp="1"/>
          </p:cNvSpPr>
          <p:nvPr>
            <p:ph type="title" idx="4294967295"/>
            <p:custDataLst>
              <p:tags r:id="rId1"/>
            </p:custDataLst>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l" rtl="0">
              <a:lnSpc>
                <a:spcPct val="100000"/>
              </a:lnSpc>
              <a:spcBef>
                <a:spcPts val="0"/>
              </a:spcBef>
              <a:spcAft>
                <a:spcPts val="0"/>
              </a:spcAft>
              <a:buClr>
                <a:srgbClr val="FFC700"/>
              </a:buClr>
              <a:buSzPts val="4500"/>
              <a:buFont typeface="Arial"/>
              <a:buNone/>
            </a:pPr>
            <a:r>
              <a:rPr lang="fr-CA" sz="4500" b="1" i="0" u="none" strike="noStrike" cap="none">
                <a:solidFill>
                  <a:srgbClr val="FFC700"/>
                </a:solidFill>
                <a:latin typeface="Arial"/>
                <a:ea typeface="Arial"/>
                <a:cs typeface="Arial"/>
                <a:sym typeface="Arial"/>
              </a:rPr>
              <a:t>Température du fer plat</a:t>
            </a:r>
          </a:p>
        </p:txBody>
      </p:sp>
      <p:sp>
        <p:nvSpPr>
          <p:cNvPr id="188" name="Google Shape;188;p9"/>
          <p:cNvSpPr txBox="1">
            <a:spLocks noGrp="1"/>
          </p:cNvSpPr>
          <p:nvPr>
            <p:ph type="body" idx="1"/>
            <p:custDataLst>
              <p:tags r:id="rId2"/>
            </p:custDataLst>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p>
            <a:pPr marL="438150" lvl="0" indent="-319087">
              <a:buSzPts val="2560"/>
            </a:pPr>
            <a:r>
              <a:rPr lang="fr-CA" dirty="0"/>
              <a:t>Il n'existe pas de température unique correcte pour le fer à friser ou à onduler.</a:t>
            </a:r>
          </a:p>
          <a:p>
            <a:pPr marL="119063" lvl="0" indent="0">
              <a:buSzPts val="2560"/>
              <a:buNone/>
            </a:pPr>
            <a:r>
              <a:rPr lang="fr-CA" dirty="0"/>
              <a:t> </a:t>
            </a:r>
          </a:p>
          <a:p>
            <a:pPr marL="438150" lvl="0" indent="-319087">
              <a:buSzPts val="2560"/>
            </a:pPr>
            <a:r>
              <a:rPr lang="fr-CA" dirty="0"/>
              <a:t>En règle générale, les cheveux grossiers ou gris supportent une chaleur plus élevée que les cheveux fins.</a:t>
            </a:r>
            <a:endParaRPr lang="fr-CA" sz="3200" b="0" i="0" u="none" dirty="0">
              <a:solidFill>
                <a:schemeClr val="dk1"/>
              </a:solidFill>
              <a:latin typeface="Arial"/>
              <a:ea typeface="Arial"/>
              <a:cs typeface="Arial"/>
              <a:sym typeface="Arial"/>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6.xml><?xml version="1.0" encoding="utf-8"?>
<p:tagLst xmlns:a="http://schemas.openxmlformats.org/drawingml/2006/main" xmlns:r="http://schemas.openxmlformats.org/officeDocument/2006/relationships" xmlns:p="http://schemas.openxmlformats.org/presentationml/2006/main">
  <p:tag name="NUM" val="1"/>
</p:tagLst>
</file>

<file path=ppt/tags/tag17.xml><?xml version="1.0" encoding="utf-8"?>
<p:tagLst xmlns:a="http://schemas.openxmlformats.org/drawingml/2006/main" xmlns:r="http://schemas.openxmlformats.org/officeDocument/2006/relationships" xmlns:p="http://schemas.openxmlformats.org/presentationml/2006/main">
  <p:tag name="NUM" val="2"/>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1"/>
</p:tagLst>
</file>

<file path=ppt/tags/tag21.xml><?xml version="1.0" encoding="utf-8"?>
<p:tagLst xmlns:a="http://schemas.openxmlformats.org/drawingml/2006/main" xmlns:r="http://schemas.openxmlformats.org/officeDocument/2006/relationships" xmlns:p="http://schemas.openxmlformats.org/presentationml/2006/main">
  <p:tag name="NUM" val="2"/>
</p:tagLst>
</file>

<file path=ppt/tags/tag22.xml><?xml version="1.0" encoding="utf-8"?>
<p:tagLst xmlns:a="http://schemas.openxmlformats.org/drawingml/2006/main" xmlns:r="http://schemas.openxmlformats.org/officeDocument/2006/relationships" xmlns:p="http://schemas.openxmlformats.org/presentationml/2006/main">
  <p:tag name="NUM" val="1"/>
</p:tagLst>
</file>

<file path=ppt/tags/tag23.xml><?xml version="1.0" encoding="utf-8"?>
<p:tagLst xmlns:a="http://schemas.openxmlformats.org/drawingml/2006/main" xmlns:r="http://schemas.openxmlformats.org/officeDocument/2006/relationships" xmlns:p="http://schemas.openxmlformats.org/presentationml/2006/main">
  <p:tag name="NUM" val="2"/>
</p:tagLst>
</file>

<file path=ppt/tags/tag24.xml><?xml version="1.0" encoding="utf-8"?>
<p:tagLst xmlns:a="http://schemas.openxmlformats.org/drawingml/2006/main" xmlns:r="http://schemas.openxmlformats.org/officeDocument/2006/relationships" xmlns:p="http://schemas.openxmlformats.org/presentationml/2006/main">
  <p:tag name="NUM" val="1"/>
</p:tagLst>
</file>

<file path=ppt/tags/tag25.xml><?xml version="1.0" encoding="utf-8"?>
<p:tagLst xmlns:a="http://schemas.openxmlformats.org/drawingml/2006/main" xmlns:r="http://schemas.openxmlformats.org/officeDocument/2006/relationships" xmlns:p="http://schemas.openxmlformats.org/presentationml/2006/main">
  <p:tag name="NUM" val="2"/>
</p:tagLst>
</file>

<file path=ppt/tags/tag26.xml><?xml version="1.0" encoding="utf-8"?>
<p:tagLst xmlns:a="http://schemas.openxmlformats.org/drawingml/2006/main" xmlns:r="http://schemas.openxmlformats.org/officeDocument/2006/relationships" xmlns:p="http://schemas.openxmlformats.org/presentationml/2006/main">
  <p:tag name="NUM" val="1"/>
</p:tagLst>
</file>

<file path=ppt/tags/tag27.xml><?xml version="1.0" encoding="utf-8"?>
<p:tagLst xmlns:a="http://schemas.openxmlformats.org/drawingml/2006/main" xmlns:r="http://schemas.openxmlformats.org/officeDocument/2006/relationships" xmlns:p="http://schemas.openxmlformats.org/presentationml/2006/main">
  <p:tag name="NUM" val="2"/>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1"/>
</p:tagLst>
</file>

<file path=ppt/tags/tag33.xml><?xml version="1.0" encoding="utf-8"?>
<p:tagLst xmlns:a="http://schemas.openxmlformats.org/drawingml/2006/main" xmlns:r="http://schemas.openxmlformats.org/officeDocument/2006/relationships" xmlns:p="http://schemas.openxmlformats.org/presentationml/2006/main">
  <p:tag name="NUM" val="2"/>
</p:tagLst>
</file>

<file path=ppt/tags/tag34.xml><?xml version="1.0" encoding="utf-8"?>
<p:tagLst xmlns:a="http://schemas.openxmlformats.org/drawingml/2006/main" xmlns:r="http://schemas.openxmlformats.org/officeDocument/2006/relationships" xmlns:p="http://schemas.openxmlformats.org/presentationml/2006/main">
  <p:tag name="NUM" val="1"/>
</p:tagLst>
</file>

<file path=ppt/tags/tag35.xml><?xml version="1.0" encoding="utf-8"?>
<p:tagLst xmlns:a="http://schemas.openxmlformats.org/drawingml/2006/main" xmlns:r="http://schemas.openxmlformats.org/officeDocument/2006/relationships" xmlns:p="http://schemas.openxmlformats.org/presentationml/2006/main">
  <p:tag name="NUM" val="2"/>
</p:tagLst>
</file>

<file path=ppt/tags/tag36.xml><?xml version="1.0" encoding="utf-8"?>
<p:tagLst xmlns:a="http://schemas.openxmlformats.org/drawingml/2006/main" xmlns:r="http://schemas.openxmlformats.org/officeDocument/2006/relationships" xmlns:p="http://schemas.openxmlformats.org/presentationml/2006/main">
  <p:tag name="NUM" val="1"/>
</p:tagLst>
</file>

<file path=ppt/tags/tag37.xml><?xml version="1.0" encoding="utf-8"?>
<p:tagLst xmlns:a="http://schemas.openxmlformats.org/drawingml/2006/main" xmlns:r="http://schemas.openxmlformats.org/officeDocument/2006/relationships" xmlns:p="http://schemas.openxmlformats.org/presentationml/2006/main">
  <p:tag name="NUM" val="2"/>
</p:tagLst>
</file>

<file path=ppt/tags/tag38.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5.xml><?xml version="1.0" encoding="utf-8"?>
<p:tagLst xmlns:a="http://schemas.openxmlformats.org/drawingml/2006/main" xmlns:r="http://schemas.openxmlformats.org/officeDocument/2006/relationships" xmlns:p="http://schemas.openxmlformats.org/presentationml/2006/main">
  <p:tag name="NUM" val="5"/>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1_Module">
  <a:themeElements>
    <a:clrScheme name="Module">
      <a:dk1>
        <a:srgbClr val="000000"/>
      </a:dk1>
      <a:lt1>
        <a:srgbClr val="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dule">
  <a:themeElements>
    <a:clrScheme name="Module">
      <a:dk1>
        <a:srgbClr val="000000"/>
      </a:dk1>
      <a:lt1>
        <a:srgbClr val="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Module">
  <a:themeElements>
    <a:clrScheme name="Module">
      <a:dk1>
        <a:srgbClr val="000000"/>
      </a:dk1>
      <a:lt1>
        <a:srgbClr val="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Module">
  <a:themeElements>
    <a:clrScheme name="Module">
      <a:dk1>
        <a:srgbClr val="000000"/>
      </a:dk1>
      <a:lt1>
        <a:srgbClr val="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Module">
  <a:themeElements>
    <a:clrScheme name="Module">
      <a:dk1>
        <a:srgbClr val="000000"/>
      </a:dk1>
      <a:lt1>
        <a:srgbClr val="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Module">
  <a:themeElements>
    <a:clrScheme name="Module">
      <a:dk1>
        <a:srgbClr val="000000"/>
      </a:dk1>
      <a:lt1>
        <a:srgbClr val="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6_Module">
  <a:themeElements>
    <a:clrScheme name="Module">
      <a:dk1>
        <a:srgbClr val="000000"/>
      </a:dk1>
      <a:lt1>
        <a:srgbClr val="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931</Words>
  <Application>Microsoft Office PowerPoint</Application>
  <PresentationFormat>On-screen Show (4:3)</PresentationFormat>
  <Paragraphs>81</Paragraphs>
  <Slides>17</Slides>
  <Notes>17</Notes>
  <HiddenSlides>0</HiddenSlides>
  <MMClips>0</MMClips>
  <ScaleCrop>false</ScaleCrop>
  <HeadingPairs>
    <vt:vector size="6" baseType="variant">
      <vt:variant>
        <vt:lpstr>Fonts Used</vt:lpstr>
      </vt:variant>
      <vt:variant>
        <vt:i4>2</vt:i4>
      </vt:variant>
      <vt:variant>
        <vt:lpstr>Theme</vt:lpstr>
      </vt:variant>
      <vt:variant>
        <vt:i4>7</vt:i4>
      </vt:variant>
      <vt:variant>
        <vt:lpstr>Slide Titles</vt:lpstr>
      </vt:variant>
      <vt:variant>
        <vt:i4>17</vt:i4>
      </vt:variant>
    </vt:vector>
  </HeadingPairs>
  <TitlesOfParts>
    <vt:vector size="26" baseType="lpstr">
      <vt:lpstr>Arial</vt:lpstr>
      <vt:lpstr>Noto Sans Symbols</vt:lpstr>
      <vt:lpstr>1_Module</vt:lpstr>
      <vt:lpstr>Module</vt:lpstr>
      <vt:lpstr>2_Module</vt:lpstr>
      <vt:lpstr>3_Module</vt:lpstr>
      <vt:lpstr>4_Module</vt:lpstr>
      <vt:lpstr>5_Module</vt:lpstr>
      <vt:lpstr>6_Module</vt:lpstr>
      <vt:lpstr>La coiffure thermique– Fers plats</vt:lpstr>
      <vt:lpstr>Objectifs d’apprentissage</vt:lpstr>
      <vt:lpstr> Introduction</vt:lpstr>
      <vt:lpstr>Méthodes d’évaluation</vt:lpstr>
      <vt:lpstr>Questions</vt:lpstr>
      <vt:lpstr>Pensée du jour</vt:lpstr>
      <vt:lpstr>Informations – Fer plat</vt:lpstr>
      <vt:lpstr>Informations – Fer plat (suite)</vt:lpstr>
      <vt:lpstr>Température du fer plat</vt:lpstr>
      <vt:lpstr>Température du fer thermique</vt:lpstr>
      <vt:lpstr>Utilisation sécuritaire avec le fer thermique</vt:lpstr>
      <vt:lpstr>Utilisation sécuritaire avec le fer thermique</vt:lpstr>
      <vt:lpstr>Entretien du fer thermique</vt:lpstr>
      <vt:lpstr>Points à retenir...</vt:lpstr>
      <vt:lpstr>Manipulations du fer thermique</vt:lpstr>
      <vt:lpstr>Objectifs d'apprentissage d'aujourd'hui</vt:lpstr>
      <vt:lpstr>Activité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Thermal Hairstyling – Flat Irons</dc:title>
  <dc:creator>Jenny Manoim</dc:creator>
  <cp:lastModifiedBy>Mario Blouin</cp:lastModifiedBy>
  <cp:revision>6</cp:revision>
  <dcterms:created xsi:type="dcterms:W3CDTF">2014-02-27T00:19:11Z</dcterms:created>
  <dcterms:modified xsi:type="dcterms:W3CDTF">2021-11-08T15:24:20Z</dcterms:modified>
</cp:coreProperties>
</file>