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9900"/>
    <a:srgbClr val="980000"/>
    <a:srgbClr val="FF00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046EE-A0DD-431A-94FA-46547A42D954}" v="12" dt="2021-11-08T15:04:56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5"/>
    <p:restoredTop sz="94694"/>
  </p:normalViewPr>
  <p:slideViewPr>
    <p:cSldViewPr snapToGrid="0">
      <p:cViewPr varScale="1">
        <p:scale>
          <a:sx n="93" d="100"/>
          <a:sy n="93" d="100"/>
        </p:scale>
        <p:origin x="73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9CB046EE-A0DD-431A-94FA-46547A42D954}"/>
    <pc:docChg chg="undo custSel modSld">
      <pc:chgData name="Mario Blouin" userId="c9e8c2cd067712e5" providerId="LiveId" clId="{9CB046EE-A0DD-431A-94FA-46547A42D954}" dt="2021-11-08T15:30:56.238" v="227" actId="20577"/>
      <pc:docMkLst>
        <pc:docMk/>
      </pc:docMkLst>
      <pc:sldChg chg="modSp mod">
        <pc:chgData name="Mario Blouin" userId="c9e8c2cd067712e5" providerId="LiveId" clId="{9CB046EE-A0DD-431A-94FA-46547A42D954}" dt="2021-11-08T14:57:23.963" v="1"/>
        <pc:sldMkLst>
          <pc:docMk/>
          <pc:sldMk cId="701946407" sldId="264"/>
        </pc:sldMkLst>
        <pc:spChg chg="replST">
          <ac:chgData name="Mario Blouin" userId="c9e8c2cd067712e5" providerId="LiveId" clId="{9CB046EE-A0DD-431A-94FA-46547A42D954}" dt="2021-11-08T14:57:23.951" v="0"/>
          <ac:spMkLst>
            <pc:docMk/>
            <pc:sldMk cId="701946407" sldId="264"/>
            <ac:spMk id="2" creationId="{00000000-0000-0000-0000-000000000000}"/>
          </ac:spMkLst>
        </pc:spChg>
        <pc:spChg chg="replST">
          <ac:chgData name="Mario Blouin" userId="c9e8c2cd067712e5" providerId="LiveId" clId="{9CB046EE-A0DD-431A-94FA-46547A42D954}" dt="2021-11-08T14:57:23.963" v="1"/>
          <ac:spMkLst>
            <pc:docMk/>
            <pc:sldMk cId="701946407" sldId="264"/>
            <ac:spMk id="3" creationId="{00000000-0000-0000-0000-000000000000}"/>
          </ac:spMkLst>
        </pc:spChg>
      </pc:sldChg>
      <pc:sldChg chg="modSp mod">
        <pc:chgData name="Mario Blouin" userId="c9e8c2cd067712e5" providerId="LiveId" clId="{9CB046EE-A0DD-431A-94FA-46547A42D954}" dt="2021-11-08T14:57:23.978" v="5"/>
        <pc:sldMkLst>
          <pc:docMk/>
          <pc:sldMk cId="296196397" sldId="265"/>
        </pc:sldMkLst>
        <pc:spChg chg="replST">
          <ac:chgData name="Mario Blouin" userId="c9e8c2cd067712e5" providerId="LiveId" clId="{9CB046EE-A0DD-431A-94FA-46547A42D954}" dt="2021-11-08T14:57:23.968" v="2"/>
          <ac:spMkLst>
            <pc:docMk/>
            <pc:sldMk cId="296196397" sldId="265"/>
            <ac:spMk id="2" creationId="{00000000-0000-0000-0000-000000000000}"/>
          </ac:spMkLst>
        </pc:spChg>
        <pc:spChg chg="replST">
          <ac:chgData name="Mario Blouin" userId="c9e8c2cd067712e5" providerId="LiveId" clId="{9CB046EE-A0DD-431A-94FA-46547A42D954}" dt="2021-11-08T14:57:23.972" v="3"/>
          <ac:spMkLst>
            <pc:docMk/>
            <pc:sldMk cId="296196397" sldId="265"/>
            <ac:spMk id="3" creationId="{00000000-0000-0000-0000-000000000000}"/>
          </ac:spMkLst>
        </pc:spChg>
        <pc:picChg chg="replST">
          <ac:chgData name="Mario Blouin" userId="c9e8c2cd067712e5" providerId="LiveId" clId="{9CB046EE-A0DD-431A-94FA-46547A42D954}" dt="2021-11-08T14:57:23.975" v="4"/>
          <ac:picMkLst>
            <pc:docMk/>
            <pc:sldMk cId="296196397" sldId="265"/>
            <ac:picMk id="4" creationId="{00000000-0000-0000-0000-000000000000}"/>
          </ac:picMkLst>
        </pc:picChg>
        <pc:picChg chg="replST">
          <ac:chgData name="Mario Blouin" userId="c9e8c2cd067712e5" providerId="LiveId" clId="{9CB046EE-A0DD-431A-94FA-46547A42D954}" dt="2021-11-08T14:57:23.978" v="5"/>
          <ac:picMkLst>
            <pc:docMk/>
            <pc:sldMk cId="296196397" sldId="265"/>
            <ac:picMk id="5" creationId="{00000000-0000-0000-0000-000000000000}"/>
          </ac:picMkLst>
        </pc:picChg>
      </pc:sldChg>
      <pc:sldChg chg="modSp mod">
        <pc:chgData name="Mario Blouin" userId="c9e8c2cd067712e5" providerId="LiveId" clId="{9CB046EE-A0DD-431A-94FA-46547A42D954}" dt="2021-11-08T15:00:53.606" v="53" actId="20577"/>
        <pc:sldMkLst>
          <pc:docMk/>
          <pc:sldMk cId="2496072788" sldId="266"/>
        </pc:sldMkLst>
        <pc:spChg chg="replST">
          <ac:chgData name="Mario Blouin" userId="c9e8c2cd067712e5" providerId="LiveId" clId="{9CB046EE-A0DD-431A-94FA-46547A42D954}" dt="2021-11-08T14:57:23.982" v="6"/>
          <ac:spMkLst>
            <pc:docMk/>
            <pc:sldMk cId="2496072788" sldId="266"/>
            <ac:spMk id="2" creationId="{00000000-0000-0000-0000-000000000000}"/>
          </ac:spMkLst>
        </pc:spChg>
        <pc:spChg chg="mod replST">
          <ac:chgData name="Mario Blouin" userId="c9e8c2cd067712e5" providerId="LiveId" clId="{9CB046EE-A0DD-431A-94FA-46547A42D954}" dt="2021-11-08T15:00:53.606" v="53" actId="20577"/>
          <ac:spMkLst>
            <pc:docMk/>
            <pc:sldMk cId="2496072788" sldId="266"/>
            <ac:spMk id="3" creationId="{00000000-0000-0000-0000-000000000000}"/>
          </ac:spMkLst>
        </pc:spChg>
        <pc:picChg chg="replST">
          <ac:chgData name="Mario Blouin" userId="c9e8c2cd067712e5" providerId="LiveId" clId="{9CB046EE-A0DD-431A-94FA-46547A42D954}" dt="2021-11-08T14:57:23.989" v="8"/>
          <ac:picMkLst>
            <pc:docMk/>
            <pc:sldMk cId="2496072788" sldId="266"/>
            <ac:picMk id="4" creationId="{00000000-0000-0000-0000-000000000000}"/>
          </ac:picMkLst>
        </pc:picChg>
      </pc:sldChg>
      <pc:sldChg chg="modSp mod">
        <pc:chgData name="Mario Blouin" userId="c9e8c2cd067712e5" providerId="LiveId" clId="{9CB046EE-A0DD-431A-94FA-46547A42D954}" dt="2021-11-08T15:01:16.663" v="56" actId="20577"/>
        <pc:sldMkLst>
          <pc:docMk/>
          <pc:sldMk cId="683882814" sldId="267"/>
        </pc:sldMkLst>
        <pc:spChg chg="replST">
          <ac:chgData name="Mario Blouin" userId="c9e8c2cd067712e5" providerId="LiveId" clId="{9CB046EE-A0DD-431A-94FA-46547A42D954}" dt="2021-11-08T14:57:23.992" v="9"/>
          <ac:spMkLst>
            <pc:docMk/>
            <pc:sldMk cId="683882814" sldId="267"/>
            <ac:spMk id="2" creationId="{00000000-0000-0000-0000-000000000000}"/>
          </ac:spMkLst>
        </pc:spChg>
        <pc:spChg chg="mod replST">
          <ac:chgData name="Mario Blouin" userId="c9e8c2cd067712e5" providerId="LiveId" clId="{9CB046EE-A0DD-431A-94FA-46547A42D954}" dt="2021-11-08T15:01:16.663" v="56" actId="20577"/>
          <ac:spMkLst>
            <pc:docMk/>
            <pc:sldMk cId="683882814" sldId="267"/>
            <ac:spMk id="3" creationId="{00000000-0000-0000-0000-000000000000}"/>
          </ac:spMkLst>
        </pc:spChg>
        <pc:picChg chg="replST">
          <ac:chgData name="Mario Blouin" userId="c9e8c2cd067712e5" providerId="LiveId" clId="{9CB046EE-A0DD-431A-94FA-46547A42D954}" dt="2021-11-08T14:57:24.001" v="11"/>
          <ac:picMkLst>
            <pc:docMk/>
            <pc:sldMk cId="683882814" sldId="267"/>
            <ac:picMk id="4" creationId="{00000000-0000-0000-0000-000000000000}"/>
          </ac:picMkLst>
        </pc:picChg>
      </pc:sldChg>
      <pc:sldChg chg="modSp mod">
        <pc:chgData name="Mario Blouin" userId="c9e8c2cd067712e5" providerId="LiveId" clId="{9CB046EE-A0DD-431A-94FA-46547A42D954}" dt="2021-11-08T15:30:56.238" v="227" actId="20577"/>
        <pc:sldMkLst>
          <pc:docMk/>
          <pc:sldMk cId="2639678926" sldId="268"/>
        </pc:sldMkLst>
        <pc:spChg chg="mod replST">
          <ac:chgData name="Mario Blouin" userId="c9e8c2cd067712e5" providerId="LiveId" clId="{9CB046EE-A0DD-431A-94FA-46547A42D954}" dt="2021-11-08T14:57:34.699" v="24"/>
          <ac:spMkLst>
            <pc:docMk/>
            <pc:sldMk cId="2639678926" sldId="268"/>
            <ac:spMk id="2" creationId="{00000000-0000-0000-0000-000000000000}"/>
          </ac:spMkLst>
        </pc:spChg>
        <pc:spChg chg="mod replST">
          <ac:chgData name="Mario Blouin" userId="c9e8c2cd067712e5" providerId="LiveId" clId="{9CB046EE-A0DD-431A-94FA-46547A42D954}" dt="2021-11-08T15:30:56.238" v="227" actId="20577"/>
          <ac:spMkLst>
            <pc:docMk/>
            <pc:sldMk cId="2639678926" sldId="268"/>
            <ac:spMk id="3" creationId="{00000000-0000-0000-0000-000000000000}"/>
          </ac:spMkLst>
        </pc:spChg>
        <pc:picChg chg="replST">
          <ac:chgData name="Mario Blouin" userId="c9e8c2cd067712e5" providerId="LiveId" clId="{9CB046EE-A0DD-431A-94FA-46547A42D954}" dt="2021-11-08T14:57:24.011" v="14"/>
          <ac:picMkLst>
            <pc:docMk/>
            <pc:sldMk cId="2639678926" sldId="268"/>
            <ac:picMk id="4" creationId="{00000000-0000-0000-0000-000000000000}"/>
          </ac:picMkLst>
        </pc:picChg>
      </pc:sldChg>
      <pc:sldChg chg="modSp mod">
        <pc:chgData name="Mario Blouin" userId="c9e8c2cd067712e5" providerId="LiveId" clId="{9CB046EE-A0DD-431A-94FA-46547A42D954}" dt="2021-11-08T15:30:43.374" v="222" actId="20577"/>
        <pc:sldMkLst>
          <pc:docMk/>
          <pc:sldMk cId="2413200116" sldId="269"/>
        </pc:sldMkLst>
        <pc:spChg chg="mod replST">
          <ac:chgData name="Mario Blouin" userId="c9e8c2cd067712e5" providerId="LiveId" clId="{9CB046EE-A0DD-431A-94FA-46547A42D954}" dt="2021-11-08T14:57:39.152" v="25"/>
          <ac:spMkLst>
            <pc:docMk/>
            <pc:sldMk cId="2413200116" sldId="269"/>
            <ac:spMk id="2" creationId="{00000000-0000-0000-0000-000000000000}"/>
          </ac:spMkLst>
        </pc:spChg>
        <pc:spChg chg="mod replST">
          <ac:chgData name="Mario Blouin" userId="c9e8c2cd067712e5" providerId="LiveId" clId="{9CB046EE-A0DD-431A-94FA-46547A42D954}" dt="2021-11-08T15:30:43.374" v="222" actId="20577"/>
          <ac:spMkLst>
            <pc:docMk/>
            <pc:sldMk cId="2413200116" sldId="269"/>
            <ac:spMk id="3" creationId="{00000000-0000-0000-0000-000000000000}"/>
          </ac:spMkLst>
        </pc:spChg>
        <pc:picChg chg="replST">
          <ac:chgData name="Mario Blouin" userId="c9e8c2cd067712e5" providerId="LiveId" clId="{9CB046EE-A0DD-431A-94FA-46547A42D954}" dt="2021-11-08T14:57:24.021" v="17"/>
          <ac:picMkLst>
            <pc:docMk/>
            <pc:sldMk cId="2413200116" sldId="269"/>
            <ac:picMk id="4" creationId="{00000000-0000-0000-0000-000000000000}"/>
          </ac:picMkLst>
        </pc:picChg>
      </pc:sldChg>
      <pc:sldChg chg="modSp mod">
        <pc:chgData name="Mario Blouin" userId="c9e8c2cd067712e5" providerId="LiveId" clId="{9CB046EE-A0DD-431A-94FA-46547A42D954}" dt="2021-11-08T15:06:38.021" v="114" actId="20577"/>
        <pc:sldMkLst>
          <pc:docMk/>
          <pc:sldMk cId="2282395180" sldId="270"/>
        </pc:sldMkLst>
        <pc:spChg chg="replST">
          <ac:chgData name="Mario Blouin" userId="c9e8c2cd067712e5" providerId="LiveId" clId="{9CB046EE-A0DD-431A-94FA-46547A42D954}" dt="2021-11-08T14:57:24.024" v="18"/>
          <ac:spMkLst>
            <pc:docMk/>
            <pc:sldMk cId="2282395180" sldId="270"/>
            <ac:spMk id="2" creationId="{00000000-0000-0000-0000-000000000000}"/>
          </ac:spMkLst>
        </pc:spChg>
        <pc:spChg chg="mod replST">
          <ac:chgData name="Mario Blouin" userId="c9e8c2cd067712e5" providerId="LiveId" clId="{9CB046EE-A0DD-431A-94FA-46547A42D954}" dt="2021-11-08T15:06:38.021" v="114" actId="20577"/>
          <ac:spMkLst>
            <pc:docMk/>
            <pc:sldMk cId="2282395180" sldId="270"/>
            <ac:spMk id="3" creationId="{00000000-0000-0000-0000-000000000000}"/>
          </ac:spMkLst>
        </pc:spChg>
        <pc:picChg chg="replST">
          <ac:chgData name="Mario Blouin" userId="c9e8c2cd067712e5" providerId="LiveId" clId="{9CB046EE-A0DD-431A-94FA-46547A42D954}" dt="2021-11-08T14:57:24.028" v="20"/>
          <ac:picMkLst>
            <pc:docMk/>
            <pc:sldMk cId="2282395180" sldId="270"/>
            <ac:picMk id="4" creationId="{00000000-0000-0000-0000-000000000000}"/>
          </ac:picMkLst>
        </pc:picChg>
      </pc:sldChg>
      <pc:sldChg chg="modSp mod">
        <pc:chgData name="Mario Blouin" userId="c9e8c2cd067712e5" providerId="LiveId" clId="{9CB046EE-A0DD-431A-94FA-46547A42D954}" dt="2021-11-08T15:06:53.820" v="117" actId="20577"/>
        <pc:sldMkLst>
          <pc:docMk/>
          <pc:sldMk cId="3993155385" sldId="271"/>
        </pc:sldMkLst>
        <pc:spChg chg="replST">
          <ac:chgData name="Mario Blouin" userId="c9e8c2cd067712e5" providerId="LiveId" clId="{9CB046EE-A0DD-431A-94FA-46547A42D954}" dt="2021-11-08T14:57:24.031" v="21"/>
          <ac:spMkLst>
            <pc:docMk/>
            <pc:sldMk cId="3993155385" sldId="271"/>
            <ac:spMk id="2" creationId="{00000000-0000-0000-0000-000000000000}"/>
          </ac:spMkLst>
        </pc:spChg>
        <pc:spChg chg="mod replST">
          <ac:chgData name="Mario Blouin" userId="c9e8c2cd067712e5" providerId="LiveId" clId="{9CB046EE-A0DD-431A-94FA-46547A42D954}" dt="2021-11-08T15:06:53.820" v="117" actId="20577"/>
          <ac:spMkLst>
            <pc:docMk/>
            <pc:sldMk cId="3993155385" sldId="271"/>
            <ac:spMk id="3" creationId="{00000000-0000-0000-0000-000000000000}"/>
          </ac:spMkLst>
        </pc:spChg>
        <pc:picChg chg="replST">
          <ac:chgData name="Mario Blouin" userId="c9e8c2cd067712e5" providerId="LiveId" clId="{9CB046EE-A0DD-431A-94FA-46547A42D954}" dt="2021-11-08T14:57:24.035" v="23"/>
          <ac:picMkLst>
            <pc:docMk/>
            <pc:sldMk cId="3993155385" sldId="27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 txBox="1">
            <a:spLocks noGrp="1"/>
          </p:cNvSpPr>
          <p:nvPr>
            <p:ph type="ftr" idx="11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Google Shape;4;n"/>
          <p:cNvSpPr txBox="1">
            <a:spLocks noGrp="1"/>
          </p:cNvSpPr>
          <p:nvPr>
            <p:ph type="sldNum" idx="1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fld id="{8599EC9D-EE76-4C1B-A274-7A8ED9402F1D}" type="slidenum">
              <a:rPr lang="en-US" altLang="en-US"/>
              <a:pPr/>
              <a:t>‹#›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0" name="Google Shape;5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Google Shape;6;n"/>
          <p:cNvSpPr txBox="1">
            <a:spLocks noGrp="1"/>
          </p:cNvSpPr>
          <p:nvPr>
            <p:ph type="dt" idx="10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2" name="Google Shape;7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43" name="Google Shape;8;n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4344" name="Google Shape;9;n"/>
          <p:cNvSpPr txBox="1">
            <a:spLocks noGrp="1"/>
          </p:cNvSpPr>
          <p:nvPr>
            <p:ph type="ft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5" name="Google Shape;10;n"/>
          <p:cNvSpPr txBox="1">
            <a:spLocks noGrp="1"/>
          </p:cNvSpPr>
          <p:nvPr>
            <p:ph type="sldNum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Times New Roman" panose="02020603050405020304" pitchFamily="18" charset="0"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fld id="{A666997E-C8C8-4B60-87E4-35B51119F57A}" type="slidenum">
              <a:rPr lang="en-US" altLang="en-US"/>
              <a:pPr/>
              <a:t>‹#›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99EC9D-EE76-4C1B-A274-7A8ED9402F1D}" type="slidenum">
              <a:rPr lang="en-US" altLang="en-US" smtClean="0"/>
              <a:pPr/>
              <a:t>2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66997E-C8C8-4B60-87E4-35B51119F57A}" type="slidenum">
              <a:rPr lang="en-US" altLang="en-US" smtClean="0"/>
              <a:pPr/>
              <a:t>2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2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99EC9D-EE76-4C1B-A274-7A8ED9402F1D}" type="slidenum">
              <a:rPr lang="en-US" altLang="en-US" smtClean="0"/>
              <a:pPr/>
              <a:t>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66997E-C8C8-4B60-87E4-35B51119F57A}" type="slidenum">
              <a:rPr lang="en-US" altLang="en-US" smtClean="0"/>
              <a:pPr/>
              <a:t>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6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99EC9D-EE76-4C1B-A274-7A8ED9402F1D}" type="slidenum">
              <a:rPr lang="en-US" altLang="en-US" smtClean="0"/>
              <a:pPr/>
              <a:t>4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66997E-C8C8-4B60-87E4-35B51119F57A}" type="slidenum">
              <a:rPr lang="en-US" altLang="en-US" smtClean="0"/>
              <a:pPr/>
              <a:t>4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99EC9D-EE76-4C1B-A274-7A8ED9402F1D}" type="slidenum">
              <a:rPr lang="en-US" altLang="en-US" smtClean="0"/>
              <a:pPr/>
              <a:t>6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66997E-C8C8-4B60-87E4-35B51119F57A}" type="slidenum">
              <a:rPr lang="en-US" altLang="en-US" smtClean="0"/>
              <a:pPr/>
              <a:t>6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3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;ge4599e650d_0_184"/>
          <p:cNvSpPr/>
          <p:nvPr/>
        </p:nvSpPr>
        <p:spPr>
          <a:xfrm rot="5400000">
            <a:off x="7226300" y="274638"/>
            <a:ext cx="2192338" cy="1643062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7;ge4599e650d_0_184"/>
          <p:cNvGrpSpPr>
            <a:grpSpLocks/>
          </p:cNvGrpSpPr>
          <p:nvPr/>
        </p:nvGrpSpPr>
        <p:grpSpPr bwMode="auto">
          <a:xfrm>
            <a:off x="0" y="0"/>
            <a:ext cx="5153025" cy="6846888"/>
            <a:chOff x="0" y="75"/>
            <a:chExt cx="5153705" cy="5152950"/>
          </a:xfrm>
        </p:grpSpPr>
        <p:sp>
          <p:nvSpPr>
            <p:cNvPr id="6" name="Google Shape;18;ge4599e650d_0_184"/>
            <p:cNvSpPr/>
            <p:nvPr/>
          </p:nvSpPr>
          <p:spPr>
            <a:xfrm rot="-5400000">
              <a:off x="378" y="-303"/>
              <a:ext cx="5152950" cy="515370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9;ge4599e650d_0_184"/>
            <p:cNvSpPr/>
            <p:nvPr/>
          </p:nvSpPr>
          <p:spPr>
            <a:xfrm rot="-5400000">
              <a:off x="-84" y="1145923"/>
              <a:ext cx="3996433" cy="3996265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0;ge4599e650d_0_184"/>
            <p:cNvSpPr/>
            <p:nvPr/>
          </p:nvSpPr>
          <p:spPr>
            <a:xfrm rot="-5400000">
              <a:off x="1939" y="-275"/>
              <a:ext cx="2299891" cy="2300591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;ge4599e650d_0_184"/>
            <p:cNvSpPr/>
            <p:nvPr/>
          </p:nvSpPr>
          <p:spPr>
            <a:xfrm flipH="1">
              <a:off x="652549" y="590281"/>
              <a:ext cx="2300591" cy="229989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ge4599e650d_0_184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ge4599e650d_0_184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" name="Google Shape;24;ge4599e650d_0_18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73484D-69E7-47A7-B3FA-6F24597C6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1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2;ge4599e650d_0_280"/>
          <p:cNvGrpSpPr>
            <a:grpSpLocks/>
          </p:cNvGrpSpPr>
          <p:nvPr/>
        </p:nvGrpSpPr>
        <p:grpSpPr bwMode="auto">
          <a:xfrm>
            <a:off x="4406900" y="0"/>
            <a:ext cx="4737100" cy="6858000"/>
            <a:chOff x="4406400" y="0"/>
            <a:chExt cx="4737600" cy="5143065"/>
          </a:xfrm>
        </p:grpSpPr>
        <p:sp>
          <p:nvSpPr>
            <p:cNvPr id="5" name="Google Shape;113;ge4599e650d_0_280"/>
            <p:cNvSpPr/>
            <p:nvPr/>
          </p:nvSpPr>
          <p:spPr>
            <a:xfrm rot="5400000">
              <a:off x="4408438" y="-2038"/>
              <a:ext cx="4733525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14;ge4599e650d_0_280"/>
            <p:cNvSpPr/>
            <p:nvPr/>
          </p:nvSpPr>
          <p:spPr>
            <a:xfrm rot="5400000">
              <a:off x="4840639" y="5546"/>
              <a:ext cx="4297793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15;ge4599e650d_0_280"/>
            <p:cNvSpPr/>
            <p:nvPr/>
          </p:nvSpPr>
          <p:spPr>
            <a:xfrm rot="-5400000">
              <a:off x="5618464" y="1236282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6;ge4599e650d_0_280"/>
            <p:cNvSpPr/>
            <p:nvPr/>
          </p:nvSpPr>
          <p:spPr>
            <a:xfrm flipH="1">
              <a:off x="5849590" y="1444106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7;ge4599e650d_0_280"/>
            <p:cNvSpPr/>
            <p:nvPr/>
          </p:nvSpPr>
          <p:spPr>
            <a:xfrm rot="-5400000">
              <a:off x="5987000" y="246986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8;ge4599e650d_0_280"/>
            <p:cNvSpPr/>
            <p:nvPr/>
          </p:nvSpPr>
          <p:spPr>
            <a:xfrm flipH="1">
              <a:off x="6222692" y="2677490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9;ge4599e650d_0_280"/>
            <p:cNvSpPr/>
            <p:nvPr/>
          </p:nvSpPr>
          <p:spPr>
            <a:xfrm rot="-5400000">
              <a:off x="6675849" y="1861308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0;ge4599e650d_0_280"/>
            <p:cNvSpPr/>
            <p:nvPr/>
          </p:nvSpPr>
          <p:spPr>
            <a:xfrm flipH="1">
              <a:off x="6908564" y="2069131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1;ge4599e650d_0_280"/>
            <p:cNvSpPr/>
            <p:nvPr/>
          </p:nvSpPr>
          <p:spPr>
            <a:xfrm rot="-5400000">
              <a:off x="6861012" y="2477404"/>
              <a:ext cx="80955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2;ge4599e650d_0_280"/>
            <p:cNvSpPr/>
            <p:nvPr/>
          </p:nvSpPr>
          <p:spPr>
            <a:xfrm flipH="1">
              <a:off x="7965951" y="2692966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3;ge4599e650d_0_280"/>
            <p:cNvSpPr/>
            <p:nvPr/>
          </p:nvSpPr>
          <p:spPr>
            <a:xfrm flipH="1">
              <a:off x="8145358" y="3308467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4;ge4599e650d_0_280"/>
            <p:cNvSpPr/>
            <p:nvPr/>
          </p:nvSpPr>
          <p:spPr>
            <a:xfrm rot="-5400000">
              <a:off x="7048157" y="3095485"/>
              <a:ext cx="808366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;ge4599e650d_0_280"/>
            <p:cNvSpPr/>
            <p:nvPr/>
          </p:nvSpPr>
          <p:spPr>
            <a:xfrm flipH="1">
              <a:off x="7276903" y="3302514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6;ge4599e650d_0_280"/>
            <p:cNvSpPr/>
            <p:nvPr/>
          </p:nvSpPr>
          <p:spPr>
            <a:xfrm rot="-5400000">
              <a:off x="7227565" y="3710986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27;ge4599e650d_0_280"/>
            <p:cNvSpPr/>
            <p:nvPr/>
          </p:nvSpPr>
          <p:spPr>
            <a:xfrm flipH="1">
              <a:off x="7462661" y="3918016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28;ge4599e650d_0_280"/>
            <p:cNvSpPr/>
            <p:nvPr/>
          </p:nvSpPr>
          <p:spPr>
            <a:xfrm rot="-5400000">
              <a:off x="8101773" y="371872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9;ge4599e650d_0_280"/>
            <p:cNvSpPr/>
            <p:nvPr/>
          </p:nvSpPr>
          <p:spPr>
            <a:xfrm flipH="1">
              <a:off x="8334290" y="3926349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0;ge4599e650d_0_280"/>
            <p:cNvSpPr/>
            <p:nvPr/>
          </p:nvSpPr>
          <p:spPr>
            <a:xfrm rot="-5400000">
              <a:off x="8288127" y="4334821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ge4599e650d_0_280"/>
          <p:cNvSpPr txBox="1">
            <a:spLocks noGrp="1"/>
          </p:cNvSpPr>
          <p:nvPr>
            <p:ph type="title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" name="Google Shape;132;ge4599e650d_0_280"/>
          <p:cNvSpPr txBox="1">
            <a:spLocks noGrp="1"/>
          </p:cNvSpPr>
          <p:nvPr>
            <p:ph type="body" idx="1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133;ge4599e650d_0_28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3BFD3B-F387-4122-BE8D-D7C239A06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51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ge4599e650d_0_18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A6B12-CCF7-4E77-A90D-CA5B27956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16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EXT_AND_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;ge4599e650d_0_305"/>
          <p:cNvSpPr txBox="1">
            <a:spLocks noGrp="1"/>
          </p:cNvSpPr>
          <p:nvPr>
            <p:ph type="dt" idx="10"/>
          </p:nvPr>
        </p:nvSpPr>
        <p:spPr bwMode="auto">
          <a:xfrm>
            <a:off x="457200" y="6248400"/>
            <a:ext cx="3429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lvl1pPr>
          </a:lstStyle>
          <a:p>
            <a:endParaRPr lang="en-US" altLang="en-US"/>
          </a:p>
        </p:txBody>
      </p:sp>
      <p:sp>
        <p:nvSpPr>
          <p:cNvPr id="3" name="Google Shape;138;ge4599e650d_0_305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84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lvl1pPr>
          </a:lstStyle>
          <a:p>
            <a:endParaRPr lang="en-US" altLang="en-US"/>
          </a:p>
        </p:txBody>
      </p:sp>
      <p:sp>
        <p:nvSpPr>
          <p:cNvPr id="4" name="Google Shape;139;ge4599e650d_0_3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</p:spPr>
        <p:txBody>
          <a:bodyPr tIns="45700" bIns="45700"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92ED315C-97BE-4671-A351-A0CCADD985CF}" type="slidenum">
              <a:rPr lang="en-US" altLang="en-US"/>
              <a:pPr/>
              <a:t>‹#›</a:t>
            </a:fld>
            <a:endParaRPr lang="en-US" altLang="en-US">
              <a:latin typeface="Lato" charset="0"/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2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>
  <p:cSld name="TITLE_AND_TWO_COLUMNS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ge4599e650d_0_309"/>
          <p:cNvSpPr txBox="1">
            <a:spLocks noGrp="1"/>
          </p:cNvSpPr>
          <p:nvPr>
            <p:ph type="dt" idx="10"/>
          </p:nvPr>
        </p:nvSpPr>
        <p:spPr bwMode="auto">
          <a:xfrm>
            <a:off x="457200" y="6248400"/>
            <a:ext cx="3429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lvl1pPr>
          </a:lstStyle>
          <a:p>
            <a:endParaRPr lang="en-US" altLang="en-US"/>
          </a:p>
        </p:txBody>
      </p:sp>
      <p:sp>
        <p:nvSpPr>
          <p:cNvPr id="3" name="Google Shape;142;ge4599e650d_0_309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84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lvl1pPr>
          </a:lstStyle>
          <a:p>
            <a:endParaRPr lang="en-US" altLang="en-US"/>
          </a:p>
        </p:txBody>
      </p:sp>
      <p:sp>
        <p:nvSpPr>
          <p:cNvPr id="4" name="Google Shape;143;ge4599e650d_0_3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</p:spPr>
        <p:txBody>
          <a:bodyPr tIns="45700" bIns="45700"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ECEA2DE3-CAC1-4B82-8C97-BFCDF8AE18D2}" type="slidenum">
              <a:rPr lang="en-US" altLang="en-US"/>
              <a:pPr/>
              <a:t>‹#›</a:t>
            </a:fld>
            <a:endParaRPr lang="en-US" altLang="en-US">
              <a:latin typeface="Lato" charset="0"/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;ge4599e650d_0_194"/>
          <p:cNvGrpSpPr>
            <a:grpSpLocks/>
          </p:cNvGrpSpPr>
          <p:nvPr/>
        </p:nvGrpSpPr>
        <p:grpSpPr bwMode="auto">
          <a:xfrm>
            <a:off x="4406900" y="0"/>
            <a:ext cx="4737100" cy="6858000"/>
            <a:chOff x="4406400" y="0"/>
            <a:chExt cx="4737600" cy="5143065"/>
          </a:xfrm>
        </p:grpSpPr>
        <p:sp>
          <p:nvSpPr>
            <p:cNvPr id="4" name="Google Shape;27;ge4599e650d_0_194"/>
            <p:cNvSpPr/>
            <p:nvPr/>
          </p:nvSpPr>
          <p:spPr>
            <a:xfrm rot="5400000">
              <a:off x="4408438" y="-2038"/>
              <a:ext cx="4733525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8;ge4599e650d_0_194"/>
            <p:cNvSpPr/>
            <p:nvPr/>
          </p:nvSpPr>
          <p:spPr>
            <a:xfrm rot="5400000">
              <a:off x="4840639" y="5546"/>
              <a:ext cx="4297793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;ge4599e650d_0_194"/>
            <p:cNvSpPr/>
            <p:nvPr/>
          </p:nvSpPr>
          <p:spPr>
            <a:xfrm rot="-5400000">
              <a:off x="5618464" y="1236282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0;ge4599e650d_0_194"/>
            <p:cNvSpPr/>
            <p:nvPr/>
          </p:nvSpPr>
          <p:spPr>
            <a:xfrm flipH="1">
              <a:off x="5849590" y="1444106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;ge4599e650d_0_194"/>
            <p:cNvSpPr/>
            <p:nvPr/>
          </p:nvSpPr>
          <p:spPr>
            <a:xfrm rot="-5400000">
              <a:off x="5987000" y="246986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2;ge4599e650d_0_194"/>
            <p:cNvSpPr/>
            <p:nvPr/>
          </p:nvSpPr>
          <p:spPr>
            <a:xfrm flipH="1">
              <a:off x="6222692" y="2677490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3;ge4599e650d_0_194"/>
            <p:cNvSpPr/>
            <p:nvPr/>
          </p:nvSpPr>
          <p:spPr>
            <a:xfrm rot="-5400000">
              <a:off x="6675849" y="1861308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4;ge4599e650d_0_194"/>
            <p:cNvSpPr/>
            <p:nvPr/>
          </p:nvSpPr>
          <p:spPr>
            <a:xfrm flipH="1">
              <a:off x="6908564" y="2069131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5;ge4599e650d_0_194"/>
            <p:cNvSpPr/>
            <p:nvPr/>
          </p:nvSpPr>
          <p:spPr>
            <a:xfrm rot="-5400000">
              <a:off x="6861012" y="2477404"/>
              <a:ext cx="80955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;ge4599e650d_0_194"/>
            <p:cNvSpPr/>
            <p:nvPr/>
          </p:nvSpPr>
          <p:spPr>
            <a:xfrm flipH="1">
              <a:off x="7965951" y="2692966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;ge4599e650d_0_194"/>
            <p:cNvSpPr/>
            <p:nvPr/>
          </p:nvSpPr>
          <p:spPr>
            <a:xfrm flipH="1">
              <a:off x="8145358" y="3308467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;ge4599e650d_0_194"/>
            <p:cNvSpPr/>
            <p:nvPr/>
          </p:nvSpPr>
          <p:spPr>
            <a:xfrm rot="-5400000">
              <a:off x="7048157" y="3095485"/>
              <a:ext cx="808366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;ge4599e650d_0_194"/>
            <p:cNvSpPr/>
            <p:nvPr/>
          </p:nvSpPr>
          <p:spPr>
            <a:xfrm flipH="1">
              <a:off x="7276903" y="3302514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;ge4599e650d_0_194"/>
            <p:cNvSpPr/>
            <p:nvPr/>
          </p:nvSpPr>
          <p:spPr>
            <a:xfrm rot="-5400000">
              <a:off x="7227565" y="3710986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;ge4599e650d_0_194"/>
            <p:cNvSpPr/>
            <p:nvPr/>
          </p:nvSpPr>
          <p:spPr>
            <a:xfrm flipH="1">
              <a:off x="7462661" y="3918016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;ge4599e650d_0_194"/>
            <p:cNvSpPr/>
            <p:nvPr/>
          </p:nvSpPr>
          <p:spPr>
            <a:xfrm rot="-5400000">
              <a:off x="8101773" y="371872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;ge4599e650d_0_194"/>
            <p:cNvSpPr/>
            <p:nvPr/>
          </p:nvSpPr>
          <p:spPr>
            <a:xfrm flipH="1">
              <a:off x="8334290" y="3926349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4;ge4599e650d_0_194"/>
            <p:cNvSpPr/>
            <p:nvPr/>
          </p:nvSpPr>
          <p:spPr>
            <a:xfrm rot="-5400000">
              <a:off x="8288127" y="4334821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ge4599e650d_0_194"/>
          <p:cNvSpPr txBox="1">
            <a:spLocks noGrp="1"/>
          </p:cNvSpPr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46;ge4599e650d_0_19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12512E-F472-4E68-BC5C-F752D0C32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2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8;ge4599e650d_0_216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5" name="Google Shape;49;ge4599e650d_0_216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0;ge4599e650d_0_216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ge4599e650d_0_21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ge4599e650d_0_216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53;ge4599e650d_0_21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0F5B28-4960-4F2D-885C-656744401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4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5;ge4599e650d_0_223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6" name="Google Shape;56;ge4599e650d_0_223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7;ge4599e650d_0_223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ge4599e650d_0_223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ge4599e650d_0_223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e4599e650d_0_223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61;ge4599e650d_0_22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A7BA1A-80FA-4D30-9A59-813E0010B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2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3;ge4599e650d_0_231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4" name="Google Shape;64;ge4599e650d_0_231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5;ge4599e650d_0_231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ge4599e650d_0_231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" name="Google Shape;67;ge4599e650d_0_2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5FA373-2A98-44A0-9C41-A22D6548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9;ge4599e650d_0_237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5" name="Google Shape;70;ge4599e650d_0_237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71;ge4599e650d_0_237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ge4599e650d_0_23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ge4599e650d_0_23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4;ge4599e650d_0_23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14940D-AE24-4930-83F6-BBCD9B8BC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19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6;ge4599e650d_0_244"/>
          <p:cNvGrpSpPr>
            <a:grpSpLocks/>
          </p:cNvGrpSpPr>
          <p:nvPr/>
        </p:nvGrpSpPr>
        <p:grpSpPr bwMode="auto">
          <a:xfrm>
            <a:off x="4406900" y="0"/>
            <a:ext cx="4737100" cy="6858000"/>
            <a:chOff x="4406400" y="0"/>
            <a:chExt cx="4737600" cy="5143500"/>
          </a:xfrm>
        </p:grpSpPr>
        <p:sp>
          <p:nvSpPr>
            <p:cNvPr id="4" name="Google Shape;77;ge4599e650d_0_244"/>
            <p:cNvSpPr/>
            <p:nvPr/>
          </p:nvSpPr>
          <p:spPr>
            <a:xfrm rot="5400000">
              <a:off x="4407642" y="-1242"/>
              <a:ext cx="4735116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8;ge4599e650d_0_244"/>
            <p:cNvSpPr/>
            <p:nvPr/>
          </p:nvSpPr>
          <p:spPr>
            <a:xfrm rot="5400000">
              <a:off x="4840457" y="5727"/>
              <a:ext cx="4298156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79;ge4599e650d_0_244"/>
            <p:cNvSpPr/>
            <p:nvPr/>
          </p:nvSpPr>
          <p:spPr>
            <a:xfrm rot="-5400000">
              <a:off x="5618430" y="1236421"/>
              <a:ext cx="808434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80;ge4599e650d_0_244"/>
            <p:cNvSpPr/>
            <p:nvPr/>
          </p:nvSpPr>
          <p:spPr>
            <a:xfrm flipH="1">
              <a:off x="5849590" y="1444229"/>
              <a:ext cx="809710" cy="80843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1;ge4599e650d_0_244"/>
            <p:cNvSpPr/>
            <p:nvPr/>
          </p:nvSpPr>
          <p:spPr>
            <a:xfrm rot="-5400000">
              <a:off x="5986966" y="2470107"/>
              <a:ext cx="809625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2;ge4599e650d_0_244"/>
            <p:cNvSpPr/>
            <p:nvPr/>
          </p:nvSpPr>
          <p:spPr>
            <a:xfrm flipH="1">
              <a:off x="6222692" y="2677716"/>
              <a:ext cx="808123" cy="80843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83;ge4599e650d_0_244"/>
            <p:cNvSpPr/>
            <p:nvPr/>
          </p:nvSpPr>
          <p:spPr>
            <a:xfrm rot="-5400000">
              <a:off x="6675815" y="1861500"/>
              <a:ext cx="808435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84;ge4599e650d_0_244"/>
            <p:cNvSpPr/>
            <p:nvPr/>
          </p:nvSpPr>
          <p:spPr>
            <a:xfrm flipH="1">
              <a:off x="6908564" y="2069306"/>
              <a:ext cx="808123" cy="809625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5;ge4599e650d_0_244"/>
            <p:cNvSpPr/>
            <p:nvPr/>
          </p:nvSpPr>
          <p:spPr>
            <a:xfrm rot="-5400000">
              <a:off x="6860977" y="2477648"/>
              <a:ext cx="809625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6;ge4599e650d_0_244"/>
            <p:cNvSpPr/>
            <p:nvPr/>
          </p:nvSpPr>
          <p:spPr>
            <a:xfrm flipH="1">
              <a:off x="7965951" y="2693194"/>
              <a:ext cx="808123" cy="80843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7;ge4599e650d_0_244"/>
            <p:cNvSpPr/>
            <p:nvPr/>
          </p:nvSpPr>
          <p:spPr>
            <a:xfrm flipH="1">
              <a:off x="8145358" y="3308747"/>
              <a:ext cx="808122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8;ge4599e650d_0_244"/>
            <p:cNvSpPr/>
            <p:nvPr/>
          </p:nvSpPr>
          <p:spPr>
            <a:xfrm rot="-5400000">
              <a:off x="7048123" y="3095781"/>
              <a:ext cx="808435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9;ge4599e650d_0_244"/>
            <p:cNvSpPr/>
            <p:nvPr/>
          </p:nvSpPr>
          <p:spPr>
            <a:xfrm flipH="1">
              <a:off x="7276903" y="3302794"/>
              <a:ext cx="808123" cy="80843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0;ge4599e650d_0_244"/>
            <p:cNvSpPr/>
            <p:nvPr/>
          </p:nvSpPr>
          <p:spPr>
            <a:xfrm rot="-5400000">
              <a:off x="7227530" y="3711334"/>
              <a:ext cx="808434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1;ge4599e650d_0_244"/>
            <p:cNvSpPr/>
            <p:nvPr/>
          </p:nvSpPr>
          <p:spPr>
            <a:xfrm flipH="1">
              <a:off x="7462661" y="3918347"/>
              <a:ext cx="808122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2;ge4599e650d_0_244"/>
            <p:cNvSpPr/>
            <p:nvPr/>
          </p:nvSpPr>
          <p:spPr>
            <a:xfrm rot="-5400000">
              <a:off x="8101739" y="3719073"/>
              <a:ext cx="809625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3;ge4599e650d_0_244"/>
            <p:cNvSpPr/>
            <p:nvPr/>
          </p:nvSpPr>
          <p:spPr>
            <a:xfrm flipH="1">
              <a:off x="8334290" y="3926681"/>
              <a:ext cx="809710" cy="80843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4;ge4599e650d_0_244"/>
            <p:cNvSpPr/>
            <p:nvPr/>
          </p:nvSpPr>
          <p:spPr>
            <a:xfrm rot="-5400000">
              <a:off x="8288092" y="4335221"/>
              <a:ext cx="808434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e4599e650d_0_244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96;ge4599e650d_0_24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739179-2FAB-4807-A4B6-84B35C772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53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;ge4599e650d_0_266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6" name="Google Shape;99;ge4599e650d_0_266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0;ge4599e650d_0_266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ge4599e650d_0_266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ge4599e650d_0_266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" name="Google Shape;103;ge4599e650d_0_266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104;ge4599e650d_0_26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227882-A4E5-4ABA-AD54-BDAAF9D9B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0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6;ge4599e650d_0_274"/>
          <p:cNvGrpSpPr>
            <a:grpSpLocks/>
          </p:cNvGrpSpPr>
          <p:nvPr/>
        </p:nvGrpSpPr>
        <p:grpSpPr bwMode="auto">
          <a:xfrm>
            <a:off x="0" y="5503863"/>
            <a:ext cx="698500" cy="914400"/>
            <a:chOff x="0" y="3785672"/>
            <a:chExt cx="698925" cy="684657"/>
          </a:xfrm>
        </p:grpSpPr>
        <p:sp>
          <p:nvSpPr>
            <p:cNvPr id="4" name="Google Shape;107;ge4599e650d_0_274"/>
            <p:cNvSpPr/>
            <p:nvPr/>
          </p:nvSpPr>
          <p:spPr>
            <a:xfrm rot="-5400000">
              <a:off x="223" y="3785449"/>
              <a:ext cx="544397" cy="54484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08;ge4599e650d_0_274"/>
            <p:cNvSpPr/>
            <p:nvPr/>
          </p:nvSpPr>
          <p:spPr>
            <a:xfrm flipH="1">
              <a:off x="154082" y="3925932"/>
              <a:ext cx="544843" cy="54439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ge4599e650d_0_274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" name="Google Shape;110;ge4599e650d_0_27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98BAAC-2B83-4176-85CA-4710CFA2F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2;ge4599e650d_0_180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13;ge4599e650d_0_180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4;ge4599e650d_0_180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defRPr>
            </a:lvl1pPr>
          </a:lstStyle>
          <a:p>
            <a:fld id="{DE7E6A51-3189-4ABA-B6AF-9E43493600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74" r:id="rId11"/>
    <p:sldLayoutId id="2147483685" r:id="rId12"/>
    <p:sldLayoutId id="214748368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r"/>
            <a:r>
              <a:rPr lang="fr-CA" altLang="en-US" sz="4800" b="1" dirty="0">
                <a:solidFill>
                  <a:srgbClr val="FFFFFF"/>
                </a:solidFill>
                <a:cs typeface="Arial" panose="020B0604020202020204" pitchFamily="34" charset="0"/>
              </a:rPr>
              <a:t>Coiffure et esthétique</a:t>
            </a:r>
            <a:br>
              <a:rPr lang="fr-CA" altLang="en-US" sz="48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CA" altLang="en-US" sz="3200" dirty="0">
                <a:solidFill>
                  <a:srgbClr val="FFFFFF"/>
                </a:solidFill>
                <a:cs typeface="Arial" panose="020B0604020202020204" pitchFamily="34" charset="0"/>
              </a:rPr>
              <a:t>TXJ</a:t>
            </a:r>
            <a:endParaRPr lang="fr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083950" y="4692905"/>
            <a:ext cx="3470700" cy="6747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altLang="en-US" sz="3200" dirty="0">
                <a:solidFill>
                  <a:srgbClr val="FFFFFF"/>
                </a:solidFill>
                <a:cs typeface="Lato" charset="0"/>
                <a:sym typeface="Lato" charset="0"/>
              </a:rPr>
              <a:t>La pose de rouleaux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194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287382"/>
            <a:ext cx="7543800" cy="107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Clr>
                <a:srgbClr val="D9D9D9"/>
              </a:buClr>
              <a:buSzPts val="3900"/>
            </a:pPr>
            <a:r>
              <a:rPr lang="fr-CA" altLang="en-US" sz="3900" b="1" kern="0" dirty="0">
                <a:solidFill>
                  <a:srgbClr val="1B212C"/>
                </a:solidFill>
                <a:latin typeface="+mn-lt"/>
                <a:cs typeface="Arial" panose="020B0604020202020204" pitchFamily="34" charset="0"/>
              </a:rPr>
              <a:t>Mesure pour le rouleau</a:t>
            </a:r>
            <a:endParaRPr lang="fr-CA" altLang="en-US" sz="2800" kern="0" dirty="0">
              <a:solidFill>
                <a:srgbClr val="1B212C"/>
              </a:solidFill>
              <a:latin typeface="+mn-lt"/>
              <a:cs typeface="Montserrat" charset="0"/>
              <a:sym typeface="Montserrat" charset="0"/>
            </a:endParaRPr>
          </a:p>
        </p:txBody>
      </p:sp>
      <p:sp>
        <p:nvSpPr>
          <p:cNvPr id="3" name="Google Shape;157;p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719263"/>
            <a:ext cx="4038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Lato"/>
              <a:buChar char="●"/>
              <a:defRPr/>
            </a:pPr>
            <a:r>
              <a:rPr lang="fr-CA" sz="2600" kern="0" dirty="0">
                <a:solidFill>
                  <a:schemeClr val="tx1"/>
                </a:solidFill>
                <a:latin typeface="+mn-lt"/>
                <a:sym typeface="Arial"/>
              </a:rPr>
              <a:t>La longueur ne peut pas être supérieure à celle du rouleau.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Lato"/>
              <a:buChar char="●"/>
              <a:defRPr/>
            </a:pPr>
            <a:endParaRPr lang="fr-CA" sz="2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Lato"/>
              <a:buChar char="●"/>
              <a:defRPr/>
            </a:pPr>
            <a:r>
              <a:rPr lang="fr-CA" sz="2600" kern="0" dirty="0">
                <a:solidFill>
                  <a:schemeClr val="tx1"/>
                </a:solidFill>
                <a:latin typeface="+mn-lt"/>
                <a:sym typeface="Arial"/>
              </a:rPr>
              <a:t>La largeur ne peut pas être plus large que le diamètre du rouleau.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Lato"/>
              <a:buChar char="●"/>
              <a:defRPr/>
            </a:pPr>
            <a:endParaRPr lang="fr-CA" sz="2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Lato"/>
              <a:buChar char="●"/>
              <a:defRPr/>
            </a:pPr>
            <a:r>
              <a:rPr lang="fr-CA" sz="2600" kern="0" dirty="0">
                <a:solidFill>
                  <a:schemeClr val="tx1"/>
                </a:solidFill>
                <a:latin typeface="+mn-lt"/>
                <a:sym typeface="Arial"/>
              </a:rPr>
              <a:t>Mesurer chaque sous-partie avec le rouleau à utiliser.</a:t>
            </a:r>
            <a:endParaRPr lang="fr-CA" sz="1300" kern="0" dirty="0">
              <a:solidFill>
                <a:schemeClr val="lt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4" name="Google Shape;158;p2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8384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59;p2"/>
          <p:cNvPicPr preferRelativeResize="0">
            <a:picLocks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8400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p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00100" y="275907"/>
            <a:ext cx="7543800" cy="11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Clr>
                <a:srgbClr val="D9D9D9"/>
              </a:buClr>
              <a:buSzPts val="3900"/>
            </a:pPr>
            <a:r>
              <a:rPr lang="fr-CA" altLang="en-US" sz="3900" b="1" kern="0" dirty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Montserrat" charset="0"/>
              </a:rPr>
              <a:t>Lisser les cheveux</a:t>
            </a:r>
            <a:endParaRPr lang="fr-CA" altLang="en-US" sz="2800" kern="0" dirty="0">
              <a:solidFill>
                <a:srgbClr val="FFFFFF"/>
              </a:solidFill>
              <a:latin typeface="+mn-lt"/>
              <a:cs typeface="Montserrat" charset="0"/>
              <a:sym typeface="Montserrat" charset="0"/>
            </a:endParaRPr>
          </a:p>
        </p:txBody>
      </p:sp>
      <p:sp>
        <p:nvSpPr>
          <p:cNvPr id="3" name="Google Shape;165;p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419225"/>
            <a:ext cx="4038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2273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None/>
              <a:defRPr/>
            </a:pPr>
            <a:endParaRPr lang="fr-CA" sz="2600" kern="0" dirty="0">
              <a:solidFill>
                <a:srgbClr val="000066"/>
              </a:solidFill>
              <a:latin typeface="+mn-lt"/>
              <a:sym typeface="Arial"/>
            </a:endParaRPr>
          </a:p>
          <a:p>
            <a:pPr marL="342900" indent="-342900" eaLnBrk="1" fontAlgn="auto" hangingPunct="1">
              <a:spcBef>
                <a:spcPts val="520"/>
              </a:spcBef>
              <a:spcAft>
                <a:spcPts val="1200"/>
              </a:spcAft>
              <a:buClr>
                <a:schemeClr val="dk2"/>
              </a:buClr>
              <a:buSzPts val="1820"/>
              <a:buFont typeface="Noto Sans Symbols"/>
              <a:buChar char="●"/>
              <a:defRPr/>
            </a:pP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Posez les extrémités sur le rouleau en douceur.</a:t>
            </a:r>
          </a:p>
          <a:p>
            <a:pPr marL="342900" indent="-342900" eaLnBrk="1" fontAlgn="auto" hangingPunct="1">
              <a:spcBef>
                <a:spcPts val="520"/>
              </a:spcBef>
              <a:spcAft>
                <a:spcPts val="1200"/>
              </a:spcAft>
              <a:buClr>
                <a:schemeClr val="dk2"/>
              </a:buClr>
              <a:buSzPts val="1820"/>
              <a:buFont typeface="Noto Sans Symbols"/>
              <a:buChar char="●"/>
              <a:defRPr/>
            </a:pP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Pas d'enroulement en papier pour les pointes.</a:t>
            </a:r>
          </a:p>
          <a:p>
            <a:pPr marL="342900" indent="-342900" eaLnBrk="1" fontAlgn="auto" hangingPunct="1">
              <a:spcBef>
                <a:spcPts val="520"/>
              </a:spcBef>
              <a:spcAft>
                <a:spcPts val="1200"/>
              </a:spcAft>
              <a:buClr>
                <a:schemeClr val="dk2"/>
              </a:buClr>
              <a:buSzPts val="1820"/>
              <a:buFont typeface="Noto Sans Symbols"/>
              <a:buChar char="●"/>
              <a:defRPr/>
            </a:pP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Utilisez du gel si nécessaire.</a:t>
            </a:r>
          </a:p>
          <a:p>
            <a:pPr marL="342900" indent="-342900" eaLnBrk="1" fontAlgn="auto" hangingPunct="1">
              <a:spcBef>
                <a:spcPts val="520"/>
              </a:spcBef>
              <a:spcAft>
                <a:spcPts val="1200"/>
              </a:spcAft>
              <a:buClr>
                <a:schemeClr val="dk2"/>
              </a:buClr>
              <a:buSzPts val="1820"/>
              <a:buFont typeface="Noto Sans Symbols"/>
              <a:buChar char="●"/>
              <a:defRPr/>
            </a:pP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Répartir les pointes sur le rouleau.</a:t>
            </a:r>
            <a:endParaRPr lang="fr-CA" sz="1300" kern="0" dirty="0">
              <a:solidFill>
                <a:schemeClr val="lt1"/>
              </a:solidFill>
              <a:latin typeface="+mn-lt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4" name="Google Shape;166;p3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733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07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4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Clr>
                <a:srgbClr val="D9D9D9"/>
              </a:buClr>
              <a:buSzPts val="3900"/>
            </a:pPr>
            <a:r>
              <a:rPr lang="en-US" altLang="en-US" sz="3900" b="1" kern="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Rouleau sur la base</a:t>
            </a:r>
            <a:endParaRPr lang="en-US" altLang="en-US" sz="2800" kern="0" dirty="0">
              <a:solidFill>
                <a:srgbClr val="0000FF"/>
              </a:solidFill>
              <a:latin typeface="+mn-lt"/>
              <a:cs typeface="Montserrat" charset="0"/>
              <a:sym typeface="Montserrat" charset="0"/>
            </a:endParaRPr>
          </a:p>
        </p:txBody>
      </p:sp>
      <p:sp>
        <p:nvSpPr>
          <p:cNvPr id="3" name="Google Shape;173;p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0499" y="1018903"/>
            <a:ext cx="4305301" cy="561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209550" eaLnBrk="1" hangingPunct="1">
              <a:buClr>
                <a:srgbClr val="D9D9D9"/>
              </a:buClr>
              <a:buSzPts val="2100"/>
              <a:buFont typeface="Noto Sans Symbols"/>
              <a:buNone/>
            </a:pPr>
            <a:endParaRPr lang="fr-CA" altLang="en-US" sz="3000" kern="0" dirty="0">
              <a:solidFill>
                <a:srgbClr val="000066"/>
              </a:solidFill>
              <a:latin typeface="+mn-lt"/>
              <a:cs typeface="Arial" panose="020B0604020202020204" pitchFamily="34" charset="0"/>
            </a:endParaRPr>
          </a:p>
          <a:p>
            <a:pPr marL="342900" indent="-209550" eaLnBrk="1" hangingPunct="1">
              <a:spcBef>
                <a:spcPts val="600"/>
              </a:spcBef>
              <a:spcAft>
                <a:spcPts val="1200"/>
              </a:spcAft>
              <a:buClr>
                <a:srgbClr val="D9D9D9"/>
              </a:buClr>
              <a:buSzPts val="2100"/>
              <a:buFont typeface="Noto Sans Symbols"/>
              <a:buChar char="●"/>
            </a:pPr>
            <a:r>
              <a:rPr lang="fr-CA" altLang="en-US" sz="30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Mesure pour le rouleau.</a:t>
            </a:r>
          </a:p>
          <a:p>
            <a:pPr marL="342900" indent="-209550" eaLnBrk="1" hangingPunct="1">
              <a:spcBef>
                <a:spcPts val="600"/>
              </a:spcBef>
              <a:spcAft>
                <a:spcPts val="1200"/>
              </a:spcAft>
              <a:buClr>
                <a:srgbClr val="D9D9D9"/>
              </a:buClr>
              <a:buSzPts val="2100"/>
              <a:buFont typeface="Noto Sans Symbols"/>
              <a:buChar char="●"/>
            </a:pPr>
            <a:r>
              <a:rPr lang="fr-CA" altLang="en-US" sz="30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Tenir les cheveux à 45° de la tête.</a:t>
            </a:r>
          </a:p>
          <a:p>
            <a:pPr marL="342900" indent="-209550" eaLnBrk="1" hangingPunct="1">
              <a:spcBef>
                <a:spcPts val="600"/>
              </a:spcBef>
              <a:spcAft>
                <a:spcPts val="1200"/>
              </a:spcAft>
              <a:buClr>
                <a:srgbClr val="D9D9D9"/>
              </a:buClr>
              <a:buSzPts val="2100"/>
              <a:buFont typeface="Noto Sans Symbols"/>
              <a:buChar char="●"/>
            </a:pPr>
            <a:r>
              <a:rPr lang="fr-CA" altLang="en-US" sz="30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Peigner les cheveux à partir du cuir chevelu. </a:t>
            </a:r>
          </a:p>
          <a:p>
            <a:pPr marL="342900" indent="-209550" eaLnBrk="1" hangingPunct="1">
              <a:spcBef>
                <a:spcPts val="600"/>
              </a:spcBef>
              <a:spcAft>
                <a:spcPts val="1200"/>
              </a:spcAft>
              <a:buClr>
                <a:srgbClr val="D9D9D9"/>
              </a:buClr>
              <a:buSzPts val="2100"/>
              <a:buFont typeface="Noto Sans Symbols"/>
              <a:buChar char="●"/>
            </a:pPr>
            <a:r>
              <a:rPr lang="fr-CA" altLang="en-US" sz="30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Le rouleau se pose directement sur la base.</a:t>
            </a:r>
          </a:p>
        </p:txBody>
      </p:sp>
      <p:pic>
        <p:nvPicPr>
          <p:cNvPr id="4" name="Google Shape;174;p4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982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88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5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95942"/>
            <a:ext cx="7543800" cy="12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Clr>
                <a:srgbClr val="D9D9D9"/>
              </a:buClr>
              <a:buSzPts val="3900"/>
            </a:pPr>
            <a:r>
              <a:rPr lang="fr-CA" altLang="en-US" sz="3900" b="1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Rouleau à demi base</a:t>
            </a:r>
            <a:endParaRPr lang="fr-CA" altLang="en-US" sz="2800" kern="0" dirty="0">
              <a:solidFill>
                <a:srgbClr val="FFFFFF"/>
              </a:solidFill>
              <a:latin typeface="+mn-lt"/>
              <a:cs typeface="Montserrat" charset="0"/>
              <a:sym typeface="Montserrat" charset="0"/>
            </a:endParaRPr>
          </a:p>
        </p:txBody>
      </p:sp>
      <p:sp>
        <p:nvSpPr>
          <p:cNvPr id="3" name="Google Shape;180;p5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120346"/>
            <a:ext cx="4191000" cy="5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2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Sectionner une partie des cheveux pour obtenir la bonne taille de rouleau.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2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Peignez les cheveux vers le haut à 90°.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2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Enroulez les pointes en douceur sur le rouleau.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2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Utilisez du gel ou un produit ondulant si nécessaire.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2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Le rouleau est placé à moitié sur la base et à moitié hors de celle-ci.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2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Utilisé dans la zone de la couronne de la tête.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2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Crée un volume moyen.</a:t>
            </a:r>
            <a:endParaRPr lang="fr-CA" altLang="en-US" sz="2200" kern="0" dirty="0">
              <a:solidFill>
                <a:srgbClr val="00006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438"/>
              </a:spcBef>
              <a:buClr>
                <a:srgbClr val="D9D9D9"/>
              </a:buClr>
              <a:buSzPts val="1500"/>
              <a:buFont typeface="Noto Sans Symbols"/>
              <a:buNone/>
            </a:pPr>
            <a:r>
              <a:rPr lang="fr-CA" altLang="en-US" sz="22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Google Shape;181;p5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505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7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76300" y="313508"/>
            <a:ext cx="7543800" cy="11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Clr>
                <a:srgbClr val="D9D9D9"/>
              </a:buClr>
              <a:buSzPts val="3900"/>
            </a:pPr>
            <a:r>
              <a:rPr lang="en-US" altLang="en-US" sz="3900" b="1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Rouleau hors base</a:t>
            </a:r>
            <a:endParaRPr lang="en-US" altLang="en-US" sz="2800" kern="0" dirty="0">
              <a:solidFill>
                <a:srgbClr val="FFFFFF"/>
              </a:solidFill>
              <a:latin typeface="+mn-lt"/>
              <a:cs typeface="Montserrat" charset="0"/>
              <a:sym typeface="Montserrat" charset="0"/>
            </a:endParaRPr>
          </a:p>
        </p:txBody>
      </p:sp>
      <p:sp>
        <p:nvSpPr>
          <p:cNvPr id="3" name="Google Shape;187;p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09006" y="1352324"/>
            <a:ext cx="4439194" cy="51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3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Sectionner une partie des cheveux pour obtenir la bonne taille de rouleau.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3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Peignez les cheveux à 110°.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3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Enrouler les pointes en douceur sur le rouleau.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3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Utilisez du gel ou un produit ondulant si nécessaire.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3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Le rouleau repose complètement hors de sa base.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3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Utilisé dans la zone de la nuque.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Clr>
                <a:srgbClr val="D9D9D9"/>
              </a:buClr>
              <a:buSzPts val="1500"/>
              <a:buFont typeface="Noto Sans Symbols"/>
              <a:buChar char="●"/>
            </a:pPr>
            <a:r>
              <a:rPr lang="fr-CA" altLang="en-US" sz="23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Crée un minimum de volume.</a:t>
            </a:r>
          </a:p>
          <a:p>
            <a:pPr marL="342900" indent="-342900" eaLnBrk="1" hangingPunct="1">
              <a:spcBef>
                <a:spcPts val="438"/>
              </a:spcBef>
              <a:buClr>
                <a:srgbClr val="D9D9D9"/>
              </a:buClr>
              <a:buSzPts val="1500"/>
              <a:buFont typeface="Noto Sans Symbols"/>
              <a:buNone/>
            </a:pPr>
            <a:endParaRPr lang="fr-CA" altLang="en-US" sz="2300" kern="0" dirty="0">
              <a:solidFill>
                <a:srgbClr val="00006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oogle Shape;188;p6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505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0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7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248194"/>
            <a:ext cx="7543800" cy="11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Clr>
                <a:srgbClr val="D9D9D9"/>
              </a:buClr>
              <a:buSzPts val="3900"/>
            </a:pPr>
            <a:r>
              <a:rPr lang="en-US" altLang="en-US" sz="3900" b="1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Fixation du rouleau</a:t>
            </a:r>
            <a:endParaRPr lang="en-US" altLang="en-US" sz="2800" kern="0" dirty="0">
              <a:solidFill>
                <a:srgbClr val="FFFFFF"/>
              </a:solidFill>
              <a:latin typeface="+mn-lt"/>
              <a:cs typeface="Montserrat" charset="0"/>
              <a:sym typeface="Montserrat" charset="0"/>
            </a:endParaRPr>
          </a:p>
        </p:txBody>
      </p:sp>
      <p:sp>
        <p:nvSpPr>
          <p:cNvPr id="3" name="Google Shape;194;p7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74320" y="1465262"/>
            <a:ext cx="4373880" cy="468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rgbClr val="D9D9D9"/>
              </a:buClr>
              <a:buSzPts val="1800"/>
              <a:buFont typeface="Noto Sans Symbols"/>
              <a:buChar char="●"/>
            </a:pPr>
            <a:r>
              <a:rPr lang="fr-CA" altLang="en-US" sz="26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Utilisez une pince à deux pointes.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D9D9D9"/>
              </a:buClr>
              <a:buSzPts val="1800"/>
              <a:buFont typeface="Noto Sans Symbols"/>
              <a:buChar char="●"/>
            </a:pPr>
            <a:r>
              <a:rPr lang="fr-CA" altLang="en-US" sz="26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Faites glisser le bas de la pince sous le rouleau.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D9D9D9"/>
              </a:buClr>
              <a:buSzPts val="1800"/>
              <a:buFont typeface="Noto Sans Symbols"/>
              <a:buChar char="●"/>
            </a:pPr>
            <a:r>
              <a:rPr lang="fr-CA" altLang="en-US" sz="26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Fixer à la base.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D9D9D9"/>
              </a:buClr>
              <a:buSzPts val="1800"/>
              <a:buFont typeface="Noto Sans Symbols"/>
              <a:buChar char="●"/>
            </a:pPr>
            <a:r>
              <a:rPr lang="fr-CA" altLang="en-US" sz="26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N'utiliser qu'une seule pince par rouleau.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D9D9D9"/>
              </a:buClr>
              <a:buSzPts val="1800"/>
              <a:buFont typeface="Noto Sans Symbols"/>
              <a:buChar char="●"/>
            </a:pPr>
            <a:r>
              <a:rPr lang="fr-CA" altLang="en-US" sz="2600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Ne pas fixer à un autre rouleau.</a:t>
            </a:r>
            <a:endParaRPr lang="fr-CA" altLang="en-US" sz="1300" kern="0" dirty="0">
              <a:solidFill>
                <a:srgbClr val="D9D9D9"/>
              </a:solidFill>
              <a:latin typeface="+mn-lt"/>
              <a:cs typeface="Lato" charset="0"/>
              <a:sym typeface="Lato" charset="0"/>
            </a:endParaRPr>
          </a:p>
        </p:txBody>
      </p:sp>
      <p:pic>
        <p:nvPicPr>
          <p:cNvPr id="4" name="Google Shape;195;p7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505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9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2697" y="122238"/>
            <a:ext cx="84516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Clr>
                <a:srgbClr val="D9D9D9"/>
              </a:buClr>
              <a:buSzPts val="3900"/>
            </a:pPr>
            <a:r>
              <a:rPr lang="fr-CA" altLang="en-US" sz="3900" b="1" kern="0" dirty="0">
                <a:solidFill>
                  <a:srgbClr val="D9D9D9"/>
                </a:solidFill>
                <a:latin typeface="+mn-lt"/>
                <a:cs typeface="Arial" panose="020B0604020202020204" pitchFamily="34" charset="0"/>
              </a:rPr>
              <a:t>Ensemble d’une pose de rouleaux terminé</a:t>
            </a:r>
            <a:endParaRPr lang="fr-CA" altLang="en-US" sz="2800" kern="0" dirty="0">
              <a:solidFill>
                <a:srgbClr val="FFFFFF"/>
              </a:solidFill>
              <a:latin typeface="+mn-lt"/>
              <a:cs typeface="Montserrat" charset="0"/>
              <a:sym typeface="Montserrat" charset="0"/>
            </a:endParaRPr>
          </a:p>
        </p:txBody>
      </p:sp>
      <p:sp>
        <p:nvSpPr>
          <p:cNvPr id="3" name="Google Shape;202;p8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199" y="1719263"/>
            <a:ext cx="4336869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2273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None/>
              <a:defRPr/>
            </a:pPr>
            <a:endParaRPr lang="fr-CA" sz="2600" kern="0" dirty="0">
              <a:solidFill>
                <a:srgbClr val="000066"/>
              </a:solidFill>
              <a:latin typeface="+mn-lt"/>
              <a:sym typeface="Arial"/>
            </a:endParaRPr>
          </a:p>
          <a:p>
            <a:pPr marL="342900" indent="-342900" eaLnBrk="1" fontAlgn="auto" hangingPunct="1">
              <a:spcBef>
                <a:spcPts val="520"/>
              </a:spcBef>
              <a:spcAft>
                <a:spcPts val="1200"/>
              </a:spcAft>
              <a:buClr>
                <a:schemeClr val="dk2"/>
              </a:buClr>
              <a:buSzPts val="1820"/>
              <a:buFont typeface="Noto Sans Symbols"/>
              <a:buChar char="●"/>
              <a:defRPr/>
            </a:pP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Rouleaux sur base dans la zone du sommet.</a:t>
            </a:r>
          </a:p>
          <a:p>
            <a:pPr marL="342900" indent="-342900" eaLnBrk="1" fontAlgn="auto" hangingPunct="1">
              <a:spcBef>
                <a:spcPts val="520"/>
              </a:spcBef>
              <a:spcAft>
                <a:spcPts val="1200"/>
              </a:spcAft>
              <a:buClr>
                <a:schemeClr val="dk2"/>
              </a:buClr>
              <a:buSzPts val="1820"/>
              <a:buFont typeface="Noto Sans Symbols"/>
              <a:buChar char="●"/>
              <a:defRPr/>
            </a:pP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Rouleaux </a:t>
            </a:r>
            <a:r>
              <a:rPr lang="fr-CA" sz="2600" kern="0" dirty="0" err="1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demi-base</a:t>
            </a: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 utilisés dans la zone de la couronne.</a:t>
            </a:r>
          </a:p>
          <a:p>
            <a:pPr marL="342900" indent="-342900" eaLnBrk="1" fontAlgn="auto" hangingPunct="1">
              <a:spcBef>
                <a:spcPts val="520"/>
              </a:spcBef>
              <a:spcAft>
                <a:spcPts val="1200"/>
              </a:spcAft>
              <a:buClr>
                <a:schemeClr val="dk2"/>
              </a:buClr>
              <a:buSzPts val="1820"/>
              <a:buFont typeface="Noto Sans Symbols"/>
              <a:buChar char="●"/>
              <a:defRPr/>
            </a:pPr>
            <a:r>
              <a:rPr lang="fr-CA" sz="2600" kern="0" dirty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/>
              </a:rPr>
              <a:t>Rouleaux hors base utilisés dans la zone de la nuque.</a:t>
            </a:r>
            <a:endParaRPr lang="fr-CA" sz="1300" kern="0" dirty="0">
              <a:solidFill>
                <a:schemeClr val="lt1"/>
              </a:solidFill>
              <a:latin typeface="+mn-lt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4" name="Google Shape;203;p8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9050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55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345</Words>
  <Application>Microsoft Office PowerPoint</Application>
  <PresentationFormat>On-screen Show (4:3)</PresentationFormat>
  <Paragraphs>56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Noto Sans Symbols</vt:lpstr>
      <vt:lpstr>Lato</vt:lpstr>
      <vt:lpstr>Times New Roman</vt:lpstr>
      <vt:lpstr>Arial</vt:lpstr>
      <vt:lpstr>Focus</vt:lpstr>
      <vt:lpstr>Coiffure et esthétique TXJ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Hairstyling &amp; Aesthetics TXJ</dc:title>
  <dc:creator>Bill Fetter</dc:creator>
  <cp:lastModifiedBy>Mario Blouin</cp:lastModifiedBy>
  <cp:revision>11</cp:revision>
  <dcterms:created xsi:type="dcterms:W3CDTF">1601-01-01T00:00:00Z</dcterms:created>
  <dcterms:modified xsi:type="dcterms:W3CDTF">2021-11-08T15:31:08Z</dcterms:modified>
</cp:coreProperties>
</file>