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tiana Vorobej" initials="TV" lastIdx="1" clrIdx="0">
    <p:extLst>
      <p:ext uri="{19B8F6BF-5375-455C-9EA6-DF929625EA0E}">
        <p15:presenceInfo xmlns:p15="http://schemas.microsoft.com/office/powerpoint/2012/main" userId="e18725c01c1855f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BE5D6"/>
    <a:srgbClr val="FDF6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44" autoAdjust="0"/>
    <p:restoredTop sz="94660"/>
  </p:normalViewPr>
  <p:slideViewPr>
    <p:cSldViewPr snapToGrid="0">
      <p:cViewPr varScale="1">
        <p:scale>
          <a:sx n="92" d="100"/>
          <a:sy n="92" d="100"/>
        </p:scale>
        <p:origin x="9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 Blouin" userId="c9e8c2cd067712e5" providerId="LiveId" clId="{C48DB7D1-8DA2-42DD-9A98-B8EAB292748F}"/>
    <pc:docChg chg="undo custSel modSld">
      <pc:chgData name="Mario Blouin" userId="c9e8c2cd067712e5" providerId="LiveId" clId="{C48DB7D1-8DA2-42DD-9A98-B8EAB292748F}" dt="2021-11-08T16:37:16.724" v="1424" actId="1076"/>
      <pc:docMkLst>
        <pc:docMk/>
      </pc:docMkLst>
      <pc:sldChg chg="modSp mod">
        <pc:chgData name="Mario Blouin" userId="c9e8c2cd067712e5" providerId="LiveId" clId="{C48DB7D1-8DA2-42DD-9A98-B8EAB292748F}" dt="2021-11-08T16:07:07.592" v="1290"/>
        <pc:sldMkLst>
          <pc:docMk/>
          <pc:sldMk cId="3446584436" sldId="256"/>
        </pc:sldMkLst>
        <pc:spChg chg="replST">
          <ac:chgData name="Mario Blouin" userId="c9e8c2cd067712e5" providerId="LiveId" clId="{C48DB7D1-8DA2-42DD-9A98-B8EAB292748F}" dt="2021-11-08T16:07:07.577" v="1287"/>
          <ac:spMkLst>
            <pc:docMk/>
            <pc:sldMk cId="3446584436" sldId="256"/>
            <ac:spMk id="2" creationId="{B2985843-54C3-43B9-BA14-1FACB2601E57}"/>
          </ac:spMkLst>
        </pc:spChg>
        <pc:spChg chg="replST">
          <ac:chgData name="Mario Blouin" userId="c9e8c2cd067712e5" providerId="LiveId" clId="{C48DB7D1-8DA2-42DD-9A98-B8EAB292748F}" dt="2021-11-08T16:07:07.587" v="1288"/>
          <ac:spMkLst>
            <pc:docMk/>
            <pc:sldMk cId="3446584436" sldId="256"/>
            <ac:spMk id="3" creationId="{775194CD-D529-40BB-96C3-041853C5388F}"/>
          </ac:spMkLst>
        </pc:spChg>
        <pc:spChg chg="replST">
          <ac:chgData name="Mario Blouin" userId="c9e8c2cd067712e5" providerId="LiveId" clId="{C48DB7D1-8DA2-42DD-9A98-B8EAB292748F}" dt="2021-11-08T16:07:07.592" v="1290"/>
          <ac:spMkLst>
            <pc:docMk/>
            <pc:sldMk cId="3446584436" sldId="256"/>
            <ac:spMk id="6" creationId="{FC2072CB-C5CF-4101-912E-DE25C1CDC03B}"/>
          </ac:spMkLst>
        </pc:spChg>
        <pc:picChg chg="replST">
          <ac:chgData name="Mario Blouin" userId="c9e8c2cd067712e5" providerId="LiveId" clId="{C48DB7D1-8DA2-42DD-9A98-B8EAB292748F}" dt="2021-11-08T16:07:07.589" v="1289"/>
          <ac:picMkLst>
            <pc:docMk/>
            <pc:sldMk cId="3446584436" sldId="256"/>
            <ac:picMk id="5" creationId="{9C394AEE-BB6D-4E9C-BBF2-DC58DCF86CAF}"/>
          </ac:picMkLst>
        </pc:picChg>
      </pc:sldChg>
      <pc:sldChg chg="modSp mod">
        <pc:chgData name="Mario Blouin" userId="c9e8c2cd067712e5" providerId="LiveId" clId="{C48DB7D1-8DA2-42DD-9A98-B8EAB292748F}" dt="2021-11-08T16:07:07.605" v="1294"/>
        <pc:sldMkLst>
          <pc:docMk/>
          <pc:sldMk cId="2281401687" sldId="257"/>
        </pc:sldMkLst>
        <pc:spChg chg="replST">
          <ac:chgData name="Mario Blouin" userId="c9e8c2cd067712e5" providerId="LiveId" clId="{C48DB7D1-8DA2-42DD-9A98-B8EAB292748F}" dt="2021-11-08T16:07:07.597" v="1291"/>
          <ac:spMkLst>
            <pc:docMk/>
            <pc:sldMk cId="2281401687" sldId="257"/>
            <ac:spMk id="2" creationId="{6104AE5B-BAB7-4B49-BC32-D1B3F3FFB715}"/>
          </ac:spMkLst>
        </pc:spChg>
        <pc:spChg chg="replST">
          <ac:chgData name="Mario Blouin" userId="c9e8c2cd067712e5" providerId="LiveId" clId="{C48DB7D1-8DA2-42DD-9A98-B8EAB292748F}" dt="2021-11-08T16:07:07.600" v="1292"/>
          <ac:spMkLst>
            <pc:docMk/>
            <pc:sldMk cId="2281401687" sldId="257"/>
            <ac:spMk id="5" creationId="{23821EAC-89BB-48AC-8749-A55AE3BBE9D9}"/>
          </ac:spMkLst>
        </pc:spChg>
        <pc:picChg chg="replST">
          <ac:chgData name="Mario Blouin" userId="c9e8c2cd067712e5" providerId="LiveId" clId="{C48DB7D1-8DA2-42DD-9A98-B8EAB292748F}" dt="2021-11-08T16:07:07.603" v="1293"/>
          <ac:picMkLst>
            <pc:docMk/>
            <pc:sldMk cId="2281401687" sldId="257"/>
            <ac:picMk id="1028" creationId="{57160BB1-7CF5-4EEE-B780-FA33130F8C42}"/>
          </ac:picMkLst>
        </pc:picChg>
        <pc:picChg chg="replST">
          <ac:chgData name="Mario Blouin" userId="c9e8c2cd067712e5" providerId="LiveId" clId="{C48DB7D1-8DA2-42DD-9A98-B8EAB292748F}" dt="2021-11-08T16:07:07.605" v="1294"/>
          <ac:picMkLst>
            <pc:docMk/>
            <pc:sldMk cId="2281401687" sldId="257"/>
            <ac:picMk id="1032" creationId="{525A9472-12CE-4021-BC48-34E4D65385DC}"/>
          </ac:picMkLst>
        </pc:picChg>
      </pc:sldChg>
      <pc:sldChg chg="modSp mod">
        <pc:chgData name="Mario Blouin" userId="c9e8c2cd067712e5" providerId="LiveId" clId="{C48DB7D1-8DA2-42DD-9A98-B8EAB292748F}" dt="2021-11-08T16:07:07.620" v="1299"/>
        <pc:sldMkLst>
          <pc:docMk/>
          <pc:sldMk cId="2071418473" sldId="258"/>
        </pc:sldMkLst>
        <pc:spChg chg="replST">
          <ac:chgData name="Mario Blouin" userId="c9e8c2cd067712e5" providerId="LiveId" clId="{C48DB7D1-8DA2-42DD-9A98-B8EAB292748F}" dt="2021-11-08T16:07:07.610" v="1295"/>
          <ac:spMkLst>
            <pc:docMk/>
            <pc:sldMk cId="2071418473" sldId="258"/>
            <ac:spMk id="2" creationId="{B567652C-A3DC-44C8-9E22-99B0ED8FC65D}"/>
          </ac:spMkLst>
        </pc:spChg>
        <pc:spChg chg="replST">
          <ac:chgData name="Mario Blouin" userId="c9e8c2cd067712e5" providerId="LiveId" clId="{C48DB7D1-8DA2-42DD-9A98-B8EAB292748F}" dt="2021-11-08T16:07:07.612" v="1296"/>
          <ac:spMkLst>
            <pc:docMk/>
            <pc:sldMk cId="2071418473" sldId="258"/>
            <ac:spMk id="4" creationId="{45411254-4A3E-4E5F-A777-21AF7C4E7ADF}"/>
          </ac:spMkLst>
        </pc:spChg>
        <pc:spChg chg="mod replST">
          <ac:chgData name="Mario Blouin" userId="c9e8c2cd067712e5" providerId="LiveId" clId="{C48DB7D1-8DA2-42DD-9A98-B8EAB292748F}" dt="2021-11-08T16:07:07.616" v="1297"/>
          <ac:spMkLst>
            <pc:docMk/>
            <pc:sldMk cId="2071418473" sldId="258"/>
            <ac:spMk id="6" creationId="{86C58C10-4418-4465-826F-A5F321EBE8C5}"/>
          </ac:spMkLst>
        </pc:spChg>
        <pc:spChg chg="replST">
          <ac:chgData name="Mario Blouin" userId="c9e8c2cd067712e5" providerId="LiveId" clId="{C48DB7D1-8DA2-42DD-9A98-B8EAB292748F}" dt="2021-11-08T16:07:07.618" v="1298"/>
          <ac:spMkLst>
            <pc:docMk/>
            <pc:sldMk cId="2071418473" sldId="258"/>
            <ac:spMk id="7" creationId="{FBDE5FF0-3F19-41E3-BF80-F8B34F935ED2}"/>
          </ac:spMkLst>
        </pc:spChg>
        <pc:picChg chg="replST">
          <ac:chgData name="Mario Blouin" userId="c9e8c2cd067712e5" providerId="LiveId" clId="{C48DB7D1-8DA2-42DD-9A98-B8EAB292748F}" dt="2021-11-08T16:07:07.620" v="1299"/>
          <ac:picMkLst>
            <pc:docMk/>
            <pc:sldMk cId="2071418473" sldId="258"/>
            <ac:picMk id="2050" creationId="{FDB1DEE1-4B64-4659-9D96-F2AB64C2AFEF}"/>
          </ac:picMkLst>
        </pc:picChg>
      </pc:sldChg>
      <pc:sldChg chg="modSp mod">
        <pc:chgData name="Mario Blouin" userId="c9e8c2cd067712e5" providerId="LiveId" clId="{C48DB7D1-8DA2-42DD-9A98-B8EAB292748F}" dt="2021-11-08T16:07:07.639" v="1306"/>
        <pc:sldMkLst>
          <pc:docMk/>
          <pc:sldMk cId="420705133" sldId="260"/>
        </pc:sldMkLst>
        <pc:spChg chg="replST">
          <ac:chgData name="Mario Blouin" userId="c9e8c2cd067712e5" providerId="LiveId" clId="{C48DB7D1-8DA2-42DD-9A98-B8EAB292748F}" dt="2021-11-08T16:07:07.623" v="1300"/>
          <ac:spMkLst>
            <pc:docMk/>
            <pc:sldMk cId="420705133" sldId="260"/>
            <ac:spMk id="2" creationId="{35BBDACB-7195-49BC-A8B7-748070B55C01}"/>
          </ac:spMkLst>
        </pc:spChg>
        <pc:spChg chg="replST">
          <ac:chgData name="Mario Blouin" userId="c9e8c2cd067712e5" providerId="LiveId" clId="{C48DB7D1-8DA2-42DD-9A98-B8EAB292748F}" dt="2021-11-08T16:07:07.626" v="1301"/>
          <ac:spMkLst>
            <pc:docMk/>
            <pc:sldMk cId="420705133" sldId="260"/>
            <ac:spMk id="3" creationId="{65F62C97-D27C-43DA-AD51-D9BB53DF7C2F}"/>
          </ac:spMkLst>
        </pc:spChg>
        <pc:spChg chg="replST">
          <ac:chgData name="Mario Blouin" userId="c9e8c2cd067712e5" providerId="LiveId" clId="{C48DB7D1-8DA2-42DD-9A98-B8EAB292748F}" dt="2021-11-08T16:07:07.629" v="1302"/>
          <ac:spMkLst>
            <pc:docMk/>
            <pc:sldMk cId="420705133" sldId="260"/>
            <ac:spMk id="4" creationId="{8CE168B8-16CF-4337-9C7A-15AA776629FE}"/>
          </ac:spMkLst>
        </pc:spChg>
        <pc:spChg chg="replST">
          <ac:chgData name="Mario Blouin" userId="c9e8c2cd067712e5" providerId="LiveId" clId="{C48DB7D1-8DA2-42DD-9A98-B8EAB292748F}" dt="2021-11-08T16:07:07.632" v="1303"/>
          <ac:spMkLst>
            <pc:docMk/>
            <pc:sldMk cId="420705133" sldId="260"/>
            <ac:spMk id="6" creationId="{62524797-340F-4390-B827-F2624F2FC686}"/>
          </ac:spMkLst>
        </pc:spChg>
        <pc:spChg chg="replST">
          <ac:chgData name="Mario Blouin" userId="c9e8c2cd067712e5" providerId="LiveId" clId="{C48DB7D1-8DA2-42DD-9A98-B8EAB292748F}" dt="2021-11-08T16:07:07.635" v="1304"/>
          <ac:spMkLst>
            <pc:docMk/>
            <pc:sldMk cId="420705133" sldId="260"/>
            <ac:spMk id="7" creationId="{0C0189EE-6B1B-4A50-AE7A-18CEA77EF1FA}"/>
          </ac:spMkLst>
        </pc:spChg>
        <pc:picChg chg="replST">
          <ac:chgData name="Mario Blouin" userId="c9e8c2cd067712e5" providerId="LiveId" clId="{C48DB7D1-8DA2-42DD-9A98-B8EAB292748F}" dt="2021-11-08T16:07:07.637" v="1305"/>
          <ac:picMkLst>
            <pc:docMk/>
            <pc:sldMk cId="420705133" sldId="260"/>
            <ac:picMk id="8" creationId="{A3E7F9C2-19D5-48CB-AD54-17707B8CE4F9}"/>
          </ac:picMkLst>
        </pc:picChg>
        <pc:picChg chg="replST">
          <ac:chgData name="Mario Blouin" userId="c9e8c2cd067712e5" providerId="LiveId" clId="{C48DB7D1-8DA2-42DD-9A98-B8EAB292748F}" dt="2021-11-08T16:07:07.639" v="1306"/>
          <ac:picMkLst>
            <pc:docMk/>
            <pc:sldMk cId="420705133" sldId="260"/>
            <ac:picMk id="3074" creationId="{4634A828-3F7B-4D4C-BA94-7EBF4E41DE6A}"/>
          </ac:picMkLst>
        </pc:picChg>
      </pc:sldChg>
      <pc:sldChg chg="modSp mod">
        <pc:chgData name="Mario Blouin" userId="c9e8c2cd067712e5" providerId="LiveId" clId="{C48DB7D1-8DA2-42DD-9A98-B8EAB292748F}" dt="2021-11-08T16:07:07.656" v="1313"/>
        <pc:sldMkLst>
          <pc:docMk/>
          <pc:sldMk cId="9550497" sldId="261"/>
        </pc:sldMkLst>
        <pc:spChg chg="replST">
          <ac:chgData name="Mario Blouin" userId="c9e8c2cd067712e5" providerId="LiveId" clId="{C48DB7D1-8DA2-42DD-9A98-B8EAB292748F}" dt="2021-11-08T16:07:07.642" v="1307"/>
          <ac:spMkLst>
            <pc:docMk/>
            <pc:sldMk cId="9550497" sldId="261"/>
            <ac:spMk id="2" creationId="{A94A0B3B-1D04-48E4-974D-F6A496A4D501}"/>
          </ac:spMkLst>
        </pc:spChg>
        <pc:spChg chg="replST">
          <ac:chgData name="Mario Blouin" userId="c9e8c2cd067712e5" providerId="LiveId" clId="{C48DB7D1-8DA2-42DD-9A98-B8EAB292748F}" dt="2021-11-08T16:07:07.645" v="1308"/>
          <ac:spMkLst>
            <pc:docMk/>
            <pc:sldMk cId="9550497" sldId="261"/>
            <ac:spMk id="3" creationId="{6BC42DB7-2971-4111-A098-BFD5F908FFEA}"/>
          </ac:spMkLst>
        </pc:spChg>
        <pc:spChg chg="replST">
          <ac:chgData name="Mario Blouin" userId="c9e8c2cd067712e5" providerId="LiveId" clId="{C48DB7D1-8DA2-42DD-9A98-B8EAB292748F}" dt="2021-11-08T16:07:07.647" v="1309"/>
          <ac:spMkLst>
            <pc:docMk/>
            <pc:sldMk cId="9550497" sldId="261"/>
            <ac:spMk id="4" creationId="{6AB7DAB2-1D12-401A-90CD-DBFD3A15254D}"/>
          </ac:spMkLst>
        </pc:spChg>
        <pc:spChg chg="replST">
          <ac:chgData name="Mario Blouin" userId="c9e8c2cd067712e5" providerId="LiveId" clId="{C48DB7D1-8DA2-42DD-9A98-B8EAB292748F}" dt="2021-11-08T16:07:07.650" v="1310"/>
          <ac:spMkLst>
            <pc:docMk/>
            <pc:sldMk cId="9550497" sldId="261"/>
            <ac:spMk id="7" creationId="{13778A72-F85F-4FCE-9CEA-FF183FB96641}"/>
          </ac:spMkLst>
        </pc:spChg>
        <pc:spChg chg="replST">
          <ac:chgData name="Mario Blouin" userId="c9e8c2cd067712e5" providerId="LiveId" clId="{C48DB7D1-8DA2-42DD-9A98-B8EAB292748F}" dt="2021-11-08T16:07:07.656" v="1313"/>
          <ac:spMkLst>
            <pc:docMk/>
            <pc:sldMk cId="9550497" sldId="261"/>
            <ac:spMk id="9" creationId="{524959DF-F5BD-46AF-92DE-68B27BE7103E}"/>
          </ac:spMkLst>
        </pc:spChg>
        <pc:picChg chg="replST">
          <ac:chgData name="Mario Blouin" userId="c9e8c2cd067712e5" providerId="LiveId" clId="{C48DB7D1-8DA2-42DD-9A98-B8EAB292748F}" dt="2021-11-08T16:07:07.652" v="1311"/>
          <ac:picMkLst>
            <pc:docMk/>
            <pc:sldMk cId="9550497" sldId="261"/>
            <ac:picMk id="8" creationId="{0C19AEB8-4DEA-43D6-B46B-74385261F213}"/>
          </ac:picMkLst>
        </pc:picChg>
        <pc:picChg chg="replST">
          <ac:chgData name="Mario Blouin" userId="c9e8c2cd067712e5" providerId="LiveId" clId="{C48DB7D1-8DA2-42DD-9A98-B8EAB292748F}" dt="2021-11-08T16:07:07.654" v="1312"/>
          <ac:picMkLst>
            <pc:docMk/>
            <pc:sldMk cId="9550497" sldId="261"/>
            <ac:picMk id="4098" creationId="{8172F6E0-B28D-495A-9601-8B5E6D019198}"/>
          </ac:picMkLst>
        </pc:picChg>
      </pc:sldChg>
      <pc:sldChg chg="modSp mod">
        <pc:chgData name="Mario Blouin" userId="c9e8c2cd067712e5" providerId="LiveId" clId="{C48DB7D1-8DA2-42DD-9A98-B8EAB292748F}" dt="2021-11-08T16:07:07.674" v="1320"/>
        <pc:sldMkLst>
          <pc:docMk/>
          <pc:sldMk cId="3059184266" sldId="262"/>
        </pc:sldMkLst>
        <pc:spChg chg="replST">
          <ac:chgData name="Mario Blouin" userId="c9e8c2cd067712e5" providerId="LiveId" clId="{C48DB7D1-8DA2-42DD-9A98-B8EAB292748F}" dt="2021-11-08T16:07:07.660" v="1314"/>
          <ac:spMkLst>
            <pc:docMk/>
            <pc:sldMk cId="3059184266" sldId="262"/>
            <ac:spMk id="2" creationId="{32521163-6424-4834-A787-7CE1551C0DE1}"/>
          </ac:spMkLst>
        </pc:spChg>
        <pc:spChg chg="replST">
          <ac:chgData name="Mario Blouin" userId="c9e8c2cd067712e5" providerId="LiveId" clId="{C48DB7D1-8DA2-42DD-9A98-B8EAB292748F}" dt="2021-11-08T16:07:07.663" v="1315"/>
          <ac:spMkLst>
            <pc:docMk/>
            <pc:sldMk cId="3059184266" sldId="262"/>
            <ac:spMk id="3" creationId="{8E7C722C-44BC-4F9B-AAF8-4AAAF5FBBAAD}"/>
          </ac:spMkLst>
        </pc:spChg>
        <pc:spChg chg="replST">
          <ac:chgData name="Mario Blouin" userId="c9e8c2cd067712e5" providerId="LiveId" clId="{C48DB7D1-8DA2-42DD-9A98-B8EAB292748F}" dt="2021-11-08T16:07:07.665" v="1316"/>
          <ac:spMkLst>
            <pc:docMk/>
            <pc:sldMk cId="3059184266" sldId="262"/>
            <ac:spMk id="4" creationId="{227B1586-92C7-4010-9714-DEBA0A574DDF}"/>
          </ac:spMkLst>
        </pc:spChg>
        <pc:spChg chg="mod replST">
          <ac:chgData name="Mario Blouin" userId="c9e8c2cd067712e5" providerId="LiveId" clId="{C48DB7D1-8DA2-42DD-9A98-B8EAB292748F}" dt="2021-11-08T16:07:07.668" v="1317"/>
          <ac:spMkLst>
            <pc:docMk/>
            <pc:sldMk cId="3059184266" sldId="262"/>
            <ac:spMk id="6" creationId="{21CF3CAA-C0BA-4511-9D84-E5F5DED0CF3C}"/>
          </ac:spMkLst>
        </pc:spChg>
        <pc:spChg chg="replST">
          <ac:chgData name="Mario Blouin" userId="c9e8c2cd067712e5" providerId="LiveId" clId="{C48DB7D1-8DA2-42DD-9A98-B8EAB292748F}" dt="2021-11-08T16:07:07.670" v="1318"/>
          <ac:spMkLst>
            <pc:docMk/>
            <pc:sldMk cId="3059184266" sldId="262"/>
            <ac:spMk id="7" creationId="{6B7ADD56-F391-4AF6-9B33-8B9C008DC7C2}"/>
          </ac:spMkLst>
        </pc:spChg>
        <pc:picChg chg="replST">
          <ac:chgData name="Mario Blouin" userId="c9e8c2cd067712e5" providerId="LiveId" clId="{C48DB7D1-8DA2-42DD-9A98-B8EAB292748F}" dt="2021-11-08T16:07:07.672" v="1319"/>
          <ac:picMkLst>
            <pc:docMk/>
            <pc:sldMk cId="3059184266" sldId="262"/>
            <ac:picMk id="8" creationId="{5E50CBE8-2E33-478B-98DE-DA692A109DC6}"/>
          </ac:picMkLst>
        </pc:picChg>
        <pc:picChg chg="replST">
          <ac:chgData name="Mario Blouin" userId="c9e8c2cd067712e5" providerId="LiveId" clId="{C48DB7D1-8DA2-42DD-9A98-B8EAB292748F}" dt="2021-11-08T16:07:07.674" v="1320"/>
          <ac:picMkLst>
            <pc:docMk/>
            <pc:sldMk cId="3059184266" sldId="262"/>
            <ac:picMk id="5122" creationId="{56E8117F-BFFE-448F-9D40-50F798407CF0}"/>
          </ac:picMkLst>
        </pc:picChg>
      </pc:sldChg>
      <pc:sldChg chg="modSp mod">
        <pc:chgData name="Mario Blouin" userId="c9e8c2cd067712e5" providerId="LiveId" clId="{C48DB7D1-8DA2-42DD-9A98-B8EAB292748F}" dt="2021-11-08T16:07:07.696" v="1329"/>
        <pc:sldMkLst>
          <pc:docMk/>
          <pc:sldMk cId="1868456161" sldId="263"/>
        </pc:sldMkLst>
        <pc:spChg chg="replST">
          <ac:chgData name="Mario Blouin" userId="c9e8c2cd067712e5" providerId="LiveId" clId="{C48DB7D1-8DA2-42DD-9A98-B8EAB292748F}" dt="2021-11-08T16:07:07.678" v="1321"/>
          <ac:spMkLst>
            <pc:docMk/>
            <pc:sldMk cId="1868456161" sldId="263"/>
            <ac:spMk id="2" creationId="{450D5A85-59AF-4309-82A7-F8746D49FD42}"/>
          </ac:spMkLst>
        </pc:spChg>
        <pc:spChg chg="replST">
          <ac:chgData name="Mario Blouin" userId="c9e8c2cd067712e5" providerId="LiveId" clId="{C48DB7D1-8DA2-42DD-9A98-B8EAB292748F}" dt="2021-11-08T16:07:07.680" v="1322"/>
          <ac:spMkLst>
            <pc:docMk/>
            <pc:sldMk cId="1868456161" sldId="263"/>
            <ac:spMk id="3" creationId="{AC36C08B-D6C9-41A5-8CEF-294DAC90ABC1}"/>
          </ac:spMkLst>
        </pc:spChg>
        <pc:spChg chg="mod replST">
          <ac:chgData name="Mario Blouin" userId="c9e8c2cd067712e5" providerId="LiveId" clId="{C48DB7D1-8DA2-42DD-9A98-B8EAB292748F}" dt="2021-11-08T16:07:07.682" v="1323"/>
          <ac:spMkLst>
            <pc:docMk/>
            <pc:sldMk cId="1868456161" sldId="263"/>
            <ac:spMk id="4" creationId="{A6C94C37-0214-402B-A912-EE8503222532}"/>
          </ac:spMkLst>
        </pc:spChg>
        <pc:spChg chg="replST">
          <ac:chgData name="Mario Blouin" userId="c9e8c2cd067712e5" providerId="LiveId" clId="{C48DB7D1-8DA2-42DD-9A98-B8EAB292748F}" dt="2021-11-08T16:07:07.684" v="1324"/>
          <ac:spMkLst>
            <pc:docMk/>
            <pc:sldMk cId="1868456161" sldId="263"/>
            <ac:spMk id="6" creationId="{1BB9FD35-71D4-49BC-BB76-400066942618}"/>
          </ac:spMkLst>
        </pc:spChg>
        <pc:spChg chg="replST">
          <ac:chgData name="Mario Blouin" userId="c9e8c2cd067712e5" providerId="LiveId" clId="{C48DB7D1-8DA2-42DD-9A98-B8EAB292748F}" dt="2021-11-08T16:07:07.686" v="1325"/>
          <ac:spMkLst>
            <pc:docMk/>
            <pc:sldMk cId="1868456161" sldId="263"/>
            <ac:spMk id="7" creationId="{7AF6F26C-0ACA-40A9-AD17-3DDCDD478C37}"/>
          </ac:spMkLst>
        </pc:spChg>
        <pc:picChg chg="replST">
          <ac:chgData name="Mario Blouin" userId="c9e8c2cd067712e5" providerId="LiveId" clId="{C48DB7D1-8DA2-42DD-9A98-B8EAB292748F}" dt="2021-11-08T16:07:07.689" v="1326"/>
          <ac:picMkLst>
            <pc:docMk/>
            <pc:sldMk cId="1868456161" sldId="263"/>
            <ac:picMk id="8" creationId="{79A42A60-756F-4605-8208-9E0F017A5689}"/>
          </ac:picMkLst>
        </pc:picChg>
        <pc:picChg chg="replST">
          <ac:chgData name="Mario Blouin" userId="c9e8c2cd067712e5" providerId="LiveId" clId="{C48DB7D1-8DA2-42DD-9A98-B8EAB292748F}" dt="2021-11-08T16:07:07.691" v="1327"/>
          <ac:picMkLst>
            <pc:docMk/>
            <pc:sldMk cId="1868456161" sldId="263"/>
            <ac:picMk id="14" creationId="{5EA8A594-9911-441B-B294-240E0082A9F0}"/>
          </ac:picMkLst>
        </pc:picChg>
        <pc:picChg chg="replST">
          <ac:chgData name="Mario Blouin" userId="c9e8c2cd067712e5" providerId="LiveId" clId="{C48DB7D1-8DA2-42DD-9A98-B8EAB292748F}" dt="2021-11-08T16:07:07.693" v="1328"/>
          <ac:picMkLst>
            <pc:docMk/>
            <pc:sldMk cId="1868456161" sldId="263"/>
            <ac:picMk id="16" creationId="{3C259210-86A5-44E0-9F15-09852BB96388}"/>
          </ac:picMkLst>
        </pc:picChg>
        <pc:picChg chg="replST">
          <ac:chgData name="Mario Blouin" userId="c9e8c2cd067712e5" providerId="LiveId" clId="{C48DB7D1-8DA2-42DD-9A98-B8EAB292748F}" dt="2021-11-08T16:07:07.696" v="1329"/>
          <ac:picMkLst>
            <pc:docMk/>
            <pc:sldMk cId="1868456161" sldId="263"/>
            <ac:picMk id="18" creationId="{615D3C5A-F55E-41CE-A45E-B1A7824EF228}"/>
          </ac:picMkLst>
        </pc:picChg>
      </pc:sldChg>
      <pc:sldChg chg="modSp mod">
        <pc:chgData name="Mario Blouin" userId="c9e8c2cd067712e5" providerId="LiveId" clId="{C48DB7D1-8DA2-42DD-9A98-B8EAB292748F}" dt="2021-11-08T16:37:16.724" v="1424" actId="1076"/>
        <pc:sldMkLst>
          <pc:docMk/>
          <pc:sldMk cId="2173068069" sldId="264"/>
        </pc:sldMkLst>
        <pc:spChg chg="replST">
          <ac:chgData name="Mario Blouin" userId="c9e8c2cd067712e5" providerId="LiveId" clId="{C48DB7D1-8DA2-42DD-9A98-B8EAB292748F}" dt="2021-11-08T16:07:07.700" v="1330"/>
          <ac:spMkLst>
            <pc:docMk/>
            <pc:sldMk cId="2173068069" sldId="264"/>
            <ac:spMk id="2" creationId="{D38E746E-F27D-4DEC-ADA6-97AD9EE90E78}"/>
          </ac:spMkLst>
        </pc:spChg>
        <pc:spChg chg="mod replST">
          <ac:chgData name="Mario Blouin" userId="c9e8c2cd067712e5" providerId="LiveId" clId="{C48DB7D1-8DA2-42DD-9A98-B8EAB292748F}" dt="2021-11-08T16:07:07.702" v="1331"/>
          <ac:spMkLst>
            <pc:docMk/>
            <pc:sldMk cId="2173068069" sldId="264"/>
            <ac:spMk id="3" creationId="{D21329C7-8377-484C-9EF6-18CAE97537CD}"/>
          </ac:spMkLst>
        </pc:spChg>
        <pc:spChg chg="replST">
          <ac:chgData name="Mario Blouin" userId="c9e8c2cd067712e5" providerId="LiveId" clId="{C48DB7D1-8DA2-42DD-9A98-B8EAB292748F}" dt="2021-11-08T16:07:07.707" v="1333"/>
          <ac:spMkLst>
            <pc:docMk/>
            <pc:sldMk cId="2173068069" sldId="264"/>
            <ac:spMk id="5" creationId="{7DAFE16A-71FF-471F-A7A2-3D832340DE46}"/>
          </ac:spMkLst>
        </pc:spChg>
        <pc:picChg chg="mod replST">
          <ac:chgData name="Mario Blouin" userId="c9e8c2cd067712e5" providerId="LiveId" clId="{C48DB7D1-8DA2-42DD-9A98-B8EAB292748F}" dt="2021-11-08T16:37:16.724" v="1424" actId="1076"/>
          <ac:picMkLst>
            <pc:docMk/>
            <pc:sldMk cId="2173068069" sldId="264"/>
            <ac:picMk id="7" creationId="{E268F323-70BF-4B8D-8DB7-00FCD440A2D4}"/>
          </ac:picMkLst>
        </pc:picChg>
      </pc:sldChg>
      <pc:sldChg chg="modSp mod">
        <pc:chgData name="Mario Blouin" userId="c9e8c2cd067712e5" providerId="LiveId" clId="{C48DB7D1-8DA2-42DD-9A98-B8EAB292748F}" dt="2021-11-08T16:07:07.722" v="1338"/>
        <pc:sldMkLst>
          <pc:docMk/>
          <pc:sldMk cId="1194902644" sldId="265"/>
        </pc:sldMkLst>
        <pc:spChg chg="replST">
          <ac:chgData name="Mario Blouin" userId="c9e8c2cd067712e5" providerId="LiveId" clId="{C48DB7D1-8DA2-42DD-9A98-B8EAB292748F}" dt="2021-11-08T16:07:07.710" v="1334"/>
          <ac:spMkLst>
            <pc:docMk/>
            <pc:sldMk cId="1194902644" sldId="265"/>
            <ac:spMk id="3" creationId="{0879A95E-C29F-4026-B49B-3208D9BA677A}"/>
          </ac:spMkLst>
        </pc:spChg>
        <pc:spChg chg="mod replST">
          <ac:chgData name="Mario Blouin" userId="c9e8c2cd067712e5" providerId="LiveId" clId="{C48DB7D1-8DA2-42DD-9A98-B8EAB292748F}" dt="2021-11-08T16:07:07.713" v="1335"/>
          <ac:spMkLst>
            <pc:docMk/>
            <pc:sldMk cId="1194902644" sldId="265"/>
            <ac:spMk id="4" creationId="{94E5C317-6A39-4A54-B4DC-694FC78F71D7}"/>
          </ac:spMkLst>
        </pc:spChg>
        <pc:spChg chg="replST">
          <ac:chgData name="Mario Blouin" userId="c9e8c2cd067712e5" providerId="LiveId" clId="{C48DB7D1-8DA2-42DD-9A98-B8EAB292748F}" dt="2021-11-08T16:07:07.717" v="1336"/>
          <ac:spMkLst>
            <pc:docMk/>
            <pc:sldMk cId="1194902644" sldId="265"/>
            <ac:spMk id="5" creationId="{F5B232C3-F9C4-4C65-A318-2EBCA1EBB15A}"/>
          </ac:spMkLst>
        </pc:spChg>
        <pc:spChg chg="replST">
          <ac:chgData name="Mario Blouin" userId="c9e8c2cd067712e5" providerId="LiveId" clId="{C48DB7D1-8DA2-42DD-9A98-B8EAB292748F}" dt="2021-11-08T16:07:07.719" v="1337"/>
          <ac:spMkLst>
            <pc:docMk/>
            <pc:sldMk cId="1194902644" sldId="265"/>
            <ac:spMk id="7" creationId="{7BFAA75B-0842-4376-91D4-D5938C0E0E30}"/>
          </ac:spMkLst>
        </pc:spChg>
        <pc:picChg chg="replST">
          <ac:chgData name="Mario Blouin" userId="c9e8c2cd067712e5" providerId="LiveId" clId="{C48DB7D1-8DA2-42DD-9A98-B8EAB292748F}" dt="2021-11-08T16:07:07.722" v="1338"/>
          <ac:picMkLst>
            <pc:docMk/>
            <pc:sldMk cId="1194902644" sldId="265"/>
            <ac:picMk id="6148" creationId="{B7B14E52-18B3-4170-ACC3-F3AF56A1508C}"/>
          </ac:picMkLst>
        </pc:picChg>
      </pc:sldChg>
      <pc:sldChg chg="modSp mod">
        <pc:chgData name="Mario Blouin" userId="c9e8c2cd067712e5" providerId="LiveId" clId="{C48DB7D1-8DA2-42DD-9A98-B8EAB292748F}" dt="2021-11-08T16:07:07.740" v="1345"/>
        <pc:sldMkLst>
          <pc:docMk/>
          <pc:sldMk cId="3274283527" sldId="266"/>
        </pc:sldMkLst>
        <pc:spChg chg="replST">
          <ac:chgData name="Mario Blouin" userId="c9e8c2cd067712e5" providerId="LiveId" clId="{C48DB7D1-8DA2-42DD-9A98-B8EAB292748F}" dt="2021-11-08T16:07:07.725" v="1339"/>
          <ac:spMkLst>
            <pc:docMk/>
            <pc:sldMk cId="3274283527" sldId="266"/>
            <ac:spMk id="2" creationId="{29E350D6-0D6A-4085-93F0-242F3469FD0F}"/>
          </ac:spMkLst>
        </pc:spChg>
        <pc:spChg chg="replST">
          <ac:chgData name="Mario Blouin" userId="c9e8c2cd067712e5" providerId="LiveId" clId="{C48DB7D1-8DA2-42DD-9A98-B8EAB292748F}" dt="2021-11-08T16:07:07.729" v="1340"/>
          <ac:spMkLst>
            <pc:docMk/>
            <pc:sldMk cId="3274283527" sldId="266"/>
            <ac:spMk id="3" creationId="{C0C393C3-B86C-46AE-882F-AB55600040B3}"/>
          </ac:spMkLst>
        </pc:spChg>
        <pc:spChg chg="replST">
          <ac:chgData name="Mario Blouin" userId="c9e8c2cd067712e5" providerId="LiveId" clId="{C48DB7D1-8DA2-42DD-9A98-B8EAB292748F}" dt="2021-11-08T16:07:07.734" v="1342"/>
          <ac:spMkLst>
            <pc:docMk/>
            <pc:sldMk cId="3274283527" sldId="266"/>
            <ac:spMk id="7" creationId="{72F4FA3A-FCCB-4E1F-AF62-F3E0468368DC}"/>
          </ac:spMkLst>
        </pc:spChg>
        <pc:spChg chg="replST">
          <ac:chgData name="Mario Blouin" userId="c9e8c2cd067712e5" providerId="LiveId" clId="{C48DB7D1-8DA2-42DD-9A98-B8EAB292748F}" dt="2021-11-08T16:07:07.736" v="1343"/>
          <ac:spMkLst>
            <pc:docMk/>
            <pc:sldMk cId="3274283527" sldId="266"/>
            <ac:spMk id="10" creationId="{CE780F14-8DCE-4D73-A807-77803F79E2ED}"/>
          </ac:spMkLst>
        </pc:spChg>
        <pc:picChg chg="replST">
          <ac:chgData name="Mario Blouin" userId="c9e8c2cd067712e5" providerId="LiveId" clId="{C48DB7D1-8DA2-42DD-9A98-B8EAB292748F}" dt="2021-11-08T16:07:07.732" v="1341"/>
          <ac:picMkLst>
            <pc:docMk/>
            <pc:sldMk cId="3274283527" sldId="266"/>
            <ac:picMk id="5" creationId="{17C08E57-04E0-431C-B713-C58FCEB52C2E}"/>
          </ac:picMkLst>
        </pc:picChg>
        <pc:picChg chg="replST">
          <ac:chgData name="Mario Blouin" userId="c9e8c2cd067712e5" providerId="LiveId" clId="{C48DB7D1-8DA2-42DD-9A98-B8EAB292748F}" dt="2021-11-08T16:07:07.738" v="1344"/>
          <ac:picMkLst>
            <pc:docMk/>
            <pc:sldMk cId="3274283527" sldId="266"/>
            <ac:picMk id="14" creationId="{A5E38288-A191-462E-9200-ADE5699CC01A}"/>
          </ac:picMkLst>
        </pc:picChg>
        <pc:picChg chg="replST">
          <ac:chgData name="Mario Blouin" userId="c9e8c2cd067712e5" providerId="LiveId" clId="{C48DB7D1-8DA2-42DD-9A98-B8EAB292748F}" dt="2021-11-08T16:07:07.740" v="1345"/>
          <ac:picMkLst>
            <pc:docMk/>
            <pc:sldMk cId="3274283527" sldId="266"/>
            <ac:picMk id="15" creationId="{AC13D765-3B0F-441C-8C0B-784524ADF107}"/>
          </ac:picMkLst>
        </pc:picChg>
      </pc:sldChg>
      <pc:sldChg chg="modSp mod">
        <pc:chgData name="Mario Blouin" userId="c9e8c2cd067712e5" providerId="LiveId" clId="{C48DB7D1-8DA2-42DD-9A98-B8EAB292748F}" dt="2021-11-08T16:08:34.238" v="1361" actId="20577"/>
        <pc:sldMkLst>
          <pc:docMk/>
          <pc:sldMk cId="2478010730" sldId="267"/>
        </pc:sldMkLst>
        <pc:spChg chg="replST">
          <ac:chgData name="Mario Blouin" userId="c9e8c2cd067712e5" providerId="LiveId" clId="{C48DB7D1-8DA2-42DD-9A98-B8EAB292748F}" dt="2021-11-08T16:07:07.753" v="1350"/>
          <ac:spMkLst>
            <pc:docMk/>
            <pc:sldMk cId="2478010730" sldId="267"/>
            <ac:spMk id="2" creationId="{85F6CC2F-D23D-4625-9636-C9DE5237C062}"/>
          </ac:spMkLst>
        </pc:spChg>
        <pc:spChg chg="replST">
          <ac:chgData name="Mario Blouin" userId="c9e8c2cd067712e5" providerId="LiveId" clId="{C48DB7D1-8DA2-42DD-9A98-B8EAB292748F}" dt="2021-11-08T16:07:07.744" v="1346"/>
          <ac:spMkLst>
            <pc:docMk/>
            <pc:sldMk cId="2478010730" sldId="267"/>
            <ac:spMk id="3" creationId="{11944783-872E-40F7-8F99-3AEAC6B9B3CF}"/>
          </ac:spMkLst>
        </pc:spChg>
        <pc:spChg chg="mod replST">
          <ac:chgData name="Mario Blouin" userId="c9e8c2cd067712e5" providerId="LiveId" clId="{C48DB7D1-8DA2-42DD-9A98-B8EAB292748F}" dt="2021-11-08T16:07:07.747" v="1347"/>
          <ac:spMkLst>
            <pc:docMk/>
            <pc:sldMk cId="2478010730" sldId="267"/>
            <ac:spMk id="4" creationId="{4866F63D-7277-493D-8E1D-CCB840373AF0}"/>
          </ac:spMkLst>
        </pc:spChg>
        <pc:spChg chg="mod replST">
          <ac:chgData name="Mario Blouin" userId="c9e8c2cd067712e5" providerId="LiveId" clId="{C48DB7D1-8DA2-42DD-9A98-B8EAB292748F}" dt="2021-11-08T16:07:07.749" v="1348"/>
          <ac:spMkLst>
            <pc:docMk/>
            <pc:sldMk cId="2478010730" sldId="267"/>
            <ac:spMk id="5" creationId="{D05E06FD-0DE1-4931-9CD4-09F9C50CC0E5}"/>
          </ac:spMkLst>
        </pc:spChg>
        <pc:spChg chg="mod replST">
          <ac:chgData name="Mario Blouin" userId="c9e8c2cd067712e5" providerId="LiveId" clId="{C48DB7D1-8DA2-42DD-9A98-B8EAB292748F}" dt="2021-11-08T16:08:34.238" v="1361" actId="20577"/>
          <ac:spMkLst>
            <pc:docMk/>
            <pc:sldMk cId="2478010730" sldId="267"/>
            <ac:spMk id="7" creationId="{0E7A3491-D83E-4499-B9D0-4FB8E005DC4F}"/>
          </ac:spMkLst>
        </pc:spChg>
      </pc:sldChg>
      <pc:sldChg chg="modSp mod">
        <pc:chgData name="Mario Blouin" userId="c9e8c2cd067712e5" providerId="LiveId" clId="{C48DB7D1-8DA2-42DD-9A98-B8EAB292748F}" dt="2021-11-08T16:11:26.821" v="1423" actId="20577"/>
        <pc:sldMkLst>
          <pc:docMk/>
          <pc:sldMk cId="4125429806" sldId="268"/>
        </pc:sldMkLst>
        <pc:spChg chg="replST">
          <ac:chgData name="Mario Blouin" userId="c9e8c2cd067712e5" providerId="LiveId" clId="{C48DB7D1-8DA2-42DD-9A98-B8EAB292748F}" dt="2021-11-08T16:07:07.762" v="1353"/>
          <ac:spMkLst>
            <pc:docMk/>
            <pc:sldMk cId="4125429806" sldId="268"/>
            <ac:spMk id="2" creationId="{5712F4D7-C08B-4852-974D-E13B92E3858C}"/>
          </ac:spMkLst>
        </pc:spChg>
        <pc:spChg chg="replST">
          <ac:chgData name="Mario Blouin" userId="c9e8c2cd067712e5" providerId="LiveId" clId="{C48DB7D1-8DA2-42DD-9A98-B8EAB292748F}" dt="2021-11-08T16:07:07.757" v="1351"/>
          <ac:spMkLst>
            <pc:docMk/>
            <pc:sldMk cId="4125429806" sldId="268"/>
            <ac:spMk id="11" creationId="{EC2D123B-D88A-4DF0-AE53-A63BF1D06A50}"/>
          </ac:spMkLst>
        </pc:spChg>
        <pc:spChg chg="mod replST">
          <ac:chgData name="Mario Blouin" userId="c9e8c2cd067712e5" providerId="LiveId" clId="{C48DB7D1-8DA2-42DD-9A98-B8EAB292748F}" dt="2021-11-08T16:11:26.821" v="1423" actId="20577"/>
          <ac:spMkLst>
            <pc:docMk/>
            <pc:sldMk cId="4125429806" sldId="268"/>
            <ac:spMk id="13" creationId="{F3CEF131-450A-4DE9-A412-CEAFE5FB59BA}"/>
          </ac:spMkLst>
        </pc:spChg>
        <pc:spChg chg="replST">
          <ac:chgData name="Mario Blouin" userId="c9e8c2cd067712e5" providerId="LiveId" clId="{C48DB7D1-8DA2-42DD-9A98-B8EAB292748F}" dt="2021-11-08T16:07:07.767" v="1355"/>
          <ac:spMkLst>
            <pc:docMk/>
            <pc:sldMk cId="4125429806" sldId="268"/>
            <ac:spMk id="15" creationId="{076B8584-50BC-4A05-BD4A-76AB17C5DA18}"/>
          </ac:spMkLst>
        </pc:spChg>
        <pc:spChg chg="mod replST">
          <ac:chgData name="Mario Blouin" userId="c9e8c2cd067712e5" providerId="LiveId" clId="{C48DB7D1-8DA2-42DD-9A98-B8EAB292748F}" dt="2021-11-08T16:07:07.772" v="1357"/>
          <ac:spMkLst>
            <pc:docMk/>
            <pc:sldMk cId="4125429806" sldId="268"/>
            <ac:spMk id="21" creationId="{27B81A77-2B54-4F97-88B3-C053890C5B98}"/>
          </ac:spMkLst>
        </pc:spChg>
        <pc:picChg chg="replST">
          <ac:chgData name="Mario Blouin" userId="c9e8c2cd067712e5" providerId="LiveId" clId="{C48DB7D1-8DA2-42DD-9A98-B8EAB292748F}" dt="2021-11-08T16:07:07.770" v="1356"/>
          <ac:picMkLst>
            <pc:docMk/>
            <pc:sldMk cId="4125429806" sldId="268"/>
            <ac:picMk id="16" creationId="{38AF540C-FD7A-4894-B7AE-1BEB1B0F6764}"/>
          </ac:picMkLst>
        </pc:picChg>
        <pc:picChg chg="replST">
          <ac:chgData name="Mario Blouin" userId="c9e8c2cd067712e5" providerId="LiveId" clId="{C48DB7D1-8DA2-42DD-9A98-B8EAB292748F}" dt="2021-11-08T16:07:07.759" v="1352"/>
          <ac:picMkLst>
            <pc:docMk/>
            <pc:sldMk cId="4125429806" sldId="268"/>
            <ac:picMk id="23" creationId="{E7603261-30E9-4237-B249-DE4818776F0A}"/>
          </ac:picMkLst>
        </pc:picChg>
        <pc:picChg chg="replST">
          <ac:chgData name="Mario Blouin" userId="c9e8c2cd067712e5" providerId="LiveId" clId="{C48DB7D1-8DA2-42DD-9A98-B8EAB292748F}" dt="2021-11-08T16:07:07.775" v="1358"/>
          <ac:picMkLst>
            <pc:docMk/>
            <pc:sldMk cId="4125429806" sldId="268"/>
            <ac:picMk id="25" creationId="{0F08C70B-9109-4F26-9794-3214A2F460F5}"/>
          </ac:picMkLst>
        </pc:picChg>
        <pc:picChg chg="replST">
          <ac:chgData name="Mario Blouin" userId="c9e8c2cd067712e5" providerId="LiveId" clId="{C48DB7D1-8DA2-42DD-9A98-B8EAB292748F}" dt="2021-11-08T16:07:07.778" v="1359"/>
          <ac:picMkLst>
            <pc:docMk/>
            <pc:sldMk cId="4125429806" sldId="268"/>
            <ac:picMk id="27" creationId="{615DF5DA-B62E-4358-A232-D415EF3455D7}"/>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7-15T15:20:45.823" idx="1">
    <p:pos x="4800" y="3909"/>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EACB5D-1F94-4B14-AE6F-B5E4035D17DB}" type="datetimeFigureOut">
              <a:rPr lang="en-CA" smtClean="0"/>
              <a:t>2021-11-08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17FE5-5528-4723-B543-304265676931}" type="slidenum">
              <a:rPr lang="en-CA" smtClean="0"/>
              <a:t>‹#›</a:t>
            </a:fld>
            <a:endParaRPr lang="en-CA"/>
          </a:p>
        </p:txBody>
      </p:sp>
    </p:spTree>
    <p:extLst>
      <p:ext uri="{BB962C8B-B14F-4D97-AF65-F5344CB8AC3E}">
        <p14:creationId xmlns:p14="http://schemas.microsoft.com/office/powerpoint/2010/main" val="1415197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B5E20-D146-436E-9BD4-05E3CF2081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B205A5C-BC59-4E36-9AC5-CC6E985418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E871AB6-3181-4288-867B-C35C18585B3F}"/>
              </a:ext>
            </a:extLst>
          </p:cNvPr>
          <p:cNvSpPr>
            <a:spLocks noGrp="1"/>
          </p:cNvSpPr>
          <p:nvPr>
            <p:ph type="dt" sz="half" idx="10"/>
          </p:nvPr>
        </p:nvSpPr>
        <p:spPr/>
        <p:txBody>
          <a:bodyPr/>
          <a:lstStyle/>
          <a:p>
            <a:fld id="{9CCE1EAF-997F-4DE0-97C0-A06C27E85A43}" type="datetime1">
              <a:rPr lang="en-CA" smtClean="0"/>
              <a:t>2021-11-08</a:t>
            </a:fld>
            <a:endParaRPr lang="en-CA"/>
          </a:p>
        </p:txBody>
      </p:sp>
      <p:sp>
        <p:nvSpPr>
          <p:cNvPr id="5" name="Footer Placeholder 4">
            <a:extLst>
              <a:ext uri="{FF2B5EF4-FFF2-40B4-BE49-F238E27FC236}">
                <a16:creationId xmlns:a16="http://schemas.microsoft.com/office/drawing/2014/main" id="{A0901BAB-8F34-4224-901D-9C1AEECE8505}"/>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795BD62E-F2E0-4543-9D92-D1F35B6A5956}"/>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135149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A802B-7E1B-43E6-B74A-B4A0F6895239}"/>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6EFE3CA-E44C-4878-A7CB-A93C2B807C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2EF6A3F-0961-4748-8145-4FDF1F4E2753}"/>
              </a:ext>
            </a:extLst>
          </p:cNvPr>
          <p:cNvSpPr>
            <a:spLocks noGrp="1"/>
          </p:cNvSpPr>
          <p:nvPr>
            <p:ph type="dt" sz="half" idx="10"/>
          </p:nvPr>
        </p:nvSpPr>
        <p:spPr/>
        <p:txBody>
          <a:bodyPr/>
          <a:lstStyle/>
          <a:p>
            <a:fld id="{DFAA822C-A9DD-4402-8DD5-556918D43819}" type="datetime1">
              <a:rPr lang="en-CA" smtClean="0"/>
              <a:t>2021-11-08</a:t>
            </a:fld>
            <a:endParaRPr lang="en-CA"/>
          </a:p>
        </p:txBody>
      </p:sp>
      <p:sp>
        <p:nvSpPr>
          <p:cNvPr id="5" name="Footer Placeholder 4">
            <a:extLst>
              <a:ext uri="{FF2B5EF4-FFF2-40B4-BE49-F238E27FC236}">
                <a16:creationId xmlns:a16="http://schemas.microsoft.com/office/drawing/2014/main" id="{85810F8E-69EE-4C9E-9CF9-9EF2884F6126}"/>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5CF9A5CD-1225-46D6-BD70-9DBB66EFF210}"/>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403219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E11E9E-F40E-48C6-9A8D-5A32E1D0A4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8938439-6D9C-4922-B886-B16EF0BFFE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8B9001-0C76-4FA6-8BDE-EB22ED2FDA4C}"/>
              </a:ext>
            </a:extLst>
          </p:cNvPr>
          <p:cNvSpPr>
            <a:spLocks noGrp="1"/>
          </p:cNvSpPr>
          <p:nvPr>
            <p:ph type="dt" sz="half" idx="10"/>
          </p:nvPr>
        </p:nvSpPr>
        <p:spPr/>
        <p:txBody>
          <a:bodyPr/>
          <a:lstStyle/>
          <a:p>
            <a:fld id="{ABCFDB74-97A6-41CB-83C1-6AE69D6215B1}" type="datetime1">
              <a:rPr lang="en-CA" smtClean="0"/>
              <a:t>2021-11-08</a:t>
            </a:fld>
            <a:endParaRPr lang="en-CA"/>
          </a:p>
        </p:txBody>
      </p:sp>
      <p:sp>
        <p:nvSpPr>
          <p:cNvPr id="5" name="Footer Placeholder 4">
            <a:extLst>
              <a:ext uri="{FF2B5EF4-FFF2-40B4-BE49-F238E27FC236}">
                <a16:creationId xmlns:a16="http://schemas.microsoft.com/office/drawing/2014/main" id="{5272A4FF-97E6-46E1-833F-85367E7C4488}"/>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1D083671-CC57-44C7-81F3-91E867B7A3B8}"/>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226073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3FA60-C0F4-408C-9C7D-4179C8CD838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D017678-3637-4D52-A89E-33507028F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AED9D36-2ED9-4569-B400-CAF9165D63BD}"/>
              </a:ext>
            </a:extLst>
          </p:cNvPr>
          <p:cNvSpPr>
            <a:spLocks noGrp="1"/>
          </p:cNvSpPr>
          <p:nvPr>
            <p:ph type="dt" sz="half" idx="10"/>
          </p:nvPr>
        </p:nvSpPr>
        <p:spPr/>
        <p:txBody>
          <a:bodyPr/>
          <a:lstStyle/>
          <a:p>
            <a:fld id="{9FF35CAF-4E3F-4169-8E39-F8EA7A4F35BB}" type="datetime1">
              <a:rPr lang="en-CA" smtClean="0"/>
              <a:t>2021-11-08</a:t>
            </a:fld>
            <a:endParaRPr lang="en-CA"/>
          </a:p>
        </p:txBody>
      </p:sp>
      <p:sp>
        <p:nvSpPr>
          <p:cNvPr id="5" name="Footer Placeholder 4">
            <a:extLst>
              <a:ext uri="{FF2B5EF4-FFF2-40B4-BE49-F238E27FC236}">
                <a16:creationId xmlns:a16="http://schemas.microsoft.com/office/drawing/2014/main" id="{1C387BF4-1AF7-4BD0-8528-D23A766E7206}"/>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30997CA5-A22B-42C6-9F3B-421104BCA6B6}"/>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80485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093F-4C41-41DF-9C6C-FBC1679646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2FFEBE9-0214-438A-BCFD-042FF224AB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EAF601-6083-4596-94E3-AB9874C69482}"/>
              </a:ext>
            </a:extLst>
          </p:cNvPr>
          <p:cNvSpPr>
            <a:spLocks noGrp="1"/>
          </p:cNvSpPr>
          <p:nvPr>
            <p:ph type="dt" sz="half" idx="10"/>
          </p:nvPr>
        </p:nvSpPr>
        <p:spPr/>
        <p:txBody>
          <a:bodyPr/>
          <a:lstStyle/>
          <a:p>
            <a:fld id="{2950C306-8E92-4DE8-B1C0-DD0302CDDCFE}" type="datetime1">
              <a:rPr lang="en-CA" smtClean="0"/>
              <a:t>2021-11-08</a:t>
            </a:fld>
            <a:endParaRPr lang="en-CA"/>
          </a:p>
        </p:txBody>
      </p:sp>
      <p:sp>
        <p:nvSpPr>
          <p:cNvPr id="5" name="Footer Placeholder 4">
            <a:extLst>
              <a:ext uri="{FF2B5EF4-FFF2-40B4-BE49-F238E27FC236}">
                <a16:creationId xmlns:a16="http://schemas.microsoft.com/office/drawing/2014/main" id="{5B8CD38D-4813-451D-BE3D-38A3BE1D5069}"/>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B2DE66EB-E2AF-477D-B90A-5C73EEFA32AA}"/>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532697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D37A-FCB6-4CEE-997D-F7C547CEAA6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FD8F0A5-C3BF-4445-ADCA-1FE0C7343B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E5B5FF2-BC1F-4614-B62C-15E445AC6A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D8990421-6FE5-41FA-B73C-715E41B4ACC5}"/>
              </a:ext>
            </a:extLst>
          </p:cNvPr>
          <p:cNvSpPr>
            <a:spLocks noGrp="1"/>
          </p:cNvSpPr>
          <p:nvPr>
            <p:ph type="dt" sz="half" idx="10"/>
          </p:nvPr>
        </p:nvSpPr>
        <p:spPr/>
        <p:txBody>
          <a:bodyPr/>
          <a:lstStyle/>
          <a:p>
            <a:fld id="{5DADD333-FC21-4446-A8D3-1546D2945D27}" type="datetime1">
              <a:rPr lang="en-CA" smtClean="0"/>
              <a:t>2021-11-08</a:t>
            </a:fld>
            <a:endParaRPr lang="en-CA"/>
          </a:p>
        </p:txBody>
      </p:sp>
      <p:sp>
        <p:nvSpPr>
          <p:cNvPr id="6" name="Footer Placeholder 5">
            <a:extLst>
              <a:ext uri="{FF2B5EF4-FFF2-40B4-BE49-F238E27FC236}">
                <a16:creationId xmlns:a16="http://schemas.microsoft.com/office/drawing/2014/main" id="{DB7C9F64-79E6-41A3-97C9-71FAD65747CC}"/>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8D3946EE-6092-419D-B96C-A378676D7E97}"/>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69047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53F4-32E1-4386-84EF-4BD0E17C4756}"/>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19DE4DE-CE2B-478F-A218-6E727BD4D8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32E171-78A5-4FC9-AB10-AE952DA0D7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9C754F1-3860-4AF9-80D9-DA187FB7B7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2EBA33-4EF7-4785-9EBB-FE87A1E89A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47BB83E-DB4F-4181-82EB-87BF38311428}"/>
              </a:ext>
            </a:extLst>
          </p:cNvPr>
          <p:cNvSpPr>
            <a:spLocks noGrp="1"/>
          </p:cNvSpPr>
          <p:nvPr>
            <p:ph type="dt" sz="half" idx="10"/>
          </p:nvPr>
        </p:nvSpPr>
        <p:spPr/>
        <p:txBody>
          <a:bodyPr/>
          <a:lstStyle/>
          <a:p>
            <a:fld id="{3DB0DCF9-2FC6-42DD-8C7D-DEFA42FE37E4}" type="datetime1">
              <a:rPr lang="en-CA" smtClean="0"/>
              <a:t>2021-11-08</a:t>
            </a:fld>
            <a:endParaRPr lang="en-CA"/>
          </a:p>
        </p:txBody>
      </p:sp>
      <p:sp>
        <p:nvSpPr>
          <p:cNvPr id="8" name="Footer Placeholder 7">
            <a:extLst>
              <a:ext uri="{FF2B5EF4-FFF2-40B4-BE49-F238E27FC236}">
                <a16:creationId xmlns:a16="http://schemas.microsoft.com/office/drawing/2014/main" id="{DDFF95C9-FC7D-417A-BE23-3C0E27F00580}"/>
              </a:ext>
            </a:extLst>
          </p:cNvPr>
          <p:cNvSpPr>
            <a:spLocks noGrp="1"/>
          </p:cNvSpPr>
          <p:nvPr>
            <p:ph type="ftr" sz="quarter" idx="11"/>
          </p:nvPr>
        </p:nvSpPr>
        <p:spPr/>
        <p:txBody>
          <a:bodyPr/>
          <a:lstStyle/>
          <a:p>
            <a:r>
              <a:rPr lang="en-CA"/>
              <a:t>SERVICE EXCELLENCE</a:t>
            </a:r>
          </a:p>
        </p:txBody>
      </p:sp>
      <p:sp>
        <p:nvSpPr>
          <p:cNvPr id="9" name="Slide Number Placeholder 8">
            <a:extLst>
              <a:ext uri="{FF2B5EF4-FFF2-40B4-BE49-F238E27FC236}">
                <a16:creationId xmlns:a16="http://schemas.microsoft.com/office/drawing/2014/main" id="{50139CEC-F53A-4ECB-96B5-A9843940728E}"/>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63155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A3A06-966F-4CE3-B234-C8F508A0448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FE8765C-8519-442B-AE1C-852F6C4EAE6D}"/>
              </a:ext>
            </a:extLst>
          </p:cNvPr>
          <p:cNvSpPr>
            <a:spLocks noGrp="1"/>
          </p:cNvSpPr>
          <p:nvPr>
            <p:ph type="dt" sz="half" idx="10"/>
          </p:nvPr>
        </p:nvSpPr>
        <p:spPr/>
        <p:txBody>
          <a:bodyPr/>
          <a:lstStyle/>
          <a:p>
            <a:fld id="{5CE8CBA8-7DBE-4588-B5F2-D08B83DA7E8B}" type="datetime1">
              <a:rPr lang="en-CA" smtClean="0"/>
              <a:t>2021-11-08</a:t>
            </a:fld>
            <a:endParaRPr lang="en-CA"/>
          </a:p>
        </p:txBody>
      </p:sp>
      <p:sp>
        <p:nvSpPr>
          <p:cNvPr id="4" name="Footer Placeholder 3">
            <a:extLst>
              <a:ext uri="{FF2B5EF4-FFF2-40B4-BE49-F238E27FC236}">
                <a16:creationId xmlns:a16="http://schemas.microsoft.com/office/drawing/2014/main" id="{A8EFE8F6-7B85-4D8D-8ACD-D25AF5DF64A7}"/>
              </a:ext>
            </a:extLst>
          </p:cNvPr>
          <p:cNvSpPr>
            <a:spLocks noGrp="1"/>
          </p:cNvSpPr>
          <p:nvPr>
            <p:ph type="ftr" sz="quarter" idx="11"/>
          </p:nvPr>
        </p:nvSpPr>
        <p:spPr/>
        <p:txBody>
          <a:bodyPr/>
          <a:lstStyle/>
          <a:p>
            <a:r>
              <a:rPr lang="en-CA"/>
              <a:t>SERVICE EXCELLENCE</a:t>
            </a:r>
          </a:p>
        </p:txBody>
      </p:sp>
      <p:sp>
        <p:nvSpPr>
          <p:cNvPr id="5" name="Slide Number Placeholder 4">
            <a:extLst>
              <a:ext uri="{FF2B5EF4-FFF2-40B4-BE49-F238E27FC236}">
                <a16:creationId xmlns:a16="http://schemas.microsoft.com/office/drawing/2014/main" id="{C563FAF3-93B7-4E4E-ACBB-5EBBF7D61672}"/>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189179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1BE640-0091-4BD8-94EF-2E5B40BC9FEB}"/>
              </a:ext>
            </a:extLst>
          </p:cNvPr>
          <p:cNvSpPr>
            <a:spLocks noGrp="1"/>
          </p:cNvSpPr>
          <p:nvPr>
            <p:ph type="dt" sz="half" idx="10"/>
          </p:nvPr>
        </p:nvSpPr>
        <p:spPr/>
        <p:txBody>
          <a:bodyPr/>
          <a:lstStyle/>
          <a:p>
            <a:fld id="{690811C5-F08B-476E-8499-7843F083DD2D}" type="datetime1">
              <a:rPr lang="en-CA" smtClean="0"/>
              <a:t>2021-11-08</a:t>
            </a:fld>
            <a:endParaRPr lang="en-CA"/>
          </a:p>
        </p:txBody>
      </p:sp>
      <p:sp>
        <p:nvSpPr>
          <p:cNvPr id="3" name="Footer Placeholder 2">
            <a:extLst>
              <a:ext uri="{FF2B5EF4-FFF2-40B4-BE49-F238E27FC236}">
                <a16:creationId xmlns:a16="http://schemas.microsoft.com/office/drawing/2014/main" id="{558B18CB-9A6E-4144-AD70-02EC257D794D}"/>
              </a:ext>
            </a:extLst>
          </p:cNvPr>
          <p:cNvSpPr>
            <a:spLocks noGrp="1"/>
          </p:cNvSpPr>
          <p:nvPr>
            <p:ph type="ftr" sz="quarter" idx="11"/>
          </p:nvPr>
        </p:nvSpPr>
        <p:spPr/>
        <p:txBody>
          <a:bodyPr/>
          <a:lstStyle/>
          <a:p>
            <a:r>
              <a:rPr lang="en-CA"/>
              <a:t>SERVICE EXCELLENCE</a:t>
            </a:r>
          </a:p>
        </p:txBody>
      </p:sp>
      <p:sp>
        <p:nvSpPr>
          <p:cNvPr id="4" name="Slide Number Placeholder 3">
            <a:extLst>
              <a:ext uri="{FF2B5EF4-FFF2-40B4-BE49-F238E27FC236}">
                <a16:creationId xmlns:a16="http://schemas.microsoft.com/office/drawing/2014/main" id="{BCDC87D8-371F-49EB-8FC0-A595B343E46D}"/>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234982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7A64-D6C8-4565-AFE1-F6592D2BEC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A83FC552-5214-438A-9331-BF184B4B8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8277DBA-7CA4-4A8A-88D1-868782936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8A3D42-37FB-4BA4-B375-7652D4D99D39}"/>
              </a:ext>
            </a:extLst>
          </p:cNvPr>
          <p:cNvSpPr>
            <a:spLocks noGrp="1"/>
          </p:cNvSpPr>
          <p:nvPr>
            <p:ph type="dt" sz="half" idx="10"/>
          </p:nvPr>
        </p:nvSpPr>
        <p:spPr/>
        <p:txBody>
          <a:bodyPr/>
          <a:lstStyle/>
          <a:p>
            <a:fld id="{086753C1-7D01-48A1-BEDF-0C9516248B5F}" type="datetime1">
              <a:rPr lang="en-CA" smtClean="0"/>
              <a:t>2021-11-08</a:t>
            </a:fld>
            <a:endParaRPr lang="en-CA"/>
          </a:p>
        </p:txBody>
      </p:sp>
      <p:sp>
        <p:nvSpPr>
          <p:cNvPr id="6" name="Footer Placeholder 5">
            <a:extLst>
              <a:ext uri="{FF2B5EF4-FFF2-40B4-BE49-F238E27FC236}">
                <a16:creationId xmlns:a16="http://schemas.microsoft.com/office/drawing/2014/main" id="{70D62FF7-51D1-4722-AD52-93FF96C4DFF2}"/>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26571A07-D71A-49B1-AECC-B3448663DDE3}"/>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3748861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D531-78B8-4A32-B5AE-6A6FA7EE2F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093D909-5115-44BC-B422-DF8B69CF9B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3DE29C9-E319-4011-ABC6-B13EA6B38A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31D21E-C17F-4F49-87BD-217274B05ADD}"/>
              </a:ext>
            </a:extLst>
          </p:cNvPr>
          <p:cNvSpPr>
            <a:spLocks noGrp="1"/>
          </p:cNvSpPr>
          <p:nvPr>
            <p:ph type="dt" sz="half" idx="10"/>
          </p:nvPr>
        </p:nvSpPr>
        <p:spPr/>
        <p:txBody>
          <a:bodyPr/>
          <a:lstStyle/>
          <a:p>
            <a:fld id="{722D0CFB-2A8C-461E-BCAD-A32989195B03}" type="datetime1">
              <a:rPr lang="en-CA" smtClean="0"/>
              <a:t>2021-11-08</a:t>
            </a:fld>
            <a:endParaRPr lang="en-CA"/>
          </a:p>
        </p:txBody>
      </p:sp>
      <p:sp>
        <p:nvSpPr>
          <p:cNvPr id="6" name="Footer Placeholder 5">
            <a:extLst>
              <a:ext uri="{FF2B5EF4-FFF2-40B4-BE49-F238E27FC236}">
                <a16:creationId xmlns:a16="http://schemas.microsoft.com/office/drawing/2014/main" id="{E50A0B7B-2704-4B9E-A016-051CC92E28BA}"/>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4E071635-DA45-4ADF-B26E-92EA73BDB3B8}"/>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84848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5">
          <a:fgClr>
            <a:srgbClr val="FDF6C3"/>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5937B1-1A31-4390-A17A-2D60C614F4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7E00DB-DF3A-4474-B973-AE4DEC627B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2B59121-5A3B-4860-9ADD-79E74105EC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FAE5-9E19-46D8-A21C-AB768B1F0388}" type="datetime1">
              <a:rPr lang="en-CA" smtClean="0"/>
              <a:t>2021-11-08</a:t>
            </a:fld>
            <a:endParaRPr lang="en-CA"/>
          </a:p>
        </p:txBody>
      </p:sp>
      <p:sp>
        <p:nvSpPr>
          <p:cNvPr id="5" name="Footer Placeholder 4">
            <a:extLst>
              <a:ext uri="{FF2B5EF4-FFF2-40B4-BE49-F238E27FC236}">
                <a16:creationId xmlns:a16="http://schemas.microsoft.com/office/drawing/2014/main" id="{1BDCDFD8-2965-4BE1-99AF-290A7D1033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SERVICE EXCELLENCE</a:t>
            </a:r>
          </a:p>
        </p:txBody>
      </p:sp>
      <p:sp>
        <p:nvSpPr>
          <p:cNvPr id="6" name="Slide Number Placeholder 5">
            <a:extLst>
              <a:ext uri="{FF2B5EF4-FFF2-40B4-BE49-F238E27FC236}">
                <a16:creationId xmlns:a16="http://schemas.microsoft.com/office/drawing/2014/main" id="{57BFACB7-2A54-4481-BDEE-68CDC3C930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E6DA44-4174-47BD-AAA6-19383C2574CF}" type="slidenum">
              <a:rPr lang="en-CA" smtClean="0"/>
              <a:t>‹#›</a:t>
            </a:fld>
            <a:endParaRPr lang="en-CA"/>
          </a:p>
        </p:txBody>
      </p:sp>
    </p:spTree>
    <p:extLst>
      <p:ext uri="{BB962C8B-B14F-4D97-AF65-F5344CB8AC3E}">
        <p14:creationId xmlns:p14="http://schemas.microsoft.com/office/powerpoint/2010/main" val="312618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jpg"/><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55.xml"/><Relationship Id="rId7" Type="http://schemas.openxmlformats.org/officeDocument/2006/relationships/tags" Target="../tags/tag59.xml"/><Relationship Id="rId12" Type="http://schemas.openxmlformats.org/officeDocument/2006/relationships/image" Target="../media/image19.sv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image" Target="../media/image18.png"/><Relationship Id="rId5" Type="http://schemas.openxmlformats.org/officeDocument/2006/relationships/tags" Target="../tags/tag57.xml"/><Relationship Id="rId10" Type="http://schemas.openxmlformats.org/officeDocument/2006/relationships/hyperlink" Target="https://ottawatourism.ca/sites/default/files/training_tool/ottawahost/story_html5.html" TargetMode="External"/><Relationship Id="rId4" Type="http://schemas.openxmlformats.org/officeDocument/2006/relationships/tags" Target="../tags/tag56.xml"/><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5.xml"/><Relationship Id="rId5" Type="http://schemas.openxmlformats.org/officeDocument/2006/relationships/tags" Target="../tags/tag64.xml"/><Relationship Id="rId4" Type="http://schemas.openxmlformats.org/officeDocument/2006/relationships/tags" Target="../tags/tag63.xml"/></Relationships>
</file>

<file path=ppt/slides/_rels/slide12.xml.rels><?xml version="1.0" encoding="UTF-8" standalone="yes"?>
<Relationships xmlns="http://schemas.openxmlformats.org/package/2006/relationships"><Relationship Id="rId8" Type="http://schemas.openxmlformats.org/officeDocument/2006/relationships/tags" Target="../tags/tag72.xml"/><Relationship Id="rId13" Type="http://schemas.openxmlformats.org/officeDocument/2006/relationships/image" Target="../media/image22.png"/><Relationship Id="rId3" Type="http://schemas.openxmlformats.org/officeDocument/2006/relationships/tags" Target="../tags/tag67.xml"/><Relationship Id="rId7" Type="http://schemas.openxmlformats.org/officeDocument/2006/relationships/tags" Target="../tags/tag71.xml"/><Relationship Id="rId12" Type="http://schemas.openxmlformats.org/officeDocument/2006/relationships/image" Target="../media/image21.png"/><Relationship Id="rId2" Type="http://schemas.openxmlformats.org/officeDocument/2006/relationships/tags" Target="../tags/tag66.xml"/><Relationship Id="rId16" Type="http://schemas.openxmlformats.org/officeDocument/2006/relationships/comments" Target="../comments/comment1.xml"/><Relationship Id="rId1" Type="http://schemas.openxmlformats.org/officeDocument/2006/relationships/tags" Target="../tags/tag65.xml"/><Relationship Id="rId6" Type="http://schemas.openxmlformats.org/officeDocument/2006/relationships/tags" Target="../tags/tag70.xml"/><Relationship Id="rId11" Type="http://schemas.openxmlformats.org/officeDocument/2006/relationships/image" Target="../media/image20.png"/><Relationship Id="rId5" Type="http://schemas.openxmlformats.org/officeDocument/2006/relationships/tags" Target="../tags/tag69.xml"/><Relationship Id="rId15" Type="http://schemas.openxmlformats.org/officeDocument/2006/relationships/hyperlink" Target="https://www.freepngimg.com/png/30257-video-icon-image" TargetMode="External"/><Relationship Id="rId10" Type="http://schemas.openxmlformats.org/officeDocument/2006/relationships/slideLayout" Target="../slideLayouts/slideLayout5.xml"/><Relationship Id="rId4" Type="http://schemas.openxmlformats.org/officeDocument/2006/relationships/tags" Target="../tags/tag68.xml"/><Relationship Id="rId9" Type="http://schemas.openxmlformats.org/officeDocument/2006/relationships/tags" Target="../tags/tag73.xml"/><Relationship Id="rId1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3.jpe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jpeg"/><Relationship Id="rId5" Type="http://schemas.openxmlformats.org/officeDocument/2006/relationships/slideLayout" Target="../slideLayouts/slideLayout7.xml"/><Relationship Id="rId4"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4.pn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Layout" Target="../slideLayouts/slideLayout5.xml"/><Relationship Id="rId5" Type="http://schemas.openxmlformats.org/officeDocument/2006/relationships/tags" Target="../tags/tag13.xml"/><Relationship Id="rId4" Type="http://schemas.openxmlformats.org/officeDocument/2006/relationships/tags" Target="../tags/tag1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6.xml"/><Relationship Id="rId7" Type="http://schemas.openxmlformats.org/officeDocument/2006/relationships/tags" Target="../tags/tag20.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5" Type="http://schemas.openxmlformats.org/officeDocument/2006/relationships/tags" Target="../tags/tag18.xml"/><Relationship Id="rId10" Type="http://schemas.openxmlformats.org/officeDocument/2006/relationships/image" Target="../media/image5.jpeg"/><Relationship Id="rId4" Type="http://schemas.openxmlformats.org/officeDocument/2006/relationships/tags" Target="../tags/tag17.xml"/><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10" Type="http://schemas.openxmlformats.org/officeDocument/2006/relationships/image" Target="../media/image6.png"/><Relationship Id="rId4" Type="http://schemas.openxmlformats.org/officeDocument/2006/relationships/tags" Target="../tags/tag24.xml"/><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10" Type="http://schemas.openxmlformats.org/officeDocument/2006/relationships/image" Target="../media/image7.jpeg"/><Relationship Id="rId4" Type="http://schemas.openxmlformats.org/officeDocument/2006/relationships/tags" Target="../tags/tag31.xml"/><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tags" Target="../tags/tag42.xml"/><Relationship Id="rId13" Type="http://schemas.openxmlformats.org/officeDocument/2006/relationships/image" Target="../media/image8.png"/><Relationship Id="rId18" Type="http://schemas.openxmlformats.org/officeDocument/2006/relationships/image" Target="../media/image13.svg"/><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image" Target="../media/image4.png"/><Relationship Id="rId17" Type="http://schemas.openxmlformats.org/officeDocument/2006/relationships/image" Target="../media/image12.png"/><Relationship Id="rId2" Type="http://schemas.openxmlformats.org/officeDocument/2006/relationships/tags" Target="../tags/tag36.xml"/><Relationship Id="rId16" Type="http://schemas.openxmlformats.org/officeDocument/2006/relationships/image" Target="../media/image11.svg"/><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hyperlink" Target="https://www.linkedin.com/today/post/article/20130604134550-284615-15-statistics-that-should-change-the-business-world-but-haven-t" TargetMode="External"/><Relationship Id="rId5" Type="http://schemas.openxmlformats.org/officeDocument/2006/relationships/tags" Target="../tags/tag39.xml"/><Relationship Id="rId15" Type="http://schemas.openxmlformats.org/officeDocument/2006/relationships/image" Target="../media/image10.png"/><Relationship Id="rId10" Type="http://schemas.openxmlformats.org/officeDocument/2006/relationships/slideLayout" Target="../slideLayouts/slideLayout5.xml"/><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image" Target="../media/image15.sv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14.png"/><Relationship Id="rId5" Type="http://schemas.openxmlformats.org/officeDocument/2006/relationships/slideLayout" Target="../slideLayouts/slideLayout4.xml"/><Relationship Id="rId4" Type="http://schemas.openxmlformats.org/officeDocument/2006/relationships/tags" Target="../tags/tag47.xml"/></Relationships>
</file>

<file path=ppt/slides/_rels/slide9.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16.pn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slideLayout" Target="../slideLayouts/slideLayout4.xml"/><Relationship Id="rId5" Type="http://schemas.openxmlformats.org/officeDocument/2006/relationships/tags" Target="../tags/tag52.xml"/><Relationship Id="rId4" Type="http://schemas.openxmlformats.org/officeDocument/2006/relationships/tags" Target="../tags/tag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85843-54C3-43B9-BA14-1FACB2601E57}"/>
              </a:ext>
            </a:extLst>
          </p:cNvPr>
          <p:cNvSpPr>
            <a:spLocks noGrp="1"/>
          </p:cNvSpPr>
          <p:nvPr>
            <p:ph type="ctrTitle"/>
            <p:custDataLst>
              <p:tags r:id="rId1"/>
            </p:custDataLst>
          </p:nvPr>
        </p:nvSpPr>
        <p:spPr>
          <a:solidFill>
            <a:schemeClr val="accent5">
              <a:lumMod val="20000"/>
              <a:lumOff val="80000"/>
            </a:schemeClr>
          </a:solidFill>
        </p:spPr>
        <p:txBody>
          <a:bodyPr>
            <a:normAutofit fontScale="90000"/>
          </a:bodyPr>
          <a:lstStyle/>
          <a:p>
            <a:r>
              <a:rPr lang="fr-CA">
                <a:ln w="0"/>
                <a:solidFill>
                  <a:schemeClr val="accent1"/>
                </a:solidFill>
                <a:effectLst>
                  <a:outerShdw blurRad="38100" dist="25400" dir="5400000" algn="ctr" rotWithShape="0">
                    <a:srgbClr val="6E747A">
                      <a:alpha val="43000"/>
                    </a:srgbClr>
                  </a:outerShdw>
                </a:effectLst>
              </a:rPr>
              <a:t>Une introduction à l'excellence du service à la clientèle</a:t>
            </a:r>
          </a:p>
        </p:txBody>
      </p:sp>
      <p:sp>
        <p:nvSpPr>
          <p:cNvPr id="3" name="Subtitle 2">
            <a:extLst>
              <a:ext uri="{FF2B5EF4-FFF2-40B4-BE49-F238E27FC236}">
                <a16:creationId xmlns:a16="http://schemas.microsoft.com/office/drawing/2014/main" id="{775194CD-D529-40BB-96C3-041853C5388F}"/>
              </a:ext>
            </a:extLst>
          </p:cNvPr>
          <p:cNvSpPr>
            <a:spLocks noGrp="1"/>
          </p:cNvSpPr>
          <p:nvPr>
            <p:ph type="subTitle" idx="1"/>
            <p:custDataLst>
              <p:tags r:id="rId2"/>
            </p:custDataLst>
          </p:nvPr>
        </p:nvSpPr>
        <p:spPr/>
        <p:txBody>
          <a:bodyPr/>
          <a:lstStyle/>
          <a:p>
            <a:r>
              <a:rPr lang="en-US" dirty="0"/>
              <a:t>TFJ3C-HÔTELLERIE AND TOURISME </a:t>
            </a:r>
            <a:endParaRPr lang="en-CA" dirty="0"/>
          </a:p>
        </p:txBody>
      </p:sp>
      <p:pic>
        <p:nvPicPr>
          <p:cNvPr id="5" name="Picture 4">
            <a:extLst>
              <a:ext uri="{FF2B5EF4-FFF2-40B4-BE49-F238E27FC236}">
                <a16:creationId xmlns:a16="http://schemas.microsoft.com/office/drawing/2014/main" id="{9C394AEE-BB6D-4E9C-BBF2-DC58DCF86CAF}"/>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Lst>
          </a:blip>
          <a:stretch>
            <a:fillRect/>
          </a:stretch>
        </p:blipFill>
        <p:spPr>
          <a:xfrm>
            <a:off x="8468932" y="4021587"/>
            <a:ext cx="2857500" cy="2143125"/>
          </a:xfrm>
          <a:prstGeom prst="rect">
            <a:avLst/>
          </a:prstGeom>
          <a:ln w="38100">
            <a:solidFill>
              <a:schemeClr val="tx1"/>
            </a:solidFill>
          </a:ln>
          <a:effectLst>
            <a:outerShdw blurRad="50800" dist="38100" algn="l" rotWithShape="0">
              <a:prstClr val="black">
                <a:alpha val="40000"/>
              </a:prstClr>
            </a:outerShdw>
          </a:effectLst>
        </p:spPr>
      </p:pic>
      <p:sp>
        <p:nvSpPr>
          <p:cNvPr id="6" name="Footer Placeholder 5">
            <a:extLst>
              <a:ext uri="{FF2B5EF4-FFF2-40B4-BE49-F238E27FC236}">
                <a16:creationId xmlns:a16="http://schemas.microsoft.com/office/drawing/2014/main" id="{FC2072CB-C5CF-4101-912E-DE25C1CDC03B}"/>
              </a:ext>
            </a:extLst>
          </p:cNvPr>
          <p:cNvSpPr>
            <a:spLocks noGrp="1"/>
          </p:cNvSpPr>
          <p:nvPr>
            <p:ph type="ftr" sz="quarter" idx="11"/>
            <p:custDataLst>
              <p:tags r:id="rId4"/>
            </p:custDataLst>
          </p:nvPr>
        </p:nvSpPr>
        <p:spPr/>
        <p:txBody>
          <a:bodyPr/>
          <a:lstStyle/>
          <a:p>
            <a:r>
              <a:rPr lang="en-CA" dirty="0"/>
              <a:t>EXCELLENCE DU SERVICE </a:t>
            </a:r>
            <a:r>
              <a:rPr lang="en-CA" dirty="0" err="1"/>
              <a:t>À</a:t>
            </a:r>
            <a:r>
              <a:rPr lang="en-CA" dirty="0"/>
              <a:t> LA CLIENTÈLE</a:t>
            </a:r>
          </a:p>
        </p:txBody>
      </p:sp>
    </p:spTree>
    <p:extLst>
      <p:ext uri="{BB962C8B-B14F-4D97-AF65-F5344CB8AC3E}">
        <p14:creationId xmlns:p14="http://schemas.microsoft.com/office/powerpoint/2010/main" val="3446584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50D6-0D6A-4085-93F0-242F3469FD0F}"/>
              </a:ext>
            </a:extLst>
          </p:cNvPr>
          <p:cNvSpPr>
            <a:spLocks noGrp="1"/>
          </p:cNvSpPr>
          <p:nvPr>
            <p:ph type="title"/>
            <p:custDataLst>
              <p:tags r:id="rId1"/>
            </p:custDataLst>
          </p:nvPr>
        </p:nvSpPr>
        <p:spPr>
          <a:solidFill>
            <a:schemeClr val="accent5">
              <a:lumMod val="20000"/>
              <a:lumOff val="80000"/>
            </a:schemeClr>
          </a:solidFill>
        </p:spPr>
        <p:txBody>
          <a:bodyPr>
            <a:normAutofit/>
          </a:bodyPr>
          <a:lstStyle/>
          <a:p>
            <a:r>
              <a:rPr lang="fr-CA" sz="3600" dirty="0"/>
              <a:t>Voyons         ce que nous avons appris jusqu'à présent.</a:t>
            </a:r>
          </a:p>
        </p:txBody>
      </p:sp>
      <p:sp>
        <p:nvSpPr>
          <p:cNvPr id="3" name="Footer Placeholder 2">
            <a:extLst>
              <a:ext uri="{FF2B5EF4-FFF2-40B4-BE49-F238E27FC236}">
                <a16:creationId xmlns:a16="http://schemas.microsoft.com/office/drawing/2014/main" id="{C0C393C3-B86C-46AE-882F-AB55600040B3}"/>
              </a:ext>
            </a:extLst>
          </p:cNvPr>
          <p:cNvSpPr>
            <a:spLocks noGrp="1"/>
          </p:cNvSpPr>
          <p:nvPr>
            <p:ph type="ftr" sz="quarter" idx="11"/>
            <p:custDataLst>
              <p:tags r:id="rId2"/>
            </p:custDataLst>
          </p:nvPr>
        </p:nvSpPr>
        <p:spPr/>
        <p:txBody>
          <a:bodyPr/>
          <a:lstStyle/>
          <a:p>
            <a:r>
              <a:rPr lang="fr-CA"/>
              <a:t>EXCELLENCE DU SERVICE À LA CLIENTÈLE</a:t>
            </a:r>
          </a:p>
        </p:txBody>
      </p:sp>
      <p:pic>
        <p:nvPicPr>
          <p:cNvPr id="5" name="Picture 4">
            <a:extLst>
              <a:ext uri="{FF2B5EF4-FFF2-40B4-BE49-F238E27FC236}">
                <a16:creationId xmlns:a16="http://schemas.microsoft.com/office/drawing/2014/main" id="{17C08E57-04E0-431C-B713-C58FCEB52C2E}"/>
              </a:ext>
            </a:extLst>
          </p:cNvPr>
          <p:cNvPicPr>
            <a:picLocks noChangeAspect="1"/>
          </p:cNvPicPr>
          <p:nvPr>
            <p:custDataLst>
              <p:tags r:id="rId3"/>
            </p:custDataLst>
          </p:nvPr>
        </p:nvPicPr>
        <p:blipFill>
          <a:blip r:embed="rId9">
            <a:extLst>
              <a:ext uri="{28A0092B-C50C-407E-A947-70E740481C1C}">
                <a14:useLocalDpi xmlns:a14="http://schemas.microsoft.com/office/drawing/2010/main" val="0"/>
              </a:ext>
            </a:extLst>
          </a:blip>
          <a:stretch>
            <a:fillRect/>
          </a:stretch>
        </p:blipFill>
        <p:spPr>
          <a:xfrm>
            <a:off x="5443368" y="2490300"/>
            <a:ext cx="6245711" cy="3257671"/>
          </a:xfrm>
          <a:prstGeom prst="rect">
            <a:avLst/>
          </a:prstGeom>
          <a:ln w="38100">
            <a:solidFill>
              <a:schemeClr val="tx1"/>
            </a:solidFill>
          </a:ln>
        </p:spPr>
      </p:pic>
      <p:sp>
        <p:nvSpPr>
          <p:cNvPr id="7" name="TextBox 6">
            <a:extLst>
              <a:ext uri="{FF2B5EF4-FFF2-40B4-BE49-F238E27FC236}">
                <a16:creationId xmlns:a16="http://schemas.microsoft.com/office/drawing/2014/main" id="{72F4FA3A-FCCB-4E1F-AF62-F3E0468368DC}"/>
              </a:ext>
            </a:extLst>
          </p:cNvPr>
          <p:cNvSpPr txBox="1"/>
          <p:nvPr>
            <p:custDataLst>
              <p:tags r:id="rId4"/>
            </p:custDataLst>
          </p:nvPr>
        </p:nvSpPr>
        <p:spPr>
          <a:xfrm>
            <a:off x="333485" y="1984391"/>
            <a:ext cx="8606120" cy="369332"/>
          </a:xfrm>
          <a:prstGeom prst="rect">
            <a:avLst/>
          </a:prstGeom>
          <a:noFill/>
        </p:spPr>
        <p:txBody>
          <a:bodyPr wrap="square">
            <a:spAutoFit/>
          </a:bodyPr>
          <a:lstStyle/>
          <a:p>
            <a:r>
              <a:rPr lang="en-CA" u="sng" dirty="0">
                <a:hlinkClick r:id="rId10"/>
              </a:rPr>
              <a:t>https://ottawatourism.ca/sites/default/files/training_tool/ottawahost/story_html5.html</a:t>
            </a:r>
            <a:endParaRPr lang="en-CA" u="sng" dirty="0"/>
          </a:p>
        </p:txBody>
      </p:sp>
      <p:sp>
        <p:nvSpPr>
          <p:cNvPr id="10" name="TextBox 9">
            <a:extLst>
              <a:ext uri="{FF2B5EF4-FFF2-40B4-BE49-F238E27FC236}">
                <a16:creationId xmlns:a16="http://schemas.microsoft.com/office/drawing/2014/main" id="{CE780F14-8DCE-4D73-A807-77803F79E2ED}"/>
              </a:ext>
            </a:extLst>
          </p:cNvPr>
          <p:cNvSpPr txBox="1"/>
          <p:nvPr>
            <p:custDataLst>
              <p:tags r:id="rId5"/>
            </p:custDataLst>
          </p:nvPr>
        </p:nvSpPr>
        <p:spPr>
          <a:xfrm>
            <a:off x="333485" y="3012141"/>
            <a:ext cx="4874619" cy="707886"/>
          </a:xfrm>
          <a:prstGeom prst="rect">
            <a:avLst/>
          </a:prstGeom>
          <a:noFill/>
        </p:spPr>
        <p:txBody>
          <a:bodyPr wrap="square" rtlCol="0">
            <a:spAutoFit/>
          </a:bodyPr>
          <a:lstStyle/>
          <a:p>
            <a:r>
              <a:rPr lang="fr-CA" sz="2000" b="1">
                <a:latin typeface="+mj-lt"/>
              </a:rPr>
              <a:t>Vidéo du service à la clientèle de Tourisme Ottawa</a:t>
            </a:r>
          </a:p>
        </p:txBody>
      </p:sp>
      <p:pic>
        <p:nvPicPr>
          <p:cNvPr id="14" name="Graphic 13" descr="Eye">
            <a:extLst>
              <a:ext uri="{FF2B5EF4-FFF2-40B4-BE49-F238E27FC236}">
                <a16:creationId xmlns:a16="http://schemas.microsoft.com/office/drawing/2014/main" id="{A5E38288-A191-462E-9200-ADE5699CC01A}"/>
              </a:ext>
            </a:extLst>
          </p:cNvPr>
          <p:cNvPicPr>
            <a:picLocks noChangeAspect="1"/>
          </p:cNvPicPr>
          <p:nvPr>
            <p:custDataLst>
              <p:tags r:id="rId6"/>
            </p:custDataLst>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212255" y="570706"/>
            <a:ext cx="914400" cy="914400"/>
          </a:xfrm>
          <a:prstGeom prst="rect">
            <a:avLst/>
          </a:prstGeom>
        </p:spPr>
      </p:pic>
      <p:pic>
        <p:nvPicPr>
          <p:cNvPr id="15" name="Graphic 14" descr="Eye">
            <a:extLst>
              <a:ext uri="{FF2B5EF4-FFF2-40B4-BE49-F238E27FC236}">
                <a16:creationId xmlns:a16="http://schemas.microsoft.com/office/drawing/2014/main" id="{AC13D765-3B0F-441C-8C0B-784524ADF107}"/>
              </a:ext>
            </a:extLst>
          </p:cNvPr>
          <p:cNvPicPr>
            <a:picLocks noChangeAspect="1"/>
          </p:cNvPicPr>
          <p:nvPr>
            <p:custDataLst>
              <p:tags r:id="rId7"/>
            </p:custDataLst>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179345" y="3191288"/>
            <a:ext cx="833719" cy="914400"/>
          </a:xfrm>
          <a:prstGeom prst="rect">
            <a:avLst/>
          </a:prstGeom>
        </p:spPr>
      </p:pic>
    </p:spTree>
    <p:extLst>
      <p:ext uri="{BB962C8B-B14F-4D97-AF65-F5344CB8AC3E}">
        <p14:creationId xmlns:p14="http://schemas.microsoft.com/office/powerpoint/2010/main" val="3274283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944783-872E-40F7-8F99-3AEAC6B9B3CF}"/>
              </a:ext>
            </a:extLst>
          </p:cNvPr>
          <p:cNvSpPr>
            <a:spLocks noGrp="1"/>
          </p:cNvSpPr>
          <p:nvPr>
            <p:ph type="title"/>
            <p:custDataLst>
              <p:tags r:id="rId1"/>
            </p:custDataLst>
          </p:nvPr>
        </p:nvSpPr>
        <p:spPr>
          <a:xfrm>
            <a:off x="914399" y="353816"/>
            <a:ext cx="10515600" cy="1325563"/>
          </a:xfrm>
        </p:spPr>
        <p:txBody>
          <a:bodyPr/>
          <a:lstStyle/>
          <a:p>
            <a:r>
              <a:rPr lang="en-US" dirty="0"/>
              <a:t>CONSEILS POUR RÉUSSIR</a:t>
            </a:r>
            <a:endParaRPr lang="en-CA" sz="3600" dirty="0"/>
          </a:p>
        </p:txBody>
      </p:sp>
      <p:sp>
        <p:nvSpPr>
          <p:cNvPr id="4" name="Text Placeholder 3">
            <a:extLst>
              <a:ext uri="{FF2B5EF4-FFF2-40B4-BE49-F238E27FC236}">
                <a16:creationId xmlns:a16="http://schemas.microsoft.com/office/drawing/2014/main" id="{4866F63D-7277-493D-8E1D-CCB840373AF0}"/>
              </a:ext>
            </a:extLst>
          </p:cNvPr>
          <p:cNvSpPr>
            <a:spLocks noGrp="1"/>
          </p:cNvSpPr>
          <p:nvPr>
            <p:ph type="body" idx="1"/>
            <p:custDataLst>
              <p:tags r:id="rId2"/>
            </p:custDataLst>
          </p:nvPr>
        </p:nvSpPr>
        <p:spPr>
          <a:xfrm>
            <a:off x="839788" y="1098067"/>
            <a:ext cx="10079224" cy="823912"/>
          </a:xfrm>
        </p:spPr>
        <p:txBody>
          <a:bodyPr/>
          <a:lstStyle/>
          <a:p>
            <a:r>
              <a:rPr lang="fr-CA" sz="2400" dirty="0">
                <a:solidFill>
                  <a:srgbClr val="00B0F0"/>
                </a:solidFill>
                <a:latin typeface="+mj-lt"/>
              </a:rPr>
              <a:t>#5 </a:t>
            </a:r>
            <a:r>
              <a:rPr lang="fr-CA" dirty="0">
                <a:solidFill>
                  <a:srgbClr val="00B0F0"/>
                </a:solidFill>
                <a:latin typeface="+mj-lt"/>
              </a:rPr>
              <a:t>Résolutions de problèmes - comment traiter les clients insatisfaits ?</a:t>
            </a:r>
            <a:endParaRPr lang="fr-CA" dirty="0"/>
          </a:p>
        </p:txBody>
      </p:sp>
      <p:sp>
        <p:nvSpPr>
          <p:cNvPr id="5" name="Content Placeholder 4">
            <a:extLst>
              <a:ext uri="{FF2B5EF4-FFF2-40B4-BE49-F238E27FC236}">
                <a16:creationId xmlns:a16="http://schemas.microsoft.com/office/drawing/2014/main" id="{D05E06FD-0DE1-4931-9CD4-09F9C50CC0E5}"/>
              </a:ext>
            </a:extLst>
          </p:cNvPr>
          <p:cNvSpPr>
            <a:spLocks noGrp="1"/>
          </p:cNvSpPr>
          <p:nvPr>
            <p:ph sz="half" idx="2"/>
            <p:custDataLst>
              <p:tags r:id="rId3"/>
            </p:custDataLst>
          </p:nvPr>
        </p:nvSpPr>
        <p:spPr>
          <a:xfrm>
            <a:off x="839788" y="2194326"/>
            <a:ext cx="5157787" cy="4162023"/>
          </a:xfrm>
        </p:spPr>
        <p:txBody>
          <a:bodyPr>
            <a:noAutofit/>
          </a:bodyPr>
          <a:lstStyle/>
          <a:p>
            <a:pPr marL="0" indent="0">
              <a:buNone/>
            </a:pPr>
            <a:r>
              <a:rPr lang="fr-CA" sz="2000" dirty="0"/>
              <a:t>Il est probable que vous interagissiez avec un client qui est tout simplement insatisfait. Cependant, il existe des mesures à prendre pour transformer ce problème en une opportunité de construire une relation positive.</a:t>
            </a:r>
          </a:p>
          <a:p>
            <a:pPr marL="0" indent="0">
              <a:buNone/>
            </a:pPr>
            <a:r>
              <a:rPr lang="fr-CA" sz="2000" dirty="0"/>
              <a:t>Si votre client est insatisfait, essayez </a:t>
            </a:r>
            <a:r>
              <a:rPr lang="fr-CA" sz="2000" dirty="0">
                <a:highlight>
                  <a:srgbClr val="00FFFF"/>
                </a:highlight>
              </a:rPr>
              <a:t>ces techniques</a:t>
            </a:r>
            <a:r>
              <a:rPr lang="fr-CA" sz="2000" dirty="0"/>
              <a:t> pour gagner son soutien et sa fidélité continue.</a:t>
            </a:r>
          </a:p>
          <a:p>
            <a:pPr marL="0" indent="0">
              <a:buNone/>
            </a:pPr>
            <a:r>
              <a:rPr lang="fr-CA" sz="2000" dirty="0">
                <a:highlight>
                  <a:srgbClr val="00FFFF"/>
                </a:highlight>
              </a:rPr>
              <a:t>Écoutez</a:t>
            </a:r>
            <a:r>
              <a:rPr lang="fr-CA" sz="2000" dirty="0"/>
              <a:t> :  il est primordial, lorsque vous vous occupez d’un client insatisfait qu’il faut écouter attentivement sa plainte, son mécontentement, sa frustration ou son grief. Soyez patient, attentif et amical.</a:t>
            </a:r>
          </a:p>
        </p:txBody>
      </p:sp>
      <p:sp>
        <p:nvSpPr>
          <p:cNvPr id="7" name="Content Placeholder 6">
            <a:extLst>
              <a:ext uri="{FF2B5EF4-FFF2-40B4-BE49-F238E27FC236}">
                <a16:creationId xmlns:a16="http://schemas.microsoft.com/office/drawing/2014/main" id="{0E7A3491-D83E-4499-B9D0-4FB8E005DC4F}"/>
              </a:ext>
            </a:extLst>
          </p:cNvPr>
          <p:cNvSpPr>
            <a:spLocks noGrp="1"/>
          </p:cNvSpPr>
          <p:nvPr>
            <p:ph sz="quarter" idx="4"/>
            <p:custDataLst>
              <p:tags r:id="rId4"/>
            </p:custDataLst>
          </p:nvPr>
        </p:nvSpPr>
        <p:spPr>
          <a:xfrm>
            <a:off x="6172199" y="2194326"/>
            <a:ext cx="5436705" cy="4309857"/>
          </a:xfrm>
        </p:spPr>
        <p:txBody>
          <a:bodyPr>
            <a:normAutofit fontScale="77500" lnSpcReduction="20000"/>
          </a:bodyPr>
          <a:lstStyle/>
          <a:p>
            <a:pPr marL="0" indent="0">
              <a:buNone/>
            </a:pPr>
            <a:r>
              <a:rPr lang="fr-CA" sz="2600" dirty="0">
                <a:highlight>
                  <a:srgbClr val="00FFFF"/>
                </a:highlight>
              </a:rPr>
              <a:t>Exprimez votre regret </a:t>
            </a:r>
            <a:r>
              <a:rPr lang="fr-CA" sz="2600" dirty="0"/>
              <a:t>: si certains clients attendent des excuses sincères, d'autres peuvent penser qu'elles ne sont pas sincères. Présentez vos excuses envers leurs frustrations et leurs </a:t>
            </a:r>
            <a:r>
              <a:rPr lang="fr-CA" sz="2600" dirty="0" err="1"/>
              <a:t>mécontentemens</a:t>
            </a:r>
            <a:r>
              <a:rPr lang="fr-CA" sz="2600" dirty="0"/>
              <a:t> afin de démontrer que vous vous souciez de leurs sentiments.</a:t>
            </a:r>
          </a:p>
          <a:p>
            <a:pPr marL="0" indent="0">
              <a:buNone/>
            </a:pPr>
            <a:r>
              <a:rPr lang="fr-CA" sz="2600" dirty="0">
                <a:highlight>
                  <a:srgbClr val="00FFFF"/>
                </a:highlight>
              </a:rPr>
              <a:t>Signalez les faits et cherchez des solutions </a:t>
            </a:r>
            <a:r>
              <a:rPr lang="fr-CA" sz="2600" dirty="0"/>
              <a:t>: écoutez attentivement et notez tout afin de pouvoir vous référer avec précision aux faits ou aux points clés soulevés au cours de la conversation.</a:t>
            </a:r>
          </a:p>
          <a:p>
            <a:pPr marL="0" indent="0">
              <a:buNone/>
            </a:pPr>
            <a:r>
              <a:rPr lang="fr-CA" sz="2600" dirty="0">
                <a:highlight>
                  <a:srgbClr val="00FFFF"/>
                </a:highlight>
              </a:rPr>
              <a:t>Reconnaissez le problème</a:t>
            </a:r>
            <a:r>
              <a:rPr lang="fr-CA" sz="2600" dirty="0"/>
              <a:t>. Si vous pouvez suggérer une solution, faites-le. Sinon, indiquez au client les mesures que vous allez prendre pour rectifier le problème et les actions qui en suivront. Ne commettez jamais l'erreur de promettre quelque chose que vous ne pouvez pas exécuter. </a:t>
            </a:r>
          </a:p>
          <a:p>
            <a:pPr marL="0" indent="0">
              <a:buNone/>
            </a:pPr>
            <a:endParaRPr lang="fr-CA" sz="2600" dirty="0"/>
          </a:p>
          <a:p>
            <a:pPr marL="0" indent="0">
              <a:buNone/>
            </a:pPr>
            <a:endParaRPr lang="fr-CA" sz="1800" dirty="0">
              <a:latin typeface="+mj-lt"/>
            </a:endParaRPr>
          </a:p>
        </p:txBody>
      </p:sp>
      <p:sp>
        <p:nvSpPr>
          <p:cNvPr id="2" name="Footer Placeholder 1">
            <a:extLst>
              <a:ext uri="{FF2B5EF4-FFF2-40B4-BE49-F238E27FC236}">
                <a16:creationId xmlns:a16="http://schemas.microsoft.com/office/drawing/2014/main" id="{85F6CC2F-D23D-4625-9636-C9DE5237C062}"/>
              </a:ext>
            </a:extLst>
          </p:cNvPr>
          <p:cNvSpPr>
            <a:spLocks noGrp="1"/>
          </p:cNvSpPr>
          <p:nvPr>
            <p:ph type="ftr" sz="quarter" idx="11"/>
            <p:custDataLst>
              <p:tags r:id="rId5"/>
            </p:custDataLst>
          </p:nvPr>
        </p:nvSpPr>
        <p:spPr/>
        <p:txBody>
          <a:bodyPr/>
          <a:lstStyle/>
          <a:p>
            <a:r>
              <a:rPr lang="fr-CA"/>
              <a:t>EXCELLENCE DU SERVICE À LA CLIENTÈLE</a:t>
            </a:r>
          </a:p>
        </p:txBody>
      </p:sp>
    </p:spTree>
    <p:extLst>
      <p:ext uri="{BB962C8B-B14F-4D97-AF65-F5344CB8AC3E}">
        <p14:creationId xmlns:p14="http://schemas.microsoft.com/office/powerpoint/2010/main" val="2478010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EC2D123B-D88A-4DF0-AE53-A63BF1D06A50}"/>
              </a:ext>
            </a:extLst>
          </p:cNvPr>
          <p:cNvSpPr>
            <a:spLocks noGrp="1"/>
          </p:cNvSpPr>
          <p:nvPr>
            <p:ph type="body" sz="quarter" idx="3"/>
            <p:custDataLst>
              <p:tags r:id="rId1"/>
            </p:custDataLst>
          </p:nvPr>
        </p:nvSpPr>
        <p:spPr/>
        <p:txBody>
          <a:bodyPr>
            <a:normAutofit fontScale="40000" lnSpcReduction="20000"/>
          </a:bodyPr>
          <a:lstStyle/>
          <a:p>
            <a:endParaRPr lang="en-CA" dirty="0"/>
          </a:p>
        </p:txBody>
      </p:sp>
      <p:pic>
        <p:nvPicPr>
          <p:cNvPr id="23" name="Content Placeholder 22">
            <a:extLst>
              <a:ext uri="{FF2B5EF4-FFF2-40B4-BE49-F238E27FC236}">
                <a16:creationId xmlns:a16="http://schemas.microsoft.com/office/drawing/2014/main" id="{E7603261-30E9-4237-B249-DE4818776F0A}"/>
              </a:ext>
            </a:extLst>
          </p:cNvPr>
          <p:cNvPicPr>
            <a:picLocks noGrp="1" noChangeAspect="1"/>
          </p:cNvPicPr>
          <p:nvPr>
            <p:ph sz="quarter" idx="4"/>
            <p:custDataLst>
              <p:tags r:id="rId2"/>
            </p:custDataLst>
          </p:nvPr>
        </p:nvPicPr>
        <p:blipFill>
          <a:blip r:embed="rId11">
            <a:extLst>
              <a:ext uri="{28A0092B-C50C-407E-A947-70E740481C1C}">
                <a14:useLocalDpi xmlns:a14="http://schemas.microsoft.com/office/drawing/2010/main" val="0"/>
              </a:ext>
            </a:extLst>
          </a:blip>
          <a:stretch>
            <a:fillRect/>
          </a:stretch>
        </p:blipFill>
        <p:spPr>
          <a:xfrm>
            <a:off x="6348412" y="2625724"/>
            <a:ext cx="1804988" cy="1804988"/>
          </a:xfrm>
        </p:spPr>
      </p:pic>
      <p:sp>
        <p:nvSpPr>
          <p:cNvPr id="2" name="Footer Placeholder 1">
            <a:extLst>
              <a:ext uri="{FF2B5EF4-FFF2-40B4-BE49-F238E27FC236}">
                <a16:creationId xmlns:a16="http://schemas.microsoft.com/office/drawing/2014/main" id="{5712F4D7-C08B-4852-974D-E13B92E3858C}"/>
              </a:ext>
            </a:extLst>
          </p:cNvPr>
          <p:cNvSpPr>
            <a:spLocks noGrp="1"/>
          </p:cNvSpPr>
          <p:nvPr>
            <p:ph type="ftr" sz="quarter" idx="11"/>
            <p:custDataLst>
              <p:tags r:id="rId3"/>
            </p:custDataLst>
          </p:nvPr>
        </p:nvSpPr>
        <p:spPr/>
        <p:txBody>
          <a:bodyPr/>
          <a:lstStyle/>
          <a:p>
            <a:r>
              <a:rPr lang="fr-CA"/>
              <a:t>EXCELLENCE DU SERVICE À LA CLIENTÈLE</a:t>
            </a:r>
          </a:p>
        </p:txBody>
      </p:sp>
      <p:sp>
        <p:nvSpPr>
          <p:cNvPr id="13" name="Content Placeholder 12">
            <a:extLst>
              <a:ext uri="{FF2B5EF4-FFF2-40B4-BE49-F238E27FC236}">
                <a16:creationId xmlns:a16="http://schemas.microsoft.com/office/drawing/2014/main" id="{F3CEF131-450A-4DE9-A412-CEAFE5FB59BA}"/>
              </a:ext>
            </a:extLst>
          </p:cNvPr>
          <p:cNvSpPr>
            <a:spLocks noGrp="1"/>
          </p:cNvSpPr>
          <p:nvPr>
            <p:ph sz="half" idx="2"/>
            <p:custDataLst>
              <p:tags r:id="rId4"/>
            </p:custDataLst>
          </p:nvPr>
        </p:nvSpPr>
        <p:spPr>
          <a:xfrm>
            <a:off x="839788" y="2505074"/>
            <a:ext cx="5332412" cy="3851275"/>
          </a:xfrm>
        </p:spPr>
        <p:txBody>
          <a:bodyPr>
            <a:normAutofit/>
          </a:bodyPr>
          <a:lstStyle/>
          <a:p>
            <a:pPr marL="0" indent="0">
              <a:buNone/>
            </a:pPr>
            <a:r>
              <a:rPr lang="fr-CA" sz="2000" dirty="0"/>
              <a:t>Répartissons-nous en groupes de 3 ou 4 élèves.</a:t>
            </a:r>
          </a:p>
          <a:p>
            <a:pPr marL="0" indent="0">
              <a:buNone/>
            </a:pPr>
            <a:r>
              <a:rPr lang="fr-CA" sz="2000" dirty="0"/>
              <a:t>Faisons une </a:t>
            </a:r>
            <a:r>
              <a:rPr lang="fr-CA" sz="2000" b="1" i="1" dirty="0"/>
              <a:t>ACTIVITÉ DE RÉFLEXION, DE PAIR, DE PARTAGE.</a:t>
            </a:r>
          </a:p>
          <a:p>
            <a:pPr marL="0" indent="0">
              <a:buNone/>
            </a:pPr>
            <a:r>
              <a:rPr lang="fr-CA" sz="2000" dirty="0"/>
              <a:t>Créez un document Google et intitulez-le : excellence du service à la clientèle. Inscrivez-y tous vos noms. Réfléchissez à 4 résultats positifs  d'un excellent service et à 4 défis/résultats négatifs d’un service défavorable. Créez soit un tableau ou un court vidéo en utilisant </a:t>
            </a:r>
            <a:r>
              <a:rPr lang="fr-CA" sz="2000" dirty="0" err="1"/>
              <a:t>Screencastify</a:t>
            </a:r>
            <a:r>
              <a:rPr lang="fr-CA" sz="2000" dirty="0"/>
              <a:t> pour démontrer vos réponses .</a:t>
            </a:r>
          </a:p>
        </p:txBody>
      </p:sp>
      <p:sp>
        <p:nvSpPr>
          <p:cNvPr id="15" name="Text Placeholder 9">
            <a:extLst>
              <a:ext uri="{FF2B5EF4-FFF2-40B4-BE49-F238E27FC236}">
                <a16:creationId xmlns:a16="http://schemas.microsoft.com/office/drawing/2014/main" id="{076B8584-50BC-4A05-BD4A-76AB17C5DA18}"/>
              </a:ext>
            </a:extLst>
          </p:cNvPr>
          <p:cNvSpPr>
            <a:spLocks noGrp="1"/>
          </p:cNvSpPr>
          <p:nvPr>
            <p:ph type="body" idx="1"/>
            <p:custDataLst>
              <p:tags r:id="rId5"/>
            </p:custDataLst>
          </p:nvPr>
        </p:nvSpPr>
        <p:spPr>
          <a:xfrm>
            <a:off x="-1128860" y="-855200"/>
            <a:ext cx="952674" cy="210301"/>
          </a:xfrm>
        </p:spPr>
        <p:txBody>
          <a:bodyPr>
            <a:normAutofit fontScale="40000" lnSpcReduction="20000"/>
          </a:bodyPr>
          <a:lstStyle/>
          <a:p>
            <a:endParaRPr lang="en-CA" dirty="0"/>
          </a:p>
        </p:txBody>
      </p:sp>
      <p:pic>
        <p:nvPicPr>
          <p:cNvPr id="16" name="Picture 2" descr="Exit Tickets - No paper required">
            <a:extLst>
              <a:ext uri="{FF2B5EF4-FFF2-40B4-BE49-F238E27FC236}">
                <a16:creationId xmlns:a16="http://schemas.microsoft.com/office/drawing/2014/main" id="{38AF540C-FD7A-4894-B7AE-1BEB1B0F6764}"/>
              </a:ext>
            </a:extLst>
          </p:cNvPr>
          <p:cNvPicPr>
            <a:picLocks noChangeAspect="1" noChangeArrowheads="1"/>
          </p:cNvPicPr>
          <p:nvPr>
            <p:custDataLst>
              <p:tags r:id="rId6"/>
            </p:custDataLst>
          </p:nvPr>
        </p:nvPicPr>
        <p:blipFill>
          <a:blip r:embed="rId12" cstate="hqprint">
            <a:extLst>
              <a:ext uri="{28A0092B-C50C-407E-A947-70E740481C1C}">
                <a14:useLocalDpi xmlns:a14="http://schemas.microsoft.com/office/drawing/2010/main" val="0"/>
              </a:ext>
            </a:extLst>
          </a:blip>
          <a:srcRect/>
          <a:stretch>
            <a:fillRect/>
          </a:stretch>
        </p:blipFill>
        <p:spPr bwMode="auto">
          <a:xfrm>
            <a:off x="1079351" y="1206874"/>
            <a:ext cx="1555985" cy="967628"/>
          </a:xfrm>
          <a:prstGeom prst="rect">
            <a:avLst/>
          </a:prstGeom>
          <a:noFill/>
          <a:extLst>
            <a:ext uri="{909E8E84-426E-40DD-AFC4-6F175D3DCCD1}">
              <a14:hiddenFill xmlns:a14="http://schemas.microsoft.com/office/drawing/2010/main">
                <a:solidFill>
                  <a:srgbClr val="FFFFFF"/>
                </a:solidFill>
              </a14:hiddenFill>
            </a:ext>
          </a:extLst>
        </p:spPr>
      </p:pic>
      <p:sp>
        <p:nvSpPr>
          <p:cNvPr id="21" name="Title 20">
            <a:extLst>
              <a:ext uri="{FF2B5EF4-FFF2-40B4-BE49-F238E27FC236}">
                <a16:creationId xmlns:a16="http://schemas.microsoft.com/office/drawing/2014/main" id="{27B81A77-2B54-4F97-88B3-C053890C5B98}"/>
              </a:ext>
            </a:extLst>
          </p:cNvPr>
          <p:cNvSpPr>
            <a:spLocks noGrp="1"/>
          </p:cNvSpPr>
          <p:nvPr>
            <p:ph type="title"/>
            <p:custDataLst>
              <p:tags r:id="rId7"/>
            </p:custDataLst>
          </p:nvPr>
        </p:nvSpPr>
        <p:spPr/>
        <p:txBody>
          <a:bodyPr>
            <a:normAutofit/>
          </a:bodyPr>
          <a:lstStyle/>
          <a:p>
            <a:r>
              <a:rPr lang="fr-CA" sz="3600" dirty="0"/>
              <a:t>Résumons ce que nous avons appris jusqu'à présent.</a:t>
            </a:r>
            <a:br>
              <a:rPr lang="fr-CA" sz="3600" dirty="0"/>
            </a:br>
            <a:r>
              <a:rPr lang="fr-CA" sz="3600" dirty="0"/>
              <a:t>               </a:t>
            </a:r>
            <a:r>
              <a:rPr lang="fr-CA" sz="3600" dirty="0">
                <a:solidFill>
                  <a:srgbClr val="FF6699"/>
                </a:solidFill>
              </a:rPr>
              <a:t>Billet de sortie!	</a:t>
            </a:r>
          </a:p>
        </p:txBody>
      </p:sp>
      <p:pic>
        <p:nvPicPr>
          <p:cNvPr id="25" name="Picture 24">
            <a:extLst>
              <a:ext uri="{FF2B5EF4-FFF2-40B4-BE49-F238E27FC236}">
                <a16:creationId xmlns:a16="http://schemas.microsoft.com/office/drawing/2014/main" id="{0F08C70B-9109-4F26-9794-3214A2F460F5}"/>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8462876" y="2456655"/>
            <a:ext cx="2143125" cy="2143125"/>
          </a:xfrm>
          <a:prstGeom prst="rect">
            <a:avLst/>
          </a:prstGeom>
        </p:spPr>
      </p:pic>
      <p:pic>
        <p:nvPicPr>
          <p:cNvPr id="27" name="Picture 26">
            <a:extLst>
              <a:ext uri="{FF2B5EF4-FFF2-40B4-BE49-F238E27FC236}">
                <a16:creationId xmlns:a16="http://schemas.microsoft.com/office/drawing/2014/main" id="{615DF5DA-B62E-4358-A232-D415EF3455D7}"/>
              </a:ext>
            </a:extLst>
          </p:cNvPr>
          <p:cNvPicPr>
            <a:picLocks noChangeAspect="1"/>
          </p:cNvPicPr>
          <p:nvPr>
            <p:custDataLst>
              <p:tags r:id="rId9"/>
            </p:custDataLst>
          </p:nvPr>
        </p:nvPicPr>
        <p:blipFill>
          <a:blip r:embed="rId14">
            <a:extLst>
              <a:ext uri="{28A0092B-C50C-407E-A947-70E740481C1C}">
                <a14:useLocalDpi xmlns:a14="http://schemas.microsoft.com/office/drawing/2010/main" val="0"/>
              </a:ext>
              <a:ext uri="{837473B0-CC2E-450A-ABE3-18F120FF3D39}">
                <a1611:picAttrSrcUrl xmlns:a1611="http://schemas.microsoft.com/office/drawing/2016/11/main" r:id="rId15"/>
              </a:ext>
            </a:extLst>
          </a:blip>
          <a:stretch>
            <a:fillRect/>
          </a:stretch>
        </p:blipFill>
        <p:spPr>
          <a:xfrm>
            <a:off x="7097712" y="4430712"/>
            <a:ext cx="1436688" cy="1436688"/>
          </a:xfrm>
          <a:prstGeom prst="rect">
            <a:avLst/>
          </a:prstGeom>
        </p:spPr>
      </p:pic>
    </p:spTree>
    <p:extLst>
      <p:ext uri="{BB962C8B-B14F-4D97-AF65-F5344CB8AC3E}">
        <p14:creationId xmlns:p14="http://schemas.microsoft.com/office/powerpoint/2010/main" val="4125429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104AE5B-BAB7-4B49-BC32-D1B3F3FFB715}"/>
              </a:ext>
            </a:extLst>
          </p:cNvPr>
          <p:cNvSpPr>
            <a:spLocks noGrp="1"/>
          </p:cNvSpPr>
          <p:nvPr>
            <p:ph type="ftr" sz="quarter" idx="11"/>
            <p:custDataLst>
              <p:tags r:id="rId1"/>
            </p:custDataLst>
          </p:nvPr>
        </p:nvSpPr>
        <p:spPr/>
        <p:txBody>
          <a:bodyPr/>
          <a:lstStyle/>
          <a:p>
            <a:r>
              <a:rPr lang="en-CA"/>
              <a:t>SERVICE EXCELLENCE</a:t>
            </a:r>
          </a:p>
        </p:txBody>
      </p:sp>
      <p:sp>
        <p:nvSpPr>
          <p:cNvPr id="5" name="TextBox 4">
            <a:extLst>
              <a:ext uri="{FF2B5EF4-FFF2-40B4-BE49-F238E27FC236}">
                <a16:creationId xmlns:a16="http://schemas.microsoft.com/office/drawing/2014/main" id="{23821EAC-89BB-48AC-8749-A55AE3BBE9D9}"/>
              </a:ext>
            </a:extLst>
          </p:cNvPr>
          <p:cNvSpPr txBox="1"/>
          <p:nvPr>
            <p:custDataLst>
              <p:tags r:id="rId2"/>
            </p:custDataLst>
          </p:nvPr>
        </p:nvSpPr>
        <p:spPr>
          <a:xfrm>
            <a:off x="914400" y="1054248"/>
            <a:ext cx="9983097" cy="646331"/>
          </a:xfrm>
          <a:prstGeom prst="rect">
            <a:avLst/>
          </a:prstGeom>
          <a:solidFill>
            <a:schemeClr val="accent5">
              <a:lumMod val="20000"/>
              <a:lumOff val="80000"/>
            </a:schemeClr>
          </a:solidFill>
        </p:spPr>
        <p:txBody>
          <a:bodyPr wrap="square" rtlCol="0">
            <a:spAutoFit/>
          </a:bodyPr>
          <a:lstStyle/>
          <a:p>
            <a:pPr algn="ctr"/>
            <a:r>
              <a:rPr lang="en-US" sz="3600" dirty="0" err="1">
                <a:latin typeface="+mj-lt"/>
              </a:rPr>
              <a:t>Examinons</a:t>
            </a:r>
            <a:r>
              <a:rPr lang="en-US" sz="3600" dirty="0">
                <a:latin typeface="+mj-lt"/>
              </a:rPr>
              <a:t> la signification du </a:t>
            </a:r>
            <a:r>
              <a:rPr lang="en-US" sz="3600" i="1" dirty="0">
                <a:latin typeface="+mj-lt"/>
              </a:rPr>
              <a:t>service </a:t>
            </a:r>
            <a:r>
              <a:rPr lang="en-US" sz="3600" i="1" dirty="0" err="1">
                <a:latin typeface="+mj-lt"/>
              </a:rPr>
              <a:t>à</a:t>
            </a:r>
            <a:r>
              <a:rPr lang="en-US" sz="3600" i="1" dirty="0">
                <a:latin typeface="+mj-lt"/>
              </a:rPr>
              <a:t> la </a:t>
            </a:r>
            <a:r>
              <a:rPr lang="en-US" sz="3600" i="1" dirty="0" err="1">
                <a:latin typeface="+mj-lt"/>
              </a:rPr>
              <a:t>clientèle</a:t>
            </a:r>
            <a:r>
              <a:rPr lang="en-US" sz="3600" i="1" dirty="0">
                <a:latin typeface="+mj-lt"/>
              </a:rPr>
              <a:t>.</a:t>
            </a:r>
            <a:endParaRPr lang="en-CA" sz="3600" dirty="0">
              <a:latin typeface="+mj-lt"/>
            </a:endParaRPr>
          </a:p>
        </p:txBody>
      </p:sp>
      <p:pic>
        <p:nvPicPr>
          <p:cNvPr id="1028" name="Picture 4" descr="Free Photo | Unrecognizable waiter with plate in hand serving stylish  dark-skinned male guest table at restaurant. handsome black man customer in  trendy clothing using smartphone while being served at coffee shop">
            <a:extLst>
              <a:ext uri="{FF2B5EF4-FFF2-40B4-BE49-F238E27FC236}">
                <a16:creationId xmlns:a16="http://schemas.microsoft.com/office/drawing/2014/main" id="{57160BB1-7CF5-4EEE-B780-FA33130F8C42}"/>
              </a:ext>
            </a:extLst>
          </p:cNvPr>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6370213" y="2259106"/>
            <a:ext cx="5321219" cy="3544646"/>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Cabin crew member serving breakfast. Tokyo: Flight attendant serving breakfast onboard a Boeing 737, Turkish Airlines. airplane stewards serving food stock pictures, royalty-free photos &amp; images">
            <a:extLst>
              <a:ext uri="{FF2B5EF4-FFF2-40B4-BE49-F238E27FC236}">
                <a16:creationId xmlns:a16="http://schemas.microsoft.com/office/drawing/2014/main" id="{525A9472-12CE-4021-BC48-34E4D65385DC}"/>
              </a:ext>
            </a:extLst>
          </p:cNvPr>
          <p:cNvPicPr>
            <a:picLocks noChangeAspect="1" noChangeArrowheads="1"/>
          </p:cNvPicPr>
          <p:nvPr>
            <p:custDataLst>
              <p:tags r:id="rId4"/>
            </p:custDataLst>
          </p:nvPr>
        </p:nvPicPr>
        <p:blipFill>
          <a:blip r:embed="rId7">
            <a:extLst>
              <a:ext uri="{28A0092B-C50C-407E-A947-70E740481C1C}">
                <a14:useLocalDpi xmlns:a14="http://schemas.microsoft.com/office/drawing/2010/main" val="0"/>
              </a:ext>
            </a:extLst>
          </a:blip>
          <a:srcRect/>
          <a:stretch>
            <a:fillRect/>
          </a:stretch>
        </p:blipFill>
        <p:spPr bwMode="auto">
          <a:xfrm>
            <a:off x="2995727" y="3714002"/>
            <a:ext cx="4114801" cy="264234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1401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7652C-A3DC-44C8-9E22-99B0ED8FC65D}"/>
              </a:ext>
            </a:extLst>
          </p:cNvPr>
          <p:cNvSpPr>
            <a:spLocks noGrp="1"/>
          </p:cNvSpPr>
          <p:nvPr>
            <p:ph type="title"/>
            <p:custDataLst>
              <p:tags r:id="rId1"/>
            </p:custDataLst>
          </p:nvPr>
        </p:nvSpPr>
        <p:spPr>
          <a:xfrm>
            <a:off x="1054941" y="327818"/>
            <a:ext cx="10515600" cy="1325563"/>
          </a:xfrm>
          <a:solidFill>
            <a:schemeClr val="accent5">
              <a:lumMod val="20000"/>
              <a:lumOff val="80000"/>
            </a:schemeClr>
          </a:solidFill>
        </p:spPr>
        <p:txBody>
          <a:bodyPr/>
          <a:lstStyle/>
          <a:p>
            <a:r>
              <a:rPr lang="fr-CA"/>
              <a:t>Définition d'un excellent service à la clientèle:</a:t>
            </a:r>
          </a:p>
        </p:txBody>
      </p:sp>
      <p:sp>
        <p:nvSpPr>
          <p:cNvPr id="4" name="Content Placeholder 3">
            <a:extLst>
              <a:ext uri="{FF2B5EF4-FFF2-40B4-BE49-F238E27FC236}">
                <a16:creationId xmlns:a16="http://schemas.microsoft.com/office/drawing/2014/main" id="{45411254-4A3E-4E5F-A777-21AF7C4E7ADF}"/>
              </a:ext>
            </a:extLst>
          </p:cNvPr>
          <p:cNvSpPr>
            <a:spLocks noGrp="1"/>
          </p:cNvSpPr>
          <p:nvPr>
            <p:ph sz="half" idx="2"/>
            <p:custDataLst>
              <p:tags r:id="rId2"/>
            </p:custDataLst>
          </p:nvPr>
        </p:nvSpPr>
        <p:spPr>
          <a:xfrm>
            <a:off x="480060" y="1920240"/>
            <a:ext cx="5517515" cy="4269423"/>
          </a:xfrm>
        </p:spPr>
        <p:txBody>
          <a:bodyPr>
            <a:noAutofit/>
          </a:bodyPr>
          <a:lstStyle/>
          <a:p>
            <a:pPr marL="0" indent="0">
              <a:buNone/>
            </a:pPr>
            <a:r>
              <a:rPr lang="fr-CA" sz="4000">
                <a:latin typeface="Calibri Light" panose="020F0302020204030204" pitchFamily="34" charset="0"/>
                <a:cs typeface="Calibri Light" panose="020F0302020204030204" pitchFamily="34" charset="0"/>
              </a:rPr>
              <a:t>Un excellent service à la clientèle signifie dépasser constamment les attentes des clients et faire tout ce qui est en son pouvoir pour aider les gens à résoudre leurs problèmes. </a:t>
            </a:r>
          </a:p>
        </p:txBody>
      </p:sp>
      <p:sp>
        <p:nvSpPr>
          <p:cNvPr id="6" name="Content Placeholder 5">
            <a:extLst>
              <a:ext uri="{FF2B5EF4-FFF2-40B4-BE49-F238E27FC236}">
                <a16:creationId xmlns:a16="http://schemas.microsoft.com/office/drawing/2014/main" id="{86C58C10-4418-4465-826F-A5F321EBE8C5}"/>
              </a:ext>
            </a:extLst>
          </p:cNvPr>
          <p:cNvSpPr>
            <a:spLocks noGrp="1"/>
          </p:cNvSpPr>
          <p:nvPr>
            <p:ph sz="quarter" idx="4"/>
            <p:custDataLst>
              <p:tags r:id="rId3"/>
            </p:custDataLst>
          </p:nvPr>
        </p:nvSpPr>
        <p:spPr>
          <a:xfrm>
            <a:off x="6194427" y="2494914"/>
            <a:ext cx="5826124" cy="4025108"/>
          </a:xfrm>
        </p:spPr>
        <p:txBody>
          <a:bodyPr>
            <a:noAutofit/>
          </a:bodyPr>
          <a:lstStyle/>
          <a:p>
            <a:pPr algn="l"/>
            <a:r>
              <a:rPr lang="fr-CA" sz="2100" b="0" i="0" dirty="0">
                <a:solidFill>
                  <a:srgbClr val="1B1B1B"/>
                </a:solidFill>
                <a:effectLst/>
                <a:latin typeface="+mj-lt"/>
              </a:rPr>
              <a:t>Lorsque la pr</a:t>
            </a:r>
            <a:r>
              <a:rPr lang="fr-CA" sz="2100" dirty="0">
                <a:solidFill>
                  <a:srgbClr val="1B1B1B"/>
                </a:solidFill>
                <a:latin typeface="+mj-lt"/>
              </a:rPr>
              <a:t>estation d’un excellent service à la clientèle est </a:t>
            </a:r>
            <a:r>
              <a:rPr lang="fr-CA" sz="2100" b="1" dirty="0">
                <a:solidFill>
                  <a:srgbClr val="1B1B1B"/>
                </a:solidFill>
                <a:latin typeface="+mj-lt"/>
              </a:rPr>
              <a:t>le</a:t>
            </a:r>
            <a:r>
              <a:rPr lang="fr-CA" sz="2100" dirty="0">
                <a:solidFill>
                  <a:srgbClr val="1B1B1B"/>
                </a:solidFill>
                <a:latin typeface="+mj-lt"/>
              </a:rPr>
              <a:t> principal objectif de votre organisation, votre équipe sera constamment à l’affût de mieux servir.</a:t>
            </a:r>
            <a:endParaRPr lang="fr-CA" sz="2100" b="0" i="0" dirty="0">
              <a:solidFill>
                <a:srgbClr val="1B1B1B"/>
              </a:solidFill>
              <a:effectLst/>
              <a:latin typeface="+mj-lt"/>
            </a:endParaRPr>
          </a:p>
          <a:p>
            <a:pPr algn="l"/>
            <a:r>
              <a:rPr lang="fr-CA" sz="2100" b="0" i="0" dirty="0">
                <a:solidFill>
                  <a:srgbClr val="1B1B1B"/>
                </a:solidFill>
                <a:effectLst/>
                <a:latin typeface="+mj-lt"/>
              </a:rPr>
              <a:t>Une fois cette philosophie intégrée, vous serez en mesure de répondre à tous les besoins de vos clients.</a:t>
            </a:r>
          </a:p>
          <a:p>
            <a:pPr algn="l"/>
            <a:r>
              <a:rPr lang="fr-CA" sz="2100" b="0" i="0" dirty="0">
                <a:solidFill>
                  <a:srgbClr val="1B1B1B"/>
                </a:solidFill>
                <a:effectLst/>
                <a:latin typeface="+mj-lt"/>
              </a:rPr>
              <a:t>En plaçant le client au centre de chaque décision ou action, vous serez en mesure de vous concentrer sur la principale raison de son existence : fournir la plus grande valeur possible, quelle que soit la façon dont quelqu’un s’engage.</a:t>
            </a:r>
          </a:p>
        </p:txBody>
      </p:sp>
      <p:sp>
        <p:nvSpPr>
          <p:cNvPr id="7" name="Footer Placeholder 6">
            <a:extLst>
              <a:ext uri="{FF2B5EF4-FFF2-40B4-BE49-F238E27FC236}">
                <a16:creationId xmlns:a16="http://schemas.microsoft.com/office/drawing/2014/main" id="{FBDE5FF0-3F19-41E3-BF80-F8B34F935ED2}"/>
              </a:ext>
            </a:extLst>
          </p:cNvPr>
          <p:cNvSpPr>
            <a:spLocks noGrp="1"/>
          </p:cNvSpPr>
          <p:nvPr>
            <p:ph type="ftr" sz="quarter" idx="11"/>
            <p:custDataLst>
              <p:tags r:id="rId4"/>
            </p:custDataLst>
          </p:nvPr>
        </p:nvSpPr>
        <p:spPr/>
        <p:txBody>
          <a:bodyPr/>
          <a:lstStyle/>
          <a:p>
            <a:r>
              <a:rPr lang="en-CA" dirty="0"/>
              <a:t>EXCELLENCE DU SERVICE </a:t>
            </a:r>
            <a:r>
              <a:rPr lang="en-CA" dirty="0" err="1"/>
              <a:t>À</a:t>
            </a:r>
            <a:r>
              <a:rPr lang="en-CA" dirty="0"/>
              <a:t> LA CLIENTÈLE</a:t>
            </a:r>
          </a:p>
        </p:txBody>
      </p:sp>
      <p:pic>
        <p:nvPicPr>
          <p:cNvPr id="2050" name="Picture 2" descr="Free Light Bulb Clipart Transparent, Download Free Light Bulb Clipart  Transparent png images, Free ClipArts on Clipart Library">
            <a:extLst>
              <a:ext uri="{FF2B5EF4-FFF2-40B4-BE49-F238E27FC236}">
                <a16:creationId xmlns:a16="http://schemas.microsoft.com/office/drawing/2014/main" id="{FDB1DEE1-4B64-4659-9D96-F2AB64C2AFEF}"/>
              </a:ext>
            </a:extLst>
          </p:cNvPr>
          <p:cNvPicPr>
            <a:picLocks noChangeAspect="1" noChangeArrowheads="1"/>
          </p:cNvPicPr>
          <p:nvPr>
            <p:custDataLst>
              <p:tags r:id="rId5"/>
            </p:custDataLst>
          </p:nvPr>
        </p:nvPicPr>
        <p:blipFill>
          <a:blip r:embed="rId7">
            <a:extLst>
              <a:ext uri="{28A0092B-C50C-407E-A947-70E740481C1C}">
                <a14:useLocalDpi xmlns:a14="http://schemas.microsoft.com/office/drawing/2010/main" val="0"/>
              </a:ext>
            </a:extLst>
          </a:blip>
          <a:srcRect/>
          <a:stretch>
            <a:fillRect/>
          </a:stretch>
        </p:blipFill>
        <p:spPr bwMode="auto">
          <a:xfrm>
            <a:off x="6848494" y="990600"/>
            <a:ext cx="1233469"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141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DACB-7195-49BC-A8B7-748070B55C01}"/>
              </a:ext>
            </a:extLst>
          </p:cNvPr>
          <p:cNvSpPr>
            <a:spLocks noGrp="1"/>
          </p:cNvSpPr>
          <p:nvPr>
            <p:ph type="title"/>
            <p:custDataLst>
              <p:tags r:id="rId1"/>
            </p:custDataLst>
          </p:nvPr>
        </p:nvSpPr>
        <p:spPr>
          <a:xfrm>
            <a:off x="613186" y="355003"/>
            <a:ext cx="10737949" cy="923730"/>
          </a:xfrm>
          <a:solidFill>
            <a:schemeClr val="accent5">
              <a:lumMod val="20000"/>
              <a:lumOff val="80000"/>
            </a:schemeClr>
          </a:solidFill>
        </p:spPr>
        <p:txBody>
          <a:bodyPr>
            <a:normAutofit fontScale="90000"/>
          </a:bodyPr>
          <a:lstStyle/>
          <a:p>
            <a:br>
              <a:rPr lang="en-US" dirty="0"/>
            </a:br>
            <a:r>
              <a:rPr lang="en-US" dirty="0"/>
              <a:t> CONSEILS POUR RÉUSSIR</a:t>
            </a:r>
            <a:br>
              <a:rPr lang="en-US" dirty="0"/>
            </a:br>
            <a:endParaRPr lang="en-CA" dirty="0"/>
          </a:p>
        </p:txBody>
      </p:sp>
      <p:sp>
        <p:nvSpPr>
          <p:cNvPr id="3" name="Text Placeholder 2">
            <a:extLst>
              <a:ext uri="{FF2B5EF4-FFF2-40B4-BE49-F238E27FC236}">
                <a16:creationId xmlns:a16="http://schemas.microsoft.com/office/drawing/2014/main" id="{65F62C97-D27C-43DA-AD51-D9BB53DF7C2F}"/>
              </a:ext>
            </a:extLst>
          </p:cNvPr>
          <p:cNvSpPr>
            <a:spLocks noGrp="1"/>
          </p:cNvSpPr>
          <p:nvPr>
            <p:ph type="body" idx="1"/>
            <p:custDataLst>
              <p:tags r:id="rId2"/>
            </p:custDataLst>
          </p:nvPr>
        </p:nvSpPr>
        <p:spPr>
          <a:xfrm>
            <a:off x="840865" y="1445419"/>
            <a:ext cx="7558552" cy="823912"/>
          </a:xfrm>
        </p:spPr>
        <p:txBody>
          <a:bodyPr>
            <a:normAutofit/>
          </a:bodyPr>
          <a:lstStyle/>
          <a:p>
            <a:r>
              <a:rPr lang="fr-CA" sz="4000" dirty="0">
                <a:solidFill>
                  <a:srgbClr val="00B0F0"/>
                </a:solidFill>
                <a:latin typeface="+mj-lt"/>
              </a:rPr>
              <a:t>#1   Une perception claire du client</a:t>
            </a:r>
            <a:endParaRPr lang="fr-CA" dirty="0"/>
          </a:p>
        </p:txBody>
      </p:sp>
      <p:sp>
        <p:nvSpPr>
          <p:cNvPr id="4" name="Content Placeholder 3">
            <a:extLst>
              <a:ext uri="{FF2B5EF4-FFF2-40B4-BE49-F238E27FC236}">
                <a16:creationId xmlns:a16="http://schemas.microsoft.com/office/drawing/2014/main" id="{8CE168B8-16CF-4337-9C7A-15AA776629FE}"/>
              </a:ext>
            </a:extLst>
          </p:cNvPr>
          <p:cNvSpPr>
            <a:spLocks noGrp="1"/>
          </p:cNvSpPr>
          <p:nvPr>
            <p:ph sz="half" idx="2"/>
            <p:custDataLst>
              <p:tags r:id="rId3"/>
            </p:custDataLst>
          </p:nvPr>
        </p:nvSpPr>
        <p:spPr>
          <a:xfrm>
            <a:off x="839788" y="2505074"/>
            <a:ext cx="5458635" cy="3851275"/>
          </a:xfrm>
        </p:spPr>
        <p:txBody>
          <a:bodyPr>
            <a:normAutofit fontScale="92500"/>
          </a:bodyPr>
          <a:lstStyle/>
          <a:p>
            <a:r>
              <a:rPr lang="fr-CA"/>
              <a:t>Les clients, les acheteurs et les consommateurs veulent se sentir appréciés et pris en charge. Ils ont également besoin de quelqu'un qui comprend leurs besoins et répond à leurs questions. Par conséquent, un excellent service à la clientèle commence par la capacité d'écouter activement le client et de découvrir ce dont il a vraiment besoin.</a:t>
            </a:r>
          </a:p>
        </p:txBody>
      </p:sp>
      <p:sp>
        <p:nvSpPr>
          <p:cNvPr id="6" name="Content Placeholder 5">
            <a:extLst>
              <a:ext uri="{FF2B5EF4-FFF2-40B4-BE49-F238E27FC236}">
                <a16:creationId xmlns:a16="http://schemas.microsoft.com/office/drawing/2014/main" id="{62524797-340F-4390-B827-F2624F2FC686}"/>
              </a:ext>
            </a:extLst>
          </p:cNvPr>
          <p:cNvSpPr>
            <a:spLocks noGrp="1"/>
          </p:cNvSpPr>
          <p:nvPr>
            <p:ph sz="quarter" idx="4"/>
            <p:custDataLst>
              <p:tags r:id="rId4"/>
            </p:custDataLst>
          </p:nvPr>
        </p:nvSpPr>
        <p:spPr>
          <a:xfrm>
            <a:off x="8503171" y="3331028"/>
            <a:ext cx="2757011" cy="2329169"/>
          </a:xfrm>
        </p:spPr>
        <p:txBody>
          <a:bodyPr>
            <a:normAutofit fontScale="92500"/>
          </a:bodyPr>
          <a:lstStyle/>
          <a:p>
            <a:pPr marL="0" indent="0">
              <a:buNone/>
            </a:pPr>
            <a:r>
              <a:rPr lang="fr-CA"/>
              <a:t>Qu'est-ce qui motive un CLIENT à faire un achat ou à prendre une décision ?</a:t>
            </a:r>
          </a:p>
          <a:p>
            <a:pPr marL="0" indent="0">
              <a:buNone/>
            </a:pPr>
            <a:endParaRPr lang="fr-CA"/>
          </a:p>
          <a:p>
            <a:pPr marL="0" indent="0">
              <a:buNone/>
            </a:pPr>
            <a:endParaRPr lang="fr-CA"/>
          </a:p>
          <a:p>
            <a:pPr marL="0" indent="0">
              <a:buNone/>
            </a:pPr>
            <a:endParaRPr lang="fr-CA"/>
          </a:p>
        </p:txBody>
      </p:sp>
      <p:sp>
        <p:nvSpPr>
          <p:cNvPr id="7" name="Footer Placeholder 6">
            <a:extLst>
              <a:ext uri="{FF2B5EF4-FFF2-40B4-BE49-F238E27FC236}">
                <a16:creationId xmlns:a16="http://schemas.microsoft.com/office/drawing/2014/main" id="{0C0189EE-6B1B-4A50-AE7A-18CEA77EF1FA}"/>
              </a:ext>
            </a:extLst>
          </p:cNvPr>
          <p:cNvSpPr>
            <a:spLocks noGrp="1"/>
          </p:cNvSpPr>
          <p:nvPr>
            <p:ph type="ftr" sz="quarter" idx="11"/>
            <p:custDataLst>
              <p:tags r:id="rId5"/>
            </p:custDataLst>
          </p:nvPr>
        </p:nvSpPr>
        <p:spPr/>
        <p:txBody>
          <a:bodyPr/>
          <a:lstStyle/>
          <a:p>
            <a:r>
              <a:rPr lang="en-CA" dirty="0"/>
              <a:t>EXCELLENCE DU SERVICE </a:t>
            </a:r>
            <a:r>
              <a:rPr lang="en-CA" dirty="0" err="1"/>
              <a:t>À</a:t>
            </a:r>
            <a:r>
              <a:rPr lang="en-CA" dirty="0"/>
              <a:t> LA CLIENTÈLE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A3E7F9C2-19D5-48CB-AD54-17707B8CE4F9}"/>
              </a:ext>
            </a:extLst>
          </p:cNvPr>
          <p:cNvPicPr>
            <a:picLocks noChangeAspect="1" noChangeArrowheads="1"/>
          </p:cNvPicPr>
          <p:nvPr>
            <p:custDataLst>
              <p:tags r:id="rId6"/>
            </p:custDataLst>
          </p:nvPr>
        </p:nvPicPr>
        <p:blipFill>
          <a:blip r:embed="rId9">
            <a:extLst>
              <a:ext uri="{28A0092B-C50C-407E-A947-70E740481C1C}">
                <a14:useLocalDpi xmlns:a14="http://schemas.microsoft.com/office/drawing/2010/main" val="0"/>
              </a:ext>
            </a:extLst>
          </a:blip>
          <a:srcRect/>
          <a:stretch>
            <a:fillRect/>
          </a:stretch>
        </p:blipFill>
        <p:spPr bwMode="auto">
          <a:xfrm>
            <a:off x="10026713" y="933450"/>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Ear Clip Art For Kids Clipart ... | Clip art, Ear clipart, Free clip art">
            <a:extLst>
              <a:ext uri="{FF2B5EF4-FFF2-40B4-BE49-F238E27FC236}">
                <a16:creationId xmlns:a16="http://schemas.microsoft.com/office/drawing/2014/main" id="{4634A828-3F7B-4D4C-BA94-7EBF4E41DE6A}"/>
              </a:ext>
            </a:extLst>
          </p:cNvPr>
          <p:cNvPicPr>
            <a:picLocks noChangeAspect="1" noChangeArrowheads="1"/>
          </p:cNvPicPr>
          <p:nvPr>
            <p:custDataLst>
              <p:tags r:id="rId7"/>
            </p:custDataLst>
          </p:nvPr>
        </p:nvPicPr>
        <p:blipFill>
          <a:blip r:embed="rId10">
            <a:extLst>
              <a:ext uri="{28A0092B-C50C-407E-A947-70E740481C1C}">
                <a14:useLocalDpi xmlns:a14="http://schemas.microsoft.com/office/drawing/2010/main" val="0"/>
              </a:ext>
            </a:extLst>
          </a:blip>
          <a:srcRect/>
          <a:stretch>
            <a:fillRect/>
          </a:stretch>
        </p:blipFill>
        <p:spPr bwMode="auto">
          <a:xfrm>
            <a:off x="6298423" y="2766342"/>
            <a:ext cx="1903900" cy="158658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0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0B3B-1D04-48E4-974D-F6A496A4D501}"/>
              </a:ext>
            </a:extLst>
          </p:cNvPr>
          <p:cNvSpPr>
            <a:spLocks noGrp="1"/>
          </p:cNvSpPr>
          <p:nvPr>
            <p:ph type="title"/>
            <p:custDataLst>
              <p:tags r:id="rId1"/>
            </p:custDataLst>
          </p:nvPr>
        </p:nvSpPr>
        <p:spPr/>
        <p:txBody>
          <a:bodyPr/>
          <a:lstStyle/>
          <a:p>
            <a:r>
              <a:rPr lang="en-US" dirty="0"/>
              <a:t>CONSEILS POUR RÉUSSIR</a:t>
            </a:r>
            <a:endParaRPr lang="en-CA" dirty="0"/>
          </a:p>
        </p:txBody>
      </p:sp>
      <p:sp>
        <p:nvSpPr>
          <p:cNvPr id="3" name="Text Placeholder 2">
            <a:extLst>
              <a:ext uri="{FF2B5EF4-FFF2-40B4-BE49-F238E27FC236}">
                <a16:creationId xmlns:a16="http://schemas.microsoft.com/office/drawing/2014/main" id="{6BC42DB7-2971-4111-A098-BFD5F908FFEA}"/>
              </a:ext>
            </a:extLst>
          </p:cNvPr>
          <p:cNvSpPr>
            <a:spLocks noGrp="1"/>
          </p:cNvSpPr>
          <p:nvPr>
            <p:ph type="body" idx="1"/>
            <p:custDataLst>
              <p:tags r:id="rId2"/>
            </p:custDataLst>
          </p:nvPr>
        </p:nvSpPr>
        <p:spPr>
          <a:xfrm>
            <a:off x="1043492" y="1597820"/>
            <a:ext cx="8044844" cy="629697"/>
          </a:xfrm>
        </p:spPr>
        <p:txBody>
          <a:bodyPr>
            <a:noAutofit/>
          </a:bodyPr>
          <a:lstStyle/>
          <a:p>
            <a:r>
              <a:rPr lang="fr-CA" sz="2800" dirty="0">
                <a:solidFill>
                  <a:srgbClr val="00B0F0"/>
                </a:solidFill>
                <a:latin typeface="+mj-lt"/>
              </a:rPr>
              <a:t>#2 Avoir une approche conviviale pour le client</a:t>
            </a:r>
            <a:endParaRPr lang="fr-CA" sz="2800" dirty="0"/>
          </a:p>
        </p:txBody>
      </p:sp>
      <p:sp>
        <p:nvSpPr>
          <p:cNvPr id="4" name="Content Placeholder 3">
            <a:extLst>
              <a:ext uri="{FF2B5EF4-FFF2-40B4-BE49-F238E27FC236}">
                <a16:creationId xmlns:a16="http://schemas.microsoft.com/office/drawing/2014/main" id="{6AB7DAB2-1D12-401A-90CD-DBFD3A15254D}"/>
              </a:ext>
            </a:extLst>
          </p:cNvPr>
          <p:cNvSpPr>
            <a:spLocks noGrp="1"/>
          </p:cNvSpPr>
          <p:nvPr>
            <p:ph sz="half" idx="2"/>
            <p:custDataLst>
              <p:tags r:id="rId3"/>
            </p:custDataLst>
          </p:nvPr>
        </p:nvSpPr>
        <p:spPr/>
        <p:txBody>
          <a:bodyPr/>
          <a:lstStyle/>
          <a:p>
            <a:r>
              <a:rPr lang="en-US" dirty="0"/>
              <a:t>Un point </a:t>
            </a:r>
            <a:r>
              <a:rPr lang="en-US" dirty="0" err="1"/>
              <a:t>commun</a:t>
            </a:r>
            <a:r>
              <a:rPr lang="en-US" dirty="0"/>
              <a:t> entre </a:t>
            </a:r>
            <a:r>
              <a:rPr lang="en-US" dirty="0" err="1"/>
              <a:t>toutes</a:t>
            </a:r>
            <a:r>
              <a:rPr lang="en-US" dirty="0"/>
              <a:t> les </a:t>
            </a:r>
            <a:r>
              <a:rPr lang="en-US" dirty="0" err="1"/>
              <a:t>entreprises</a:t>
            </a:r>
            <a:r>
              <a:rPr lang="en-US" dirty="0"/>
              <a:t> </a:t>
            </a:r>
            <a:r>
              <a:rPr lang="en-US" dirty="0" err="1"/>
              <a:t>ou</a:t>
            </a:r>
            <a:r>
              <a:rPr lang="en-US" dirty="0"/>
              <a:t> </a:t>
            </a:r>
            <a:r>
              <a:rPr lang="en-US" dirty="0" err="1"/>
              <a:t>organisations</a:t>
            </a:r>
            <a:r>
              <a:rPr lang="en-US" dirty="0"/>
              <a:t> qui </a:t>
            </a:r>
            <a:r>
              <a:rPr lang="en-US" dirty="0" err="1"/>
              <a:t>fournissent</a:t>
            </a:r>
            <a:r>
              <a:rPr lang="en-US" dirty="0"/>
              <a:t> un bon service </a:t>
            </a:r>
            <a:r>
              <a:rPr lang="en-US" dirty="0" err="1"/>
              <a:t>est</a:t>
            </a:r>
            <a:r>
              <a:rPr lang="en-US" dirty="0"/>
              <a:t> le </a:t>
            </a:r>
            <a:r>
              <a:rPr lang="en-US" dirty="0" err="1"/>
              <a:t>développement</a:t>
            </a:r>
            <a:r>
              <a:rPr lang="en-US" dirty="0"/>
              <a:t> d'un </a:t>
            </a:r>
            <a:r>
              <a:rPr lang="en-US" dirty="0" err="1"/>
              <a:t>système</a:t>
            </a:r>
            <a:r>
              <a:rPr lang="en-US" dirty="0"/>
              <a:t> et </a:t>
            </a:r>
            <a:r>
              <a:rPr lang="en-US" dirty="0" err="1"/>
              <a:t>d'une</a:t>
            </a:r>
            <a:r>
              <a:rPr lang="en-US" dirty="0"/>
              <a:t> </a:t>
            </a:r>
            <a:r>
              <a:rPr lang="en-US" dirty="0" err="1"/>
              <a:t>approche</a:t>
            </a:r>
            <a:r>
              <a:rPr lang="en-US" dirty="0"/>
              <a:t> qui </a:t>
            </a:r>
            <a:r>
              <a:rPr lang="en-US" dirty="0" err="1"/>
              <a:t>favorisent</a:t>
            </a:r>
            <a:r>
              <a:rPr lang="en-US" dirty="0"/>
              <a:t> un service convivial.</a:t>
            </a:r>
            <a:endParaRPr lang="en-CA" dirty="0"/>
          </a:p>
        </p:txBody>
      </p:sp>
      <p:sp>
        <p:nvSpPr>
          <p:cNvPr id="7" name="Footer Placeholder 6">
            <a:extLst>
              <a:ext uri="{FF2B5EF4-FFF2-40B4-BE49-F238E27FC236}">
                <a16:creationId xmlns:a16="http://schemas.microsoft.com/office/drawing/2014/main" id="{13778A72-F85F-4FCE-9CEA-FF183FB96641}"/>
              </a:ext>
            </a:extLst>
          </p:cNvPr>
          <p:cNvSpPr>
            <a:spLocks noGrp="1"/>
          </p:cNvSpPr>
          <p:nvPr>
            <p:ph type="ftr" sz="quarter" idx="11"/>
            <p:custDataLst>
              <p:tags r:id="rId4"/>
            </p:custDataLst>
          </p:nvPr>
        </p:nvSpPr>
        <p:spPr/>
        <p:txBody>
          <a:bodyPr/>
          <a:lstStyle/>
          <a:p>
            <a:r>
              <a:rPr lang="en-CA" dirty="0"/>
              <a:t>EXCELLENCE DU SERVICE </a:t>
            </a:r>
            <a:r>
              <a:rPr lang="en-CA" dirty="0" err="1"/>
              <a:t>À</a:t>
            </a:r>
            <a:r>
              <a:rPr lang="en-CA" dirty="0"/>
              <a:t> LA CLIENTÈLE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0C19AEB8-4DEA-43D6-B46B-74385261F213}"/>
              </a:ext>
            </a:extLst>
          </p:cNvPr>
          <p:cNvPicPr>
            <a:picLocks noChangeAspect="1" noChangeArrowheads="1"/>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10026713" y="933450"/>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Smile - Fritz Kaiser Group">
            <a:extLst>
              <a:ext uri="{FF2B5EF4-FFF2-40B4-BE49-F238E27FC236}">
                <a16:creationId xmlns:a16="http://schemas.microsoft.com/office/drawing/2014/main" id="{8172F6E0-B28D-495A-9601-8B5E6D019198}"/>
              </a:ext>
            </a:extLst>
          </p:cNvPr>
          <p:cNvPicPr>
            <a:picLocks noGrp="1" noChangeAspect="1" noChangeArrowheads="1"/>
          </p:cNvPicPr>
          <p:nvPr>
            <p:ph sz="quarter" idx="4"/>
            <p:custDataLst>
              <p:tags r:id="rId6"/>
            </p:custDataLst>
          </p:nvPr>
        </p:nvPicPr>
        <p:blipFill>
          <a:blip r:embed="rId10" cstate="hqprint">
            <a:extLst>
              <a:ext uri="{28A0092B-C50C-407E-A947-70E740481C1C}">
                <a14:useLocalDpi xmlns:a14="http://schemas.microsoft.com/office/drawing/2010/main" val="0"/>
              </a:ext>
            </a:extLst>
          </a:blip>
          <a:srcRect/>
          <a:stretch>
            <a:fillRect/>
          </a:stretch>
        </p:blipFill>
        <p:spPr bwMode="auto">
          <a:xfrm>
            <a:off x="7193634" y="2421732"/>
            <a:ext cx="2220920" cy="166569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24959DF-F5BD-46AF-92DE-68B27BE7103E}"/>
              </a:ext>
            </a:extLst>
          </p:cNvPr>
          <p:cNvSpPr txBox="1"/>
          <p:nvPr>
            <p:custDataLst>
              <p:tags r:id="rId7"/>
            </p:custDataLst>
          </p:nvPr>
        </p:nvSpPr>
        <p:spPr>
          <a:xfrm>
            <a:off x="7302137" y="4624251"/>
            <a:ext cx="4493623" cy="1384995"/>
          </a:xfrm>
          <a:prstGeom prst="rect">
            <a:avLst/>
          </a:prstGeom>
          <a:noFill/>
        </p:spPr>
        <p:txBody>
          <a:bodyPr wrap="square" rtlCol="0">
            <a:spAutoFit/>
          </a:bodyPr>
          <a:lstStyle/>
          <a:p>
            <a:r>
              <a:rPr lang="fr-CA" sz="2800">
                <a:latin typeface="+mj-lt"/>
              </a:rPr>
              <a:t>Discutons et réfléchissons à des exemples d'approche positive des clients.</a:t>
            </a:r>
          </a:p>
        </p:txBody>
      </p:sp>
    </p:spTree>
    <p:extLst>
      <p:ext uri="{BB962C8B-B14F-4D97-AF65-F5344CB8AC3E}">
        <p14:creationId xmlns:p14="http://schemas.microsoft.com/office/powerpoint/2010/main" val="9550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21163-6424-4834-A787-7CE1551C0DE1}"/>
              </a:ext>
            </a:extLst>
          </p:cNvPr>
          <p:cNvSpPr>
            <a:spLocks noGrp="1"/>
          </p:cNvSpPr>
          <p:nvPr>
            <p:ph type="title"/>
            <p:custDataLst>
              <p:tags r:id="rId1"/>
            </p:custDataLst>
          </p:nvPr>
        </p:nvSpPr>
        <p:spPr/>
        <p:txBody>
          <a:bodyPr/>
          <a:lstStyle/>
          <a:p>
            <a:r>
              <a:rPr lang="en-US" dirty="0"/>
              <a:t>CONSEILS POUR RÉUSSIR</a:t>
            </a:r>
            <a:endParaRPr lang="en-CA" dirty="0"/>
          </a:p>
        </p:txBody>
      </p:sp>
      <p:sp>
        <p:nvSpPr>
          <p:cNvPr id="3" name="Text Placeholder 2">
            <a:extLst>
              <a:ext uri="{FF2B5EF4-FFF2-40B4-BE49-F238E27FC236}">
                <a16:creationId xmlns:a16="http://schemas.microsoft.com/office/drawing/2014/main" id="{8E7C722C-44BC-4F9B-AAF8-4AAAF5FBBAAD}"/>
              </a:ext>
            </a:extLst>
          </p:cNvPr>
          <p:cNvSpPr>
            <a:spLocks noGrp="1"/>
          </p:cNvSpPr>
          <p:nvPr>
            <p:ph type="body" idx="1"/>
            <p:custDataLst>
              <p:tags r:id="rId2"/>
            </p:custDataLst>
          </p:nvPr>
        </p:nvSpPr>
        <p:spPr>
          <a:xfrm>
            <a:off x="790008" y="1251202"/>
            <a:ext cx="8945495" cy="823912"/>
          </a:xfrm>
        </p:spPr>
        <p:txBody>
          <a:bodyPr/>
          <a:lstStyle/>
          <a:p>
            <a:r>
              <a:rPr lang="en-US" sz="2800" dirty="0">
                <a:solidFill>
                  <a:srgbClr val="00B0F0"/>
                </a:solidFill>
                <a:latin typeface="+mj-lt"/>
              </a:rPr>
              <a:t>#3  ANTICIPER LES BESOINS DU CLIENT</a:t>
            </a:r>
            <a:endParaRPr lang="en-CA" dirty="0"/>
          </a:p>
        </p:txBody>
      </p:sp>
      <p:sp>
        <p:nvSpPr>
          <p:cNvPr id="4" name="Content Placeholder 3">
            <a:extLst>
              <a:ext uri="{FF2B5EF4-FFF2-40B4-BE49-F238E27FC236}">
                <a16:creationId xmlns:a16="http://schemas.microsoft.com/office/drawing/2014/main" id="{227B1586-92C7-4010-9714-DEBA0A574DDF}"/>
              </a:ext>
            </a:extLst>
          </p:cNvPr>
          <p:cNvSpPr>
            <a:spLocks noGrp="1"/>
          </p:cNvSpPr>
          <p:nvPr>
            <p:ph sz="half" idx="2"/>
            <p:custDataLst>
              <p:tags r:id="rId3"/>
            </p:custDataLst>
          </p:nvPr>
        </p:nvSpPr>
        <p:spPr>
          <a:xfrm>
            <a:off x="839788" y="2505075"/>
            <a:ext cx="5698172" cy="3684588"/>
          </a:xfrm>
        </p:spPr>
        <p:txBody>
          <a:bodyPr>
            <a:normAutofit lnSpcReduction="10000"/>
          </a:bodyPr>
          <a:lstStyle/>
          <a:p>
            <a:r>
              <a:rPr lang="fr-CA"/>
              <a:t>Cela signifie que vous avez besoin de connaissances - une approche investigatrice/inquisitive de votre client favorisera un excellent service à la clientèle. Faites des recherches sur les données démographiques, l'âge, les allergies, etc. Par exemple : Si une famille voyage avec des enfants, comment pouvez-vous répondre à leurs besoins ? </a:t>
            </a:r>
          </a:p>
        </p:txBody>
      </p:sp>
      <p:sp>
        <p:nvSpPr>
          <p:cNvPr id="6" name="Content Placeholder 5">
            <a:extLst>
              <a:ext uri="{FF2B5EF4-FFF2-40B4-BE49-F238E27FC236}">
                <a16:creationId xmlns:a16="http://schemas.microsoft.com/office/drawing/2014/main" id="{21CF3CAA-C0BA-4511-9D84-E5F5DED0CF3C}"/>
              </a:ext>
            </a:extLst>
          </p:cNvPr>
          <p:cNvSpPr>
            <a:spLocks noGrp="1"/>
          </p:cNvSpPr>
          <p:nvPr>
            <p:ph sz="quarter" idx="4"/>
            <p:custDataLst>
              <p:tags r:id="rId4"/>
            </p:custDataLst>
          </p:nvPr>
        </p:nvSpPr>
        <p:spPr>
          <a:xfrm>
            <a:off x="6936378" y="2262188"/>
            <a:ext cx="4805424" cy="1514475"/>
          </a:xfrm>
        </p:spPr>
        <p:txBody>
          <a:bodyPr>
            <a:normAutofit lnSpcReduction="10000"/>
          </a:bodyPr>
          <a:lstStyle/>
          <a:p>
            <a:r>
              <a:rPr lang="fr-CA" sz="2000" dirty="0"/>
              <a:t>Soyez prêtes à fournir des informations : connaissez vos services, vos produits, vos prix, les spéciaux, les promotions, etc. </a:t>
            </a:r>
          </a:p>
        </p:txBody>
      </p:sp>
      <p:sp>
        <p:nvSpPr>
          <p:cNvPr id="7" name="Footer Placeholder 6">
            <a:extLst>
              <a:ext uri="{FF2B5EF4-FFF2-40B4-BE49-F238E27FC236}">
                <a16:creationId xmlns:a16="http://schemas.microsoft.com/office/drawing/2014/main" id="{6B7ADD56-F391-4AF6-9B33-8B9C008DC7C2}"/>
              </a:ext>
            </a:extLst>
          </p:cNvPr>
          <p:cNvSpPr>
            <a:spLocks noGrp="1"/>
          </p:cNvSpPr>
          <p:nvPr>
            <p:ph type="ftr" sz="quarter" idx="11"/>
            <p:custDataLst>
              <p:tags r:id="rId5"/>
            </p:custDataLst>
          </p:nvPr>
        </p:nvSpPr>
        <p:spPr/>
        <p:txBody>
          <a:bodyPr/>
          <a:lstStyle/>
          <a:p>
            <a:r>
              <a:rPr lang="en-CA" dirty="0"/>
              <a:t>EXCELLENCE DU SERVICE </a:t>
            </a:r>
            <a:r>
              <a:rPr lang="en-CA" dirty="0" err="1"/>
              <a:t>À</a:t>
            </a:r>
            <a:r>
              <a:rPr lang="en-CA" dirty="0"/>
              <a:t> LA CLIENTÈLE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5E50CBE8-2E33-478B-98DE-DA692A109DC6}"/>
              </a:ext>
            </a:extLst>
          </p:cNvPr>
          <p:cNvPicPr>
            <a:picLocks noChangeAspect="1" noChangeArrowheads="1"/>
          </p:cNvPicPr>
          <p:nvPr>
            <p:custDataLst>
              <p:tags r:id="rId6"/>
            </p:custDataLst>
          </p:nvPr>
        </p:nvPicPr>
        <p:blipFill>
          <a:blip r:embed="rId9">
            <a:extLst>
              <a:ext uri="{28A0092B-C50C-407E-A947-70E740481C1C}">
                <a14:useLocalDpi xmlns:a14="http://schemas.microsoft.com/office/drawing/2010/main" val="0"/>
              </a:ext>
            </a:extLst>
          </a:blip>
          <a:srcRect/>
          <a:stretch>
            <a:fillRect/>
          </a:stretch>
        </p:blipFill>
        <p:spPr bwMode="auto">
          <a:xfrm>
            <a:off x="10121918" y="757238"/>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Today's Special/Restaurant Special/Chalkboard/Restaurant Chalkboard/Sixth  Street Steakhouse | Restaurant specials, Chalkboard restaurant, Specials  chalkboard">
            <a:extLst>
              <a:ext uri="{FF2B5EF4-FFF2-40B4-BE49-F238E27FC236}">
                <a16:creationId xmlns:a16="http://schemas.microsoft.com/office/drawing/2014/main" id="{56E8117F-BFFE-448F-9D40-50F798407CF0}"/>
              </a:ext>
            </a:extLst>
          </p:cNvPr>
          <p:cNvPicPr>
            <a:picLocks noChangeAspect="1" noChangeArrowheads="1"/>
          </p:cNvPicPr>
          <p:nvPr>
            <p:custDataLst>
              <p:tags r:id="rId7"/>
            </p:custDataLst>
          </p:nvPr>
        </p:nvPicPr>
        <p:blipFill>
          <a:blip r:embed="rId10">
            <a:extLst>
              <a:ext uri="{28A0092B-C50C-407E-A947-70E740481C1C}">
                <a14:useLocalDpi xmlns:a14="http://schemas.microsoft.com/office/drawing/2010/main" val="0"/>
              </a:ext>
            </a:extLst>
          </a:blip>
          <a:srcRect/>
          <a:stretch>
            <a:fillRect/>
          </a:stretch>
        </p:blipFill>
        <p:spPr bwMode="auto">
          <a:xfrm>
            <a:off x="7899494" y="4090848"/>
            <a:ext cx="2982229" cy="187574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18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D5A85-59AF-4309-82A7-F8746D49FD42}"/>
              </a:ext>
            </a:extLst>
          </p:cNvPr>
          <p:cNvSpPr>
            <a:spLocks noGrp="1"/>
          </p:cNvSpPr>
          <p:nvPr>
            <p:ph type="title"/>
            <p:custDataLst>
              <p:tags r:id="rId1"/>
            </p:custDataLst>
          </p:nvPr>
        </p:nvSpPr>
        <p:spPr>
          <a:xfrm>
            <a:off x="839788" y="365126"/>
            <a:ext cx="10515600" cy="1054884"/>
          </a:xfrm>
        </p:spPr>
        <p:txBody>
          <a:bodyPr/>
          <a:lstStyle/>
          <a:p>
            <a:r>
              <a:rPr lang="en-US" dirty="0"/>
              <a:t>CONSEILS POUR RÉUSSIR</a:t>
            </a:r>
            <a:endParaRPr lang="en-CA" dirty="0"/>
          </a:p>
        </p:txBody>
      </p:sp>
      <p:sp>
        <p:nvSpPr>
          <p:cNvPr id="3" name="Text Placeholder 2">
            <a:extLst>
              <a:ext uri="{FF2B5EF4-FFF2-40B4-BE49-F238E27FC236}">
                <a16:creationId xmlns:a16="http://schemas.microsoft.com/office/drawing/2014/main" id="{AC36C08B-D6C9-41A5-8CEF-294DAC90ABC1}"/>
              </a:ext>
            </a:extLst>
          </p:cNvPr>
          <p:cNvSpPr>
            <a:spLocks noGrp="1"/>
          </p:cNvSpPr>
          <p:nvPr>
            <p:ph type="body" idx="1"/>
            <p:custDataLst>
              <p:tags r:id="rId2"/>
            </p:custDataLst>
          </p:nvPr>
        </p:nvSpPr>
        <p:spPr>
          <a:xfrm>
            <a:off x="836612" y="1420009"/>
            <a:ext cx="8006942" cy="1085066"/>
          </a:xfrm>
        </p:spPr>
        <p:txBody>
          <a:bodyPr/>
          <a:lstStyle/>
          <a:p>
            <a:r>
              <a:rPr lang="en-US" sz="2800" dirty="0">
                <a:solidFill>
                  <a:srgbClr val="00B0F0"/>
                </a:solidFill>
                <a:latin typeface="+mj-lt"/>
              </a:rPr>
              <a:t>#4  La première impression </a:t>
            </a:r>
            <a:r>
              <a:rPr lang="en-US" sz="2800" dirty="0" err="1">
                <a:solidFill>
                  <a:srgbClr val="00B0F0"/>
                </a:solidFill>
                <a:latin typeface="+mj-lt"/>
              </a:rPr>
              <a:t>compte</a:t>
            </a:r>
            <a:r>
              <a:rPr lang="en-US" sz="2800" dirty="0">
                <a:solidFill>
                  <a:srgbClr val="00B0F0"/>
                </a:solidFill>
                <a:latin typeface="+mj-lt"/>
              </a:rPr>
              <a:t> !</a:t>
            </a:r>
            <a:endParaRPr lang="en-CA" sz="2800" dirty="0">
              <a:latin typeface="+mj-lt"/>
            </a:endParaRPr>
          </a:p>
          <a:p>
            <a:endParaRPr lang="en-CA" dirty="0"/>
          </a:p>
        </p:txBody>
      </p:sp>
      <p:sp>
        <p:nvSpPr>
          <p:cNvPr id="4" name="Content Placeholder 3">
            <a:extLst>
              <a:ext uri="{FF2B5EF4-FFF2-40B4-BE49-F238E27FC236}">
                <a16:creationId xmlns:a16="http://schemas.microsoft.com/office/drawing/2014/main" id="{A6C94C37-0214-402B-A912-EE8503222532}"/>
              </a:ext>
            </a:extLst>
          </p:cNvPr>
          <p:cNvSpPr>
            <a:spLocks noGrp="1"/>
          </p:cNvSpPr>
          <p:nvPr>
            <p:ph sz="half" idx="2"/>
            <p:custDataLst>
              <p:tags r:id="rId3"/>
            </p:custDataLst>
          </p:nvPr>
        </p:nvSpPr>
        <p:spPr/>
        <p:txBody>
          <a:bodyPr>
            <a:normAutofit fontScale="85000" lnSpcReduction="20000"/>
          </a:bodyPr>
          <a:lstStyle/>
          <a:p>
            <a:endParaRPr lang="fr-CA" dirty="0"/>
          </a:p>
          <a:p>
            <a:pPr marL="0" indent="0">
              <a:buNone/>
            </a:pPr>
            <a:r>
              <a:rPr lang="fr-CA" dirty="0"/>
              <a:t>En réalité, nous préférons nous occuper des gens familiers et en qui nous avons confiance. Les impressions sont essentielles pour développer un sentiment de confiance avec le client. Il veut savoir que vous êtes responsable et fiable dans votre service et votre attitude.</a:t>
            </a:r>
          </a:p>
          <a:p>
            <a:pPr marL="0" indent="0">
              <a:buNone/>
            </a:pPr>
            <a:endParaRPr lang="fr-CA" dirty="0"/>
          </a:p>
          <a:p>
            <a:pPr>
              <a:spcBef>
                <a:spcPts val="0"/>
              </a:spcBef>
            </a:pPr>
            <a:r>
              <a:rPr lang="fr-CA" sz="1800" b="0" i="0" u="none" strike="noStrike" dirty="0">
                <a:solidFill>
                  <a:srgbClr val="464656"/>
                </a:solidFill>
                <a:effectLst/>
                <a:latin typeface="Times New Roman" panose="02020603050405020304" pitchFamily="18" charset="0"/>
              </a:rPr>
              <a:t> </a:t>
            </a:r>
            <a:r>
              <a:rPr lang="fr-CA" sz="1800" b="0" i="0" u="none" strike="noStrike" dirty="0">
                <a:solidFill>
                  <a:srgbClr val="F15035"/>
                </a:solidFill>
                <a:effectLst/>
                <a:latin typeface="Times New Roman" panose="02020603050405020304" pitchFamily="18" charset="0"/>
                <a:hlinkClick r:id="rId11"/>
              </a:rPr>
              <a:t>LinkedIn</a:t>
            </a:r>
            <a:r>
              <a:rPr lang="fr-CA" sz="1800" b="0" i="0" u="none" strike="noStrike" dirty="0">
                <a:solidFill>
                  <a:srgbClr val="464656"/>
                </a:solidFill>
                <a:effectLst/>
                <a:latin typeface="Times New Roman" panose="02020603050405020304" pitchFamily="18" charset="0"/>
              </a:rPr>
              <a:t> </a:t>
            </a:r>
            <a:r>
              <a:rPr lang="fr-CA" sz="1800" dirty="0">
                <a:solidFill>
                  <a:srgbClr val="464656"/>
                </a:solidFill>
                <a:latin typeface="Times New Roman" panose="02020603050405020304" pitchFamily="18" charset="0"/>
              </a:rPr>
              <a:t>rapporte que seuls 4 % des clients déçus se plaignent auprès des membres du personnel, mais que neuf sur dix ne reviennent jamais.</a:t>
            </a:r>
            <a:br>
              <a:rPr lang="fr-CA" dirty="0"/>
            </a:br>
            <a:endParaRPr lang="fr-CA" dirty="0"/>
          </a:p>
        </p:txBody>
      </p:sp>
      <p:sp>
        <p:nvSpPr>
          <p:cNvPr id="6" name="Content Placeholder 5">
            <a:extLst>
              <a:ext uri="{FF2B5EF4-FFF2-40B4-BE49-F238E27FC236}">
                <a16:creationId xmlns:a16="http://schemas.microsoft.com/office/drawing/2014/main" id="{1BB9FD35-71D4-49BC-BB76-400066942618}"/>
              </a:ext>
            </a:extLst>
          </p:cNvPr>
          <p:cNvSpPr>
            <a:spLocks noGrp="1"/>
          </p:cNvSpPr>
          <p:nvPr>
            <p:ph sz="quarter" idx="4"/>
            <p:custDataLst>
              <p:tags r:id="rId4"/>
            </p:custDataLst>
          </p:nvPr>
        </p:nvSpPr>
        <p:spPr/>
        <p:txBody>
          <a:bodyPr>
            <a:normAutofit fontScale="85000" lnSpcReduction="20000"/>
          </a:bodyPr>
          <a:lstStyle/>
          <a:p>
            <a:pPr marL="0" indent="0">
              <a:buNone/>
            </a:pPr>
            <a:r>
              <a:rPr lang="fr-CA" i="1" dirty="0"/>
              <a:t>En effet, 81 % des personnes sont plus susceptibles de collaborer à nouveau avec une entreprise après un bon service !</a:t>
            </a:r>
          </a:p>
        </p:txBody>
      </p:sp>
      <p:sp>
        <p:nvSpPr>
          <p:cNvPr id="7" name="Footer Placeholder 6">
            <a:extLst>
              <a:ext uri="{FF2B5EF4-FFF2-40B4-BE49-F238E27FC236}">
                <a16:creationId xmlns:a16="http://schemas.microsoft.com/office/drawing/2014/main" id="{7AF6F26C-0ACA-40A9-AD17-3DDCDD478C37}"/>
              </a:ext>
            </a:extLst>
          </p:cNvPr>
          <p:cNvSpPr>
            <a:spLocks noGrp="1"/>
          </p:cNvSpPr>
          <p:nvPr>
            <p:ph type="ftr" sz="quarter" idx="11"/>
            <p:custDataLst>
              <p:tags r:id="rId5"/>
            </p:custDataLst>
          </p:nvPr>
        </p:nvSpPr>
        <p:spPr/>
        <p:txBody>
          <a:bodyPr/>
          <a:lstStyle/>
          <a:p>
            <a:r>
              <a:rPr lang="fr-CA"/>
              <a:t>EXCELLENCE DU SERVICE À LA CLIENTÈLE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79A42A60-756F-4605-8208-9E0F017A5689}"/>
              </a:ext>
            </a:extLst>
          </p:cNvPr>
          <p:cNvPicPr>
            <a:picLocks noChangeAspect="1" noChangeArrowheads="1"/>
          </p:cNvPicPr>
          <p:nvPr>
            <p:custDataLst>
              <p:tags r:id="rId6"/>
            </p:custDataLst>
          </p:nvPr>
        </p:nvPicPr>
        <p:blipFill>
          <a:blip r:embed="rId12">
            <a:extLst>
              <a:ext uri="{28A0092B-C50C-407E-A947-70E740481C1C}">
                <a14:useLocalDpi xmlns:a14="http://schemas.microsoft.com/office/drawing/2010/main" val="0"/>
              </a:ext>
            </a:extLst>
          </a:blip>
          <a:srcRect/>
          <a:stretch>
            <a:fillRect/>
          </a:stretch>
        </p:blipFill>
        <p:spPr bwMode="auto">
          <a:xfrm>
            <a:off x="-104786" y="4419599"/>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14" name="Graphic 13" descr="Dollar">
            <a:extLst>
              <a:ext uri="{FF2B5EF4-FFF2-40B4-BE49-F238E27FC236}">
                <a16:creationId xmlns:a16="http://schemas.microsoft.com/office/drawing/2014/main" id="{5EA8A594-9911-441B-B294-240E0082A9F0}"/>
              </a:ext>
            </a:extLst>
          </p:cNvPr>
          <p:cNvPicPr>
            <a:picLocks noChangeAspect="1"/>
          </p:cNvPicPr>
          <p:nvPr>
            <p:custDataLst>
              <p:tags r:id="rId7"/>
            </p:custDataLst>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194427" y="3890169"/>
            <a:ext cx="914400" cy="914400"/>
          </a:xfrm>
          <a:prstGeom prst="rect">
            <a:avLst/>
          </a:prstGeom>
        </p:spPr>
      </p:pic>
      <p:pic>
        <p:nvPicPr>
          <p:cNvPr id="16" name="Graphic 15" descr="Coins">
            <a:extLst>
              <a:ext uri="{FF2B5EF4-FFF2-40B4-BE49-F238E27FC236}">
                <a16:creationId xmlns:a16="http://schemas.microsoft.com/office/drawing/2014/main" id="{3C259210-86A5-44E0-9F15-09852BB96388}"/>
              </a:ext>
            </a:extLst>
          </p:cNvPr>
          <p:cNvPicPr>
            <a:picLocks noChangeAspect="1"/>
          </p:cNvPicPr>
          <p:nvPr>
            <p:custDataLst>
              <p:tags r:id="rId8"/>
            </p:custDataLst>
          </p:nvPr>
        </p:nvPicPr>
        <p:blipFill>
          <a:blip r:embed="rId15" cstate="hq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283452" y="3896700"/>
            <a:ext cx="914400" cy="914400"/>
          </a:xfrm>
          <a:prstGeom prst="rect">
            <a:avLst/>
          </a:prstGeom>
        </p:spPr>
      </p:pic>
      <p:pic>
        <p:nvPicPr>
          <p:cNvPr id="18" name="Graphic 17" descr="Smiling face with no fill">
            <a:extLst>
              <a:ext uri="{FF2B5EF4-FFF2-40B4-BE49-F238E27FC236}">
                <a16:creationId xmlns:a16="http://schemas.microsoft.com/office/drawing/2014/main" id="{615D3C5A-F55E-41CE-A45E-B1A7824EF228}"/>
              </a:ext>
            </a:extLst>
          </p:cNvPr>
          <p:cNvPicPr>
            <a:picLocks noChangeAspect="1"/>
          </p:cNvPicPr>
          <p:nvPr>
            <p:custDataLst>
              <p:tags r:id="rId9"/>
            </p:custDataLst>
          </p:nvPr>
        </p:nvPicPr>
        <p:blipFill>
          <a:blip r:embed="rId17" cstate="hq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525691" y="3821113"/>
            <a:ext cx="914400" cy="914400"/>
          </a:xfrm>
          <a:prstGeom prst="rect">
            <a:avLst/>
          </a:prstGeom>
        </p:spPr>
      </p:pic>
    </p:spTree>
    <p:extLst>
      <p:ext uri="{BB962C8B-B14F-4D97-AF65-F5344CB8AC3E}">
        <p14:creationId xmlns:p14="http://schemas.microsoft.com/office/powerpoint/2010/main" val="1868456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746E-F27D-4DEC-ADA6-97AD9EE90E78}"/>
              </a:ext>
            </a:extLst>
          </p:cNvPr>
          <p:cNvSpPr>
            <a:spLocks noGrp="1"/>
          </p:cNvSpPr>
          <p:nvPr>
            <p:ph type="title"/>
            <p:custDataLst>
              <p:tags r:id="rId1"/>
            </p:custDataLst>
          </p:nvPr>
        </p:nvSpPr>
        <p:spPr>
          <a:solidFill>
            <a:schemeClr val="accent5">
              <a:lumMod val="20000"/>
              <a:lumOff val="80000"/>
            </a:schemeClr>
          </a:solidFill>
        </p:spPr>
        <p:txBody>
          <a:bodyPr/>
          <a:lstStyle/>
          <a:p>
            <a:r>
              <a:rPr lang="fr-CA" dirty="0">
                <a:solidFill>
                  <a:schemeClr val="accent2"/>
                </a:solidFill>
              </a:rPr>
              <a:t>Les moyens de créer une impression positive!  </a:t>
            </a:r>
          </a:p>
        </p:txBody>
      </p:sp>
      <p:sp>
        <p:nvSpPr>
          <p:cNvPr id="3" name="Content Placeholder 2">
            <a:extLst>
              <a:ext uri="{FF2B5EF4-FFF2-40B4-BE49-F238E27FC236}">
                <a16:creationId xmlns:a16="http://schemas.microsoft.com/office/drawing/2014/main" id="{D21329C7-8377-484C-9EF6-18CAE97537CD}"/>
              </a:ext>
            </a:extLst>
          </p:cNvPr>
          <p:cNvSpPr>
            <a:spLocks noGrp="1"/>
          </p:cNvSpPr>
          <p:nvPr>
            <p:ph sz="half" idx="1"/>
            <p:custDataLst>
              <p:tags r:id="rId2"/>
            </p:custDataLst>
          </p:nvPr>
        </p:nvSpPr>
        <p:spPr>
          <a:xfrm>
            <a:off x="949233" y="1851750"/>
            <a:ext cx="7045235" cy="4351338"/>
          </a:xfrm>
        </p:spPr>
        <p:txBody>
          <a:bodyPr>
            <a:normAutofit/>
          </a:bodyPr>
          <a:lstStyle/>
          <a:p>
            <a:pPr marL="0" indent="0">
              <a:buNone/>
            </a:pPr>
            <a:r>
              <a:rPr lang="fr-CA" dirty="0"/>
              <a:t>Les moyens de créer une impression positive: </a:t>
            </a:r>
          </a:p>
          <a:p>
            <a:pPr marL="0" indent="0">
              <a:buNone/>
            </a:pPr>
            <a:r>
              <a:rPr lang="fr-CA" sz="2000" dirty="0"/>
              <a:t>• Réflexion pour répondre aux besoins du client</a:t>
            </a:r>
          </a:p>
          <a:p>
            <a:pPr marL="0" indent="0">
              <a:buNone/>
            </a:pPr>
            <a:r>
              <a:rPr lang="fr-CA" sz="2000" dirty="0"/>
              <a:t>• Prise de responsabilité personnelle du client</a:t>
            </a:r>
          </a:p>
          <a:p>
            <a:pPr marL="0" indent="0">
              <a:buNone/>
            </a:pPr>
            <a:r>
              <a:rPr lang="fr-CA" sz="2000" dirty="0"/>
              <a:t>• Résolution rapide des problèmes du client </a:t>
            </a:r>
          </a:p>
          <a:p>
            <a:pPr marL="0" indent="0">
              <a:buNone/>
            </a:pPr>
            <a:r>
              <a:rPr lang="fr-CA" sz="2000" dirty="0"/>
              <a:t>• Offrir une assistance immédiate</a:t>
            </a:r>
          </a:p>
          <a:p>
            <a:pPr marL="0" indent="0">
              <a:buNone/>
            </a:pPr>
            <a:r>
              <a:rPr lang="fr-CA" sz="2000" dirty="0"/>
              <a:t>• Amabilité et empathie</a:t>
            </a:r>
          </a:p>
          <a:p>
            <a:pPr marL="0" indent="0">
              <a:buNone/>
            </a:pPr>
            <a:r>
              <a:rPr lang="fr-CA" sz="2000" dirty="0"/>
              <a:t>• Utiliser le nom du client dans une conversation</a:t>
            </a:r>
          </a:p>
          <a:p>
            <a:pPr marL="0" indent="0">
              <a:buNone/>
            </a:pPr>
            <a:r>
              <a:rPr lang="fr-CA" sz="2000" dirty="0"/>
              <a:t>• Ton agréable de la voix</a:t>
            </a:r>
          </a:p>
          <a:p>
            <a:pPr marL="0" indent="0">
              <a:buNone/>
            </a:pPr>
            <a:r>
              <a:rPr lang="fr-CA" sz="2000" dirty="0"/>
              <a:t>• Manières polies et courtoises</a:t>
            </a:r>
          </a:p>
          <a:p>
            <a:pPr marL="0" indent="0">
              <a:buNone/>
            </a:pPr>
            <a:r>
              <a:rPr lang="fr-CA" sz="2000" dirty="0"/>
              <a:t>• Conversations authentiques, attentionnées et réfléchies</a:t>
            </a:r>
          </a:p>
        </p:txBody>
      </p:sp>
      <p:pic>
        <p:nvPicPr>
          <p:cNvPr id="7" name="Content Placeholder 6" descr="Thumbs up sign">
            <a:extLst>
              <a:ext uri="{FF2B5EF4-FFF2-40B4-BE49-F238E27FC236}">
                <a16:creationId xmlns:a16="http://schemas.microsoft.com/office/drawing/2014/main" id="{E268F323-70BF-4B8D-8DB7-00FCD440A2D4}"/>
              </a:ext>
            </a:extLst>
          </p:cNvPr>
          <p:cNvPicPr>
            <a:picLocks noGrp="1" noChangeAspect="1"/>
          </p:cNvPicPr>
          <p:nvPr>
            <p:ph sz="half" idx="2"/>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1361135">
            <a:off x="8993742" y="2520334"/>
            <a:ext cx="1124225" cy="1257822"/>
          </a:xfrm>
        </p:spPr>
      </p:pic>
      <p:sp>
        <p:nvSpPr>
          <p:cNvPr id="5" name="Footer Placeholder 4">
            <a:extLst>
              <a:ext uri="{FF2B5EF4-FFF2-40B4-BE49-F238E27FC236}">
                <a16:creationId xmlns:a16="http://schemas.microsoft.com/office/drawing/2014/main" id="{7DAFE16A-71FF-471F-A7A2-3D832340DE46}"/>
              </a:ext>
            </a:extLst>
          </p:cNvPr>
          <p:cNvSpPr>
            <a:spLocks noGrp="1"/>
          </p:cNvSpPr>
          <p:nvPr>
            <p:ph type="ftr" sz="quarter" idx="11"/>
            <p:custDataLst>
              <p:tags r:id="rId4"/>
            </p:custDataLst>
          </p:nvPr>
        </p:nvSpPr>
        <p:spPr/>
        <p:txBody>
          <a:bodyPr/>
          <a:lstStyle/>
          <a:p>
            <a:r>
              <a:rPr lang="fr-CA"/>
              <a:t>EXCELLENCE DU SERVICE À LA CLIENTÈLE</a:t>
            </a:r>
          </a:p>
        </p:txBody>
      </p:sp>
    </p:spTree>
    <p:extLst>
      <p:ext uri="{BB962C8B-B14F-4D97-AF65-F5344CB8AC3E}">
        <p14:creationId xmlns:p14="http://schemas.microsoft.com/office/powerpoint/2010/main" val="217306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9A95E-C29F-4026-B49B-3208D9BA677A}"/>
              </a:ext>
            </a:extLst>
          </p:cNvPr>
          <p:cNvSpPr>
            <a:spLocks noGrp="1"/>
          </p:cNvSpPr>
          <p:nvPr>
            <p:ph sz="half" idx="1"/>
            <p:custDataLst>
              <p:tags r:id="rId1"/>
            </p:custDataLst>
          </p:nvPr>
        </p:nvSpPr>
        <p:spPr>
          <a:xfrm>
            <a:off x="838200" y="3056709"/>
            <a:ext cx="5181600" cy="3120254"/>
          </a:xfrm>
        </p:spPr>
        <p:txBody>
          <a:bodyPr>
            <a:normAutofit/>
          </a:bodyPr>
          <a:lstStyle/>
          <a:p>
            <a:r>
              <a:rPr lang="fr-CA"/>
              <a:t>N'oubliez pas que les impressions restent avec ceux que vous rencontrez, en particulier les clients, et qu'une fois enregistrées, les impressions négatives sont difficiles à surmonter !</a:t>
            </a:r>
          </a:p>
          <a:p>
            <a:pPr marL="0" indent="0">
              <a:buNone/>
            </a:pPr>
            <a:endParaRPr lang="fr-CA"/>
          </a:p>
          <a:p>
            <a:endParaRPr lang="fr-CA"/>
          </a:p>
        </p:txBody>
      </p:sp>
      <p:sp>
        <p:nvSpPr>
          <p:cNvPr id="4" name="Content Placeholder 3">
            <a:extLst>
              <a:ext uri="{FF2B5EF4-FFF2-40B4-BE49-F238E27FC236}">
                <a16:creationId xmlns:a16="http://schemas.microsoft.com/office/drawing/2014/main" id="{94E5C317-6A39-4A54-B4DC-694FC78F71D7}"/>
              </a:ext>
            </a:extLst>
          </p:cNvPr>
          <p:cNvSpPr>
            <a:spLocks noGrp="1"/>
          </p:cNvSpPr>
          <p:nvPr>
            <p:ph sz="half" idx="2"/>
            <p:custDataLst>
              <p:tags r:id="rId2"/>
            </p:custDataLst>
          </p:nvPr>
        </p:nvSpPr>
        <p:spPr/>
        <p:txBody>
          <a:bodyPr>
            <a:normAutofit/>
          </a:bodyPr>
          <a:lstStyle/>
          <a:p>
            <a:r>
              <a:rPr lang="fr-CA" sz="2000" dirty="0"/>
              <a:t>Faire attendre le client </a:t>
            </a:r>
          </a:p>
          <a:p>
            <a:r>
              <a:rPr lang="fr-CA" sz="2000" dirty="0"/>
              <a:t>Ne pas dire "s'il vous plaît" et/ou "merci".</a:t>
            </a:r>
          </a:p>
          <a:p>
            <a:r>
              <a:rPr lang="fr-CA" sz="2000" dirty="0"/>
              <a:t>Parler fort </a:t>
            </a:r>
          </a:p>
          <a:p>
            <a:r>
              <a:rPr lang="fr-CA" sz="1800" dirty="0"/>
              <a:t>Être </a:t>
            </a:r>
            <a:r>
              <a:rPr lang="fr-CA" sz="2000" dirty="0"/>
              <a:t>condescendant envers les clients ou les collègues</a:t>
            </a:r>
          </a:p>
          <a:p>
            <a:r>
              <a:rPr lang="fr-CA" sz="2000" dirty="0"/>
              <a:t>Faire la grimace, froncer les sourcils, avoir l'air distant, ne pas sourire</a:t>
            </a:r>
          </a:p>
          <a:p>
            <a:r>
              <a:rPr lang="fr-CA" sz="2000" dirty="0"/>
              <a:t>Avoir l'air ébouriffé ou avoir l'air de s'en ficher.</a:t>
            </a:r>
          </a:p>
          <a:p>
            <a:r>
              <a:rPr lang="fr-CA" sz="2000" dirty="0"/>
              <a:t>Avoir une mauvaise poignée de main</a:t>
            </a:r>
          </a:p>
          <a:p>
            <a:r>
              <a:rPr lang="fr-CA" sz="2000" dirty="0"/>
              <a:t>Se concentrer sur une autre tâche tout en s'adressant à un client.</a:t>
            </a:r>
          </a:p>
        </p:txBody>
      </p:sp>
      <p:sp>
        <p:nvSpPr>
          <p:cNvPr id="5" name="Footer Placeholder 4">
            <a:extLst>
              <a:ext uri="{FF2B5EF4-FFF2-40B4-BE49-F238E27FC236}">
                <a16:creationId xmlns:a16="http://schemas.microsoft.com/office/drawing/2014/main" id="{F5B232C3-F9C4-4C65-A318-2EBCA1EBB15A}"/>
              </a:ext>
            </a:extLst>
          </p:cNvPr>
          <p:cNvSpPr>
            <a:spLocks noGrp="1"/>
          </p:cNvSpPr>
          <p:nvPr>
            <p:ph type="ftr" sz="quarter" idx="11"/>
            <p:custDataLst>
              <p:tags r:id="rId3"/>
            </p:custDataLst>
          </p:nvPr>
        </p:nvSpPr>
        <p:spPr/>
        <p:txBody>
          <a:bodyPr/>
          <a:lstStyle/>
          <a:p>
            <a:r>
              <a:rPr lang="fr-CA"/>
              <a:t>EXCELLENCE DU SERVICE À LA CLIENTÈLE</a:t>
            </a:r>
          </a:p>
        </p:txBody>
      </p:sp>
      <p:sp>
        <p:nvSpPr>
          <p:cNvPr id="7" name="Title 6">
            <a:extLst>
              <a:ext uri="{FF2B5EF4-FFF2-40B4-BE49-F238E27FC236}">
                <a16:creationId xmlns:a16="http://schemas.microsoft.com/office/drawing/2014/main" id="{7BFAA75B-0842-4376-91D4-D5938C0E0E30}"/>
              </a:ext>
            </a:extLst>
          </p:cNvPr>
          <p:cNvSpPr>
            <a:spLocks noGrp="1"/>
          </p:cNvSpPr>
          <p:nvPr>
            <p:ph type="title"/>
            <p:custDataLst>
              <p:tags r:id="rId4"/>
            </p:custDataLst>
          </p:nvPr>
        </p:nvSpPr>
        <p:spPr>
          <a:xfrm>
            <a:off x="838200" y="443503"/>
            <a:ext cx="10121348" cy="954224"/>
          </a:xfrm>
          <a:solidFill>
            <a:schemeClr val="accent5">
              <a:lumMod val="20000"/>
              <a:lumOff val="80000"/>
            </a:schemeClr>
          </a:solidFill>
        </p:spPr>
        <p:txBody>
          <a:bodyPr>
            <a:normAutofit fontScale="90000"/>
          </a:bodyPr>
          <a:lstStyle/>
          <a:p>
            <a:r>
              <a:rPr lang="fr-CA">
                <a:solidFill>
                  <a:srgbClr val="FF0000"/>
                </a:solidFill>
              </a:rPr>
              <a:t>Les facteurs qui créent une impression négative :</a:t>
            </a:r>
          </a:p>
        </p:txBody>
      </p:sp>
      <p:pic>
        <p:nvPicPr>
          <p:cNvPr id="6148" name="Picture 4" descr="469 thumbs down clipart | Public domain vectors">
            <a:extLst>
              <a:ext uri="{FF2B5EF4-FFF2-40B4-BE49-F238E27FC236}">
                <a16:creationId xmlns:a16="http://schemas.microsoft.com/office/drawing/2014/main" id="{B7B14E52-18B3-4170-ACC3-F3AF56A1508C}"/>
              </a:ext>
            </a:extLst>
          </p:cNvPr>
          <p:cNvPicPr>
            <a:picLocks noChangeAspect="1" noChangeArrowheads="1"/>
          </p:cNvPicPr>
          <p:nvPr>
            <p:custDataLst>
              <p:tags r:id="rId5"/>
            </p:custDataLst>
          </p:nvPr>
        </p:nvPicPr>
        <p:blipFill>
          <a:blip r:embed="rId7">
            <a:extLst>
              <a:ext uri="{28A0092B-C50C-407E-A947-70E740481C1C}">
                <a14:useLocalDpi xmlns:a14="http://schemas.microsoft.com/office/drawing/2010/main" val="0"/>
              </a:ext>
            </a:extLst>
          </a:blip>
          <a:srcRect/>
          <a:stretch>
            <a:fillRect/>
          </a:stretch>
        </p:blipFill>
        <p:spPr bwMode="auto">
          <a:xfrm>
            <a:off x="1097280" y="1224915"/>
            <a:ext cx="1831794" cy="1831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9026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7"/>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6"/>
</p:tagLst>
</file>

<file path=ppt/tags/tag41.xml><?xml version="1.0" encoding="utf-8"?>
<p:tagLst xmlns:a="http://schemas.openxmlformats.org/drawingml/2006/main" xmlns:r="http://schemas.openxmlformats.org/officeDocument/2006/relationships" xmlns:p="http://schemas.openxmlformats.org/presentationml/2006/main">
  <p:tag name="NUM" val="7"/>
</p:tagLst>
</file>

<file path=ppt/tags/tag42.xml><?xml version="1.0" encoding="utf-8"?>
<p:tagLst xmlns:a="http://schemas.openxmlformats.org/drawingml/2006/main" xmlns:r="http://schemas.openxmlformats.org/officeDocument/2006/relationships" xmlns:p="http://schemas.openxmlformats.org/presentationml/2006/main">
  <p:tag name="NUM" val="8"/>
</p:tagLst>
</file>

<file path=ppt/tags/tag43.xml><?xml version="1.0" encoding="utf-8"?>
<p:tagLst xmlns:a="http://schemas.openxmlformats.org/drawingml/2006/main" xmlns:r="http://schemas.openxmlformats.org/officeDocument/2006/relationships" xmlns:p="http://schemas.openxmlformats.org/presentationml/2006/main">
  <p:tag name="NUM" val="9"/>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5"/>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5"/>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3"/>
</p:tagLst>
</file>

<file path=ppt/tags/tag68.xml><?xml version="1.0" encoding="utf-8"?>
<p:tagLst xmlns:a="http://schemas.openxmlformats.org/drawingml/2006/main" xmlns:r="http://schemas.openxmlformats.org/officeDocument/2006/relationships" xmlns:p="http://schemas.openxmlformats.org/presentationml/2006/main">
  <p:tag name="NUM" val="4"/>
</p:tagLst>
</file>

<file path=ppt/tags/tag69.xml><?xml version="1.0" encoding="utf-8"?>
<p:tagLst xmlns:a="http://schemas.openxmlformats.org/drawingml/2006/main" xmlns:r="http://schemas.openxmlformats.org/officeDocument/2006/relationships" xmlns:p="http://schemas.openxmlformats.org/presentationml/2006/main">
  <p:tag name="NUM" val="5"/>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6"/>
</p:tagLst>
</file>

<file path=ppt/tags/tag71.xml><?xml version="1.0" encoding="utf-8"?>
<p:tagLst xmlns:a="http://schemas.openxmlformats.org/drawingml/2006/main" xmlns:r="http://schemas.openxmlformats.org/officeDocument/2006/relationships" xmlns:p="http://schemas.openxmlformats.org/presentationml/2006/main">
  <p:tag name="NUM" val="7"/>
</p:tagLst>
</file>

<file path=ppt/tags/tag72.xml><?xml version="1.0" encoding="utf-8"?>
<p:tagLst xmlns:a="http://schemas.openxmlformats.org/drawingml/2006/main" xmlns:r="http://schemas.openxmlformats.org/officeDocument/2006/relationships" xmlns:p="http://schemas.openxmlformats.org/presentationml/2006/main">
  <p:tag name="NUM" val="8"/>
</p:tagLst>
</file>

<file path=ppt/tags/tag73.xml><?xml version="1.0" encoding="utf-8"?>
<p:tagLst xmlns:a="http://schemas.openxmlformats.org/drawingml/2006/main" xmlns:r="http://schemas.openxmlformats.org/officeDocument/2006/relationships" xmlns:p="http://schemas.openxmlformats.org/presentationml/2006/main">
  <p:tag name="NUM" val="9"/>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TotalTime>
  <Words>1102</Words>
  <Application>Microsoft Office PowerPoint</Application>
  <PresentationFormat>Widescreen</PresentationFormat>
  <Paragraphs>76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Une introduction à l'excellence du service à la clientèle</vt:lpstr>
      <vt:lpstr>PowerPoint Presentation</vt:lpstr>
      <vt:lpstr>Définition d'un excellent service à la clientèle:</vt:lpstr>
      <vt:lpstr>  CONSEILS POUR RÉUSSIR </vt:lpstr>
      <vt:lpstr>CONSEILS POUR RÉUSSIR</vt:lpstr>
      <vt:lpstr>CONSEILS POUR RÉUSSIR</vt:lpstr>
      <vt:lpstr>CONSEILS POUR RÉUSSIR</vt:lpstr>
      <vt:lpstr>Les moyens de créer une impression positive!  </vt:lpstr>
      <vt:lpstr>Les facteurs qui créent une impression négative :</vt:lpstr>
      <vt:lpstr>Voyons         ce que nous avons appris jusqu'à présent.</vt:lpstr>
      <vt:lpstr>CONSEILS POUR RÉUSSIR</vt:lpstr>
      <vt:lpstr>Résumons ce que nous avons appris jusqu'à présent.                Billet de sortie!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Customer Service Excellence</dc:title>
  <dc:creator>Tatiana Vorobej</dc:creator>
  <cp:lastModifiedBy>Mario Blouin</cp:lastModifiedBy>
  <cp:revision>15</cp:revision>
  <dcterms:created xsi:type="dcterms:W3CDTF">2021-07-14T20:17:22Z</dcterms:created>
  <dcterms:modified xsi:type="dcterms:W3CDTF">2021-11-08T16:37:44Z</dcterms:modified>
</cp:coreProperties>
</file>