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7.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8.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9.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26FF45-C7F4-4AE2-8BD3-B1A4A6404C64}" v="4" dt="2021-11-12T11:51:55.3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93"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 Blouin" userId="c9e8c2cd067712e5" providerId="LiveId" clId="{CE26FF45-C7F4-4AE2-8BD3-B1A4A6404C64}"/>
    <pc:docChg chg="undo custSel modSld">
      <pc:chgData name="Mario Blouin" userId="c9e8c2cd067712e5" providerId="LiveId" clId="{CE26FF45-C7F4-4AE2-8BD3-B1A4A6404C64}" dt="2021-11-12T12:15:50.138" v="2744" actId="1076"/>
      <pc:docMkLst>
        <pc:docMk/>
      </pc:docMkLst>
      <pc:sldChg chg="delSp modSp mod">
        <pc:chgData name="Mario Blouin" userId="c9e8c2cd067712e5" providerId="LiveId" clId="{CE26FF45-C7F4-4AE2-8BD3-B1A4A6404C64}" dt="2021-11-12T12:15:50.138" v="2744" actId="1076"/>
        <pc:sldMkLst>
          <pc:docMk/>
          <pc:sldMk cId="0" sldId="256"/>
        </pc:sldMkLst>
        <pc:spChg chg="mod replST">
          <ac:chgData name="Mario Blouin" userId="c9e8c2cd067712e5" providerId="LiveId" clId="{CE26FF45-C7F4-4AE2-8BD3-B1A4A6404C64}" dt="2021-11-09T03:04:38.904" v="2631"/>
          <ac:spMkLst>
            <pc:docMk/>
            <pc:sldMk cId="0" sldId="256"/>
            <ac:spMk id="88" creationId="{00000000-0000-0000-0000-000000000000}"/>
          </ac:spMkLst>
        </pc:spChg>
        <pc:spChg chg="mod replST">
          <ac:chgData name="Mario Blouin" userId="c9e8c2cd067712e5" providerId="LiveId" clId="{CE26FF45-C7F4-4AE2-8BD3-B1A4A6404C64}" dt="2021-11-09T03:04:38.914" v="2632"/>
          <ac:spMkLst>
            <pc:docMk/>
            <pc:sldMk cId="0" sldId="256"/>
            <ac:spMk id="89" creationId="{00000000-0000-0000-0000-000000000000}"/>
          </ac:spMkLst>
        </pc:spChg>
        <pc:spChg chg="mod replST">
          <ac:chgData name="Mario Blouin" userId="c9e8c2cd067712e5" providerId="LiveId" clId="{CE26FF45-C7F4-4AE2-8BD3-B1A4A6404C64}" dt="2021-11-12T12:15:41.490" v="2743" actId="1076"/>
          <ac:spMkLst>
            <pc:docMk/>
            <pc:sldMk cId="0" sldId="256"/>
            <ac:spMk id="91" creationId="{00000000-0000-0000-0000-000000000000}"/>
          </ac:spMkLst>
        </pc:spChg>
        <pc:spChg chg="mod replST">
          <ac:chgData name="Mario Blouin" userId="c9e8c2cd067712e5" providerId="LiveId" clId="{CE26FF45-C7F4-4AE2-8BD3-B1A4A6404C64}" dt="2021-11-12T12:15:50.138" v="2744" actId="1076"/>
          <ac:spMkLst>
            <pc:docMk/>
            <pc:sldMk cId="0" sldId="256"/>
            <ac:spMk id="92" creationId="{00000000-0000-0000-0000-000000000000}"/>
          </ac:spMkLst>
        </pc:spChg>
        <pc:spChg chg="mod replST">
          <ac:chgData name="Mario Blouin" userId="c9e8c2cd067712e5" providerId="LiveId" clId="{CE26FF45-C7F4-4AE2-8BD3-B1A4A6404C64}" dt="2021-11-12T12:11:49.353" v="2738" actId="1076"/>
          <ac:spMkLst>
            <pc:docMk/>
            <pc:sldMk cId="0" sldId="256"/>
            <ac:spMk id="93" creationId="{00000000-0000-0000-0000-000000000000}"/>
          </ac:spMkLst>
        </pc:spChg>
        <pc:spChg chg="del mod">
          <ac:chgData name="Mario Blouin" userId="c9e8c2cd067712e5" providerId="LiveId" clId="{CE26FF45-C7F4-4AE2-8BD3-B1A4A6404C64}" dt="2021-11-09T01:59:54.788" v="103" actId="478"/>
          <ac:spMkLst>
            <pc:docMk/>
            <pc:sldMk cId="0" sldId="256"/>
            <ac:spMk id="94" creationId="{00000000-0000-0000-0000-000000000000}"/>
          </ac:spMkLst>
        </pc:spChg>
        <pc:spChg chg="del mod replST">
          <ac:chgData name="Mario Blouin" userId="c9e8c2cd067712e5" providerId="LiveId" clId="{CE26FF45-C7F4-4AE2-8BD3-B1A4A6404C64}" dt="2021-11-12T11:52:02.110" v="2724" actId="478"/>
          <ac:spMkLst>
            <pc:docMk/>
            <pc:sldMk cId="0" sldId="256"/>
            <ac:spMk id="95" creationId="{00000000-0000-0000-0000-000000000000}"/>
          </ac:spMkLst>
        </pc:spChg>
        <pc:picChg chg="mod replST">
          <ac:chgData name="Mario Blouin" userId="c9e8c2cd067712e5" providerId="LiveId" clId="{CE26FF45-C7F4-4AE2-8BD3-B1A4A6404C64}" dt="2021-11-12T11:52:17.980" v="2729" actId="1076"/>
          <ac:picMkLst>
            <pc:docMk/>
            <pc:sldMk cId="0" sldId="256"/>
            <ac:picMk id="90" creationId="{00000000-0000-0000-0000-000000000000}"/>
          </ac:picMkLst>
        </pc:picChg>
      </pc:sldChg>
      <pc:sldChg chg="modSp mod">
        <pc:chgData name="Mario Blouin" userId="c9e8c2cd067712e5" providerId="LiveId" clId="{CE26FF45-C7F4-4AE2-8BD3-B1A4A6404C64}" dt="2021-11-09T03:04:38.958" v="2642"/>
        <pc:sldMkLst>
          <pc:docMk/>
          <pc:sldMk cId="0" sldId="257"/>
        </pc:sldMkLst>
        <pc:spChg chg="replST">
          <ac:chgData name="Mario Blouin" userId="c9e8c2cd067712e5" providerId="LiveId" clId="{CE26FF45-C7F4-4AE2-8BD3-B1A4A6404C64}" dt="2021-11-09T03:04:38.941" v="2638"/>
          <ac:spMkLst>
            <pc:docMk/>
            <pc:sldMk cId="0" sldId="257"/>
            <ac:spMk id="100" creationId="{00000000-0000-0000-0000-000000000000}"/>
          </ac:spMkLst>
        </pc:spChg>
        <pc:spChg chg="replST">
          <ac:chgData name="Mario Blouin" userId="c9e8c2cd067712e5" providerId="LiveId" clId="{CE26FF45-C7F4-4AE2-8BD3-B1A4A6404C64}" dt="2021-11-09T03:04:38.946" v="2639"/>
          <ac:spMkLst>
            <pc:docMk/>
            <pc:sldMk cId="0" sldId="257"/>
            <ac:spMk id="101" creationId="{00000000-0000-0000-0000-000000000000}"/>
          </ac:spMkLst>
        </pc:spChg>
        <pc:spChg chg="mod replST">
          <ac:chgData name="Mario Blouin" userId="c9e8c2cd067712e5" providerId="LiveId" clId="{CE26FF45-C7F4-4AE2-8BD3-B1A4A6404C64}" dt="2021-11-09T03:04:38.955" v="2641"/>
          <ac:spMkLst>
            <pc:docMk/>
            <pc:sldMk cId="0" sldId="257"/>
            <ac:spMk id="103" creationId="{00000000-0000-0000-0000-000000000000}"/>
          </ac:spMkLst>
        </pc:spChg>
        <pc:spChg chg="mod replST">
          <ac:chgData name="Mario Blouin" userId="c9e8c2cd067712e5" providerId="LiveId" clId="{CE26FF45-C7F4-4AE2-8BD3-B1A4A6404C64}" dt="2021-11-09T03:04:38.958" v="2642"/>
          <ac:spMkLst>
            <pc:docMk/>
            <pc:sldMk cId="0" sldId="257"/>
            <ac:spMk id="104" creationId="{00000000-0000-0000-0000-000000000000}"/>
          </ac:spMkLst>
        </pc:spChg>
        <pc:picChg chg="replST">
          <ac:chgData name="Mario Blouin" userId="c9e8c2cd067712e5" providerId="LiveId" clId="{CE26FF45-C7F4-4AE2-8BD3-B1A4A6404C64}" dt="2021-11-09T03:04:38.951" v="2640"/>
          <ac:picMkLst>
            <pc:docMk/>
            <pc:sldMk cId="0" sldId="257"/>
            <ac:picMk id="102" creationId="{00000000-0000-0000-0000-000000000000}"/>
          </ac:picMkLst>
        </pc:picChg>
      </pc:sldChg>
      <pc:sldChg chg="addSp delSp modSp mod">
        <pc:chgData name="Mario Blouin" userId="c9e8c2cd067712e5" providerId="LiveId" clId="{CE26FF45-C7F4-4AE2-8BD3-B1A4A6404C64}" dt="2021-11-09T03:04:38.994" v="2649"/>
        <pc:sldMkLst>
          <pc:docMk/>
          <pc:sldMk cId="0" sldId="258"/>
        </pc:sldMkLst>
        <pc:spChg chg="add mod replST">
          <ac:chgData name="Mario Blouin" userId="c9e8c2cd067712e5" providerId="LiveId" clId="{CE26FF45-C7F4-4AE2-8BD3-B1A4A6404C64}" dt="2021-11-09T03:04:38.994" v="2649"/>
          <ac:spMkLst>
            <pc:docMk/>
            <pc:sldMk cId="0" sldId="258"/>
            <ac:spMk id="9" creationId="{4E7D3989-5656-4C9D-B320-757C422A63AC}"/>
          </ac:spMkLst>
        </pc:spChg>
        <pc:spChg chg="replST">
          <ac:chgData name="Mario Blouin" userId="c9e8c2cd067712e5" providerId="LiveId" clId="{CE26FF45-C7F4-4AE2-8BD3-B1A4A6404C64}" dt="2021-11-09T03:04:38.964" v="2643"/>
          <ac:spMkLst>
            <pc:docMk/>
            <pc:sldMk cId="0" sldId="258"/>
            <ac:spMk id="109" creationId="{00000000-0000-0000-0000-000000000000}"/>
          </ac:spMkLst>
        </pc:spChg>
        <pc:spChg chg="replST">
          <ac:chgData name="Mario Blouin" userId="c9e8c2cd067712e5" providerId="LiveId" clId="{CE26FF45-C7F4-4AE2-8BD3-B1A4A6404C64}" dt="2021-11-09T03:04:38.970" v="2644"/>
          <ac:spMkLst>
            <pc:docMk/>
            <pc:sldMk cId="0" sldId="258"/>
            <ac:spMk id="110" creationId="{00000000-0000-0000-0000-000000000000}"/>
          </ac:spMkLst>
        </pc:spChg>
        <pc:spChg chg="mod replST">
          <ac:chgData name="Mario Blouin" userId="c9e8c2cd067712e5" providerId="LiveId" clId="{CE26FF45-C7F4-4AE2-8BD3-B1A4A6404C64}" dt="2021-11-09T03:04:38.980" v="2646"/>
          <ac:spMkLst>
            <pc:docMk/>
            <pc:sldMk cId="0" sldId="258"/>
            <ac:spMk id="112" creationId="{00000000-0000-0000-0000-000000000000}"/>
          </ac:spMkLst>
        </pc:spChg>
        <pc:spChg chg="del mod">
          <ac:chgData name="Mario Blouin" userId="c9e8c2cd067712e5" providerId="LiveId" clId="{CE26FF45-C7F4-4AE2-8BD3-B1A4A6404C64}" dt="2021-11-09T02:25:50.053" v="998" actId="478"/>
          <ac:spMkLst>
            <pc:docMk/>
            <pc:sldMk cId="0" sldId="258"/>
            <ac:spMk id="113" creationId="{00000000-0000-0000-0000-000000000000}"/>
          </ac:spMkLst>
        </pc:spChg>
        <pc:spChg chg="mod replST">
          <ac:chgData name="Mario Blouin" userId="c9e8c2cd067712e5" providerId="LiveId" clId="{CE26FF45-C7F4-4AE2-8BD3-B1A4A6404C64}" dt="2021-11-09T03:04:38.986" v="2647"/>
          <ac:spMkLst>
            <pc:docMk/>
            <pc:sldMk cId="0" sldId="258"/>
            <ac:spMk id="114" creationId="{00000000-0000-0000-0000-000000000000}"/>
          </ac:spMkLst>
        </pc:spChg>
        <pc:spChg chg="mod replST">
          <ac:chgData name="Mario Blouin" userId="c9e8c2cd067712e5" providerId="LiveId" clId="{CE26FF45-C7F4-4AE2-8BD3-B1A4A6404C64}" dt="2021-11-09T03:04:38.990" v="2648"/>
          <ac:spMkLst>
            <pc:docMk/>
            <pc:sldMk cId="0" sldId="258"/>
            <ac:spMk id="115" creationId="{00000000-0000-0000-0000-000000000000}"/>
          </ac:spMkLst>
        </pc:spChg>
        <pc:picChg chg="replST">
          <ac:chgData name="Mario Blouin" userId="c9e8c2cd067712e5" providerId="LiveId" clId="{CE26FF45-C7F4-4AE2-8BD3-B1A4A6404C64}" dt="2021-11-09T03:04:38.975" v="2645"/>
          <ac:picMkLst>
            <pc:docMk/>
            <pc:sldMk cId="0" sldId="258"/>
            <ac:picMk id="111" creationId="{00000000-0000-0000-0000-000000000000}"/>
          </ac:picMkLst>
        </pc:picChg>
      </pc:sldChg>
      <pc:sldChg chg="addSp delSp modSp mod">
        <pc:chgData name="Mario Blouin" userId="c9e8c2cd067712e5" providerId="LiveId" clId="{CE26FF45-C7F4-4AE2-8BD3-B1A4A6404C64}" dt="2021-11-09T03:04:39.021" v="2654"/>
        <pc:sldMkLst>
          <pc:docMk/>
          <pc:sldMk cId="0" sldId="259"/>
        </pc:sldMkLst>
        <pc:spChg chg="add del mod">
          <ac:chgData name="Mario Blouin" userId="c9e8c2cd067712e5" providerId="LiveId" clId="{CE26FF45-C7F4-4AE2-8BD3-B1A4A6404C64}" dt="2021-11-09T02:28:57.198" v="1010" actId="21"/>
          <ac:spMkLst>
            <pc:docMk/>
            <pc:sldMk cId="0" sldId="259"/>
            <ac:spMk id="8" creationId="{A88B32CE-6CA6-4653-AD5E-4CD634EDE224}"/>
          </ac:spMkLst>
        </pc:spChg>
        <pc:spChg chg="replST">
          <ac:chgData name="Mario Blouin" userId="c9e8c2cd067712e5" providerId="LiveId" clId="{CE26FF45-C7F4-4AE2-8BD3-B1A4A6404C64}" dt="2021-11-09T03:04:38.999" v="2650"/>
          <ac:spMkLst>
            <pc:docMk/>
            <pc:sldMk cId="0" sldId="259"/>
            <ac:spMk id="120" creationId="{00000000-0000-0000-0000-000000000000}"/>
          </ac:spMkLst>
        </pc:spChg>
        <pc:spChg chg="replST">
          <ac:chgData name="Mario Blouin" userId="c9e8c2cd067712e5" providerId="LiveId" clId="{CE26FF45-C7F4-4AE2-8BD3-B1A4A6404C64}" dt="2021-11-09T03:04:39.004" v="2651"/>
          <ac:spMkLst>
            <pc:docMk/>
            <pc:sldMk cId="0" sldId="259"/>
            <ac:spMk id="121" creationId="{00000000-0000-0000-0000-000000000000}"/>
          </ac:spMkLst>
        </pc:spChg>
        <pc:spChg chg="mod replST">
          <ac:chgData name="Mario Blouin" userId="c9e8c2cd067712e5" providerId="LiveId" clId="{CE26FF45-C7F4-4AE2-8BD3-B1A4A6404C64}" dt="2021-11-09T03:04:39.015" v="2653"/>
          <ac:spMkLst>
            <pc:docMk/>
            <pc:sldMk cId="0" sldId="259"/>
            <ac:spMk id="123" creationId="{00000000-0000-0000-0000-000000000000}"/>
          </ac:spMkLst>
        </pc:spChg>
        <pc:spChg chg="mod replST">
          <ac:chgData name="Mario Blouin" userId="c9e8c2cd067712e5" providerId="LiveId" clId="{CE26FF45-C7F4-4AE2-8BD3-B1A4A6404C64}" dt="2021-11-09T03:04:39.021" v="2654"/>
          <ac:spMkLst>
            <pc:docMk/>
            <pc:sldMk cId="0" sldId="259"/>
            <ac:spMk id="124" creationId="{00000000-0000-0000-0000-000000000000}"/>
          </ac:spMkLst>
        </pc:spChg>
        <pc:picChg chg="replST">
          <ac:chgData name="Mario Blouin" userId="c9e8c2cd067712e5" providerId="LiveId" clId="{CE26FF45-C7F4-4AE2-8BD3-B1A4A6404C64}" dt="2021-11-09T03:04:39.010" v="2652"/>
          <ac:picMkLst>
            <pc:docMk/>
            <pc:sldMk cId="0" sldId="259"/>
            <ac:picMk id="122" creationId="{00000000-0000-0000-0000-000000000000}"/>
          </ac:picMkLst>
        </pc:picChg>
      </pc:sldChg>
      <pc:sldChg chg="delSp modSp mod">
        <pc:chgData name="Mario Blouin" userId="c9e8c2cd067712e5" providerId="LiveId" clId="{CE26FF45-C7F4-4AE2-8BD3-B1A4A6404C64}" dt="2021-11-09T03:04:39.033" v="2657"/>
        <pc:sldMkLst>
          <pc:docMk/>
          <pc:sldMk cId="0" sldId="260"/>
        </pc:sldMkLst>
        <pc:spChg chg="replST">
          <ac:chgData name="Mario Blouin" userId="c9e8c2cd067712e5" providerId="LiveId" clId="{CE26FF45-C7F4-4AE2-8BD3-B1A4A6404C64}" dt="2021-11-09T03:04:39.026" v="2655"/>
          <ac:spMkLst>
            <pc:docMk/>
            <pc:sldMk cId="0" sldId="260"/>
            <ac:spMk id="129" creationId="{00000000-0000-0000-0000-000000000000}"/>
          </ac:spMkLst>
        </pc:spChg>
        <pc:spChg chg="replST">
          <ac:chgData name="Mario Blouin" userId="c9e8c2cd067712e5" providerId="LiveId" clId="{CE26FF45-C7F4-4AE2-8BD3-B1A4A6404C64}" dt="2021-11-09T03:04:39.029" v="2656"/>
          <ac:spMkLst>
            <pc:docMk/>
            <pc:sldMk cId="0" sldId="260"/>
            <ac:spMk id="130" creationId="{00000000-0000-0000-0000-000000000000}"/>
          </ac:spMkLst>
        </pc:spChg>
        <pc:spChg chg="del mod">
          <ac:chgData name="Mario Blouin" userId="c9e8c2cd067712e5" providerId="LiveId" clId="{CE26FF45-C7F4-4AE2-8BD3-B1A4A6404C64}" dt="2021-11-09T02:29:37.665" v="1017" actId="478"/>
          <ac:spMkLst>
            <pc:docMk/>
            <pc:sldMk cId="0" sldId="260"/>
            <ac:spMk id="132" creationId="{00000000-0000-0000-0000-000000000000}"/>
          </ac:spMkLst>
        </pc:spChg>
        <pc:spChg chg="del mod">
          <ac:chgData name="Mario Blouin" userId="c9e8c2cd067712e5" providerId="LiveId" clId="{CE26FF45-C7F4-4AE2-8BD3-B1A4A6404C64}" dt="2021-11-09T02:29:35.076" v="1016" actId="478"/>
          <ac:spMkLst>
            <pc:docMk/>
            <pc:sldMk cId="0" sldId="260"/>
            <ac:spMk id="133" creationId="{00000000-0000-0000-0000-000000000000}"/>
          </ac:spMkLst>
        </pc:spChg>
        <pc:picChg chg="replST">
          <ac:chgData name="Mario Blouin" userId="c9e8c2cd067712e5" providerId="LiveId" clId="{CE26FF45-C7F4-4AE2-8BD3-B1A4A6404C64}" dt="2021-11-09T03:04:39.033" v="2657"/>
          <ac:picMkLst>
            <pc:docMk/>
            <pc:sldMk cId="0" sldId="260"/>
            <ac:picMk id="131" creationId="{00000000-0000-0000-0000-000000000000}"/>
          </ac:picMkLst>
        </pc:picChg>
      </pc:sldChg>
      <pc:sldChg chg="modSp mod">
        <pc:chgData name="Mario Blouin" userId="c9e8c2cd067712e5" providerId="LiveId" clId="{CE26FF45-C7F4-4AE2-8BD3-B1A4A6404C64}" dt="2021-11-09T03:05:48.633" v="2714" actId="20577"/>
        <pc:sldMkLst>
          <pc:docMk/>
          <pc:sldMk cId="0" sldId="261"/>
        </pc:sldMkLst>
        <pc:spChg chg="replST">
          <ac:chgData name="Mario Blouin" userId="c9e8c2cd067712e5" providerId="LiveId" clId="{CE26FF45-C7F4-4AE2-8BD3-B1A4A6404C64}" dt="2021-11-09T03:04:39.040" v="2658"/>
          <ac:spMkLst>
            <pc:docMk/>
            <pc:sldMk cId="0" sldId="261"/>
            <ac:spMk id="138" creationId="{00000000-0000-0000-0000-000000000000}"/>
          </ac:spMkLst>
        </pc:spChg>
        <pc:spChg chg="replST">
          <ac:chgData name="Mario Blouin" userId="c9e8c2cd067712e5" providerId="LiveId" clId="{CE26FF45-C7F4-4AE2-8BD3-B1A4A6404C64}" dt="2021-11-09T03:04:39.045" v="2659"/>
          <ac:spMkLst>
            <pc:docMk/>
            <pc:sldMk cId="0" sldId="261"/>
            <ac:spMk id="139" creationId="{00000000-0000-0000-0000-000000000000}"/>
          </ac:spMkLst>
        </pc:spChg>
        <pc:spChg chg="mod replST">
          <ac:chgData name="Mario Blouin" userId="c9e8c2cd067712e5" providerId="LiveId" clId="{CE26FF45-C7F4-4AE2-8BD3-B1A4A6404C64}" dt="2021-11-09T03:04:39.055" v="2661"/>
          <ac:spMkLst>
            <pc:docMk/>
            <pc:sldMk cId="0" sldId="261"/>
            <ac:spMk id="141" creationId="{00000000-0000-0000-0000-000000000000}"/>
          </ac:spMkLst>
        </pc:spChg>
        <pc:spChg chg="mod replST">
          <ac:chgData name="Mario Blouin" userId="c9e8c2cd067712e5" providerId="LiveId" clId="{CE26FF45-C7F4-4AE2-8BD3-B1A4A6404C64}" dt="2021-11-09T03:04:39.059" v="2662"/>
          <ac:spMkLst>
            <pc:docMk/>
            <pc:sldMk cId="0" sldId="261"/>
            <ac:spMk id="142" creationId="{00000000-0000-0000-0000-000000000000}"/>
          </ac:spMkLst>
        </pc:spChg>
        <pc:spChg chg="mod replST">
          <ac:chgData name="Mario Blouin" userId="c9e8c2cd067712e5" providerId="LiveId" clId="{CE26FF45-C7F4-4AE2-8BD3-B1A4A6404C64}" dt="2021-11-09T03:05:44.676" v="2713" actId="20577"/>
          <ac:spMkLst>
            <pc:docMk/>
            <pc:sldMk cId="0" sldId="261"/>
            <ac:spMk id="143" creationId="{00000000-0000-0000-0000-000000000000}"/>
          </ac:spMkLst>
        </pc:spChg>
        <pc:spChg chg="mod replST">
          <ac:chgData name="Mario Blouin" userId="c9e8c2cd067712e5" providerId="LiveId" clId="{CE26FF45-C7F4-4AE2-8BD3-B1A4A6404C64}" dt="2021-11-09T03:05:48.633" v="2714" actId="20577"/>
          <ac:spMkLst>
            <pc:docMk/>
            <pc:sldMk cId="0" sldId="261"/>
            <ac:spMk id="144" creationId="{00000000-0000-0000-0000-000000000000}"/>
          </ac:spMkLst>
        </pc:spChg>
        <pc:picChg chg="mod replST">
          <ac:chgData name="Mario Blouin" userId="c9e8c2cd067712e5" providerId="LiveId" clId="{CE26FF45-C7F4-4AE2-8BD3-B1A4A6404C64}" dt="2021-11-09T03:04:39.050" v="2660"/>
          <ac:picMkLst>
            <pc:docMk/>
            <pc:sldMk cId="0" sldId="261"/>
            <ac:picMk id="140" creationId="{00000000-0000-0000-0000-000000000000}"/>
          </ac:picMkLst>
        </pc:picChg>
      </pc:sldChg>
      <pc:sldChg chg="modSp mod">
        <pc:chgData name="Mario Blouin" userId="c9e8c2cd067712e5" providerId="LiveId" clId="{CE26FF45-C7F4-4AE2-8BD3-B1A4A6404C64}" dt="2021-11-09T03:06:08.478" v="2716" actId="20577"/>
        <pc:sldMkLst>
          <pc:docMk/>
          <pc:sldMk cId="0" sldId="262"/>
        </pc:sldMkLst>
        <pc:spChg chg="replST">
          <ac:chgData name="Mario Blouin" userId="c9e8c2cd067712e5" providerId="LiveId" clId="{CE26FF45-C7F4-4AE2-8BD3-B1A4A6404C64}" dt="2021-11-09T03:04:39.073" v="2665"/>
          <ac:spMkLst>
            <pc:docMk/>
            <pc:sldMk cId="0" sldId="262"/>
            <ac:spMk id="149" creationId="{00000000-0000-0000-0000-000000000000}"/>
          </ac:spMkLst>
        </pc:spChg>
        <pc:spChg chg="replST">
          <ac:chgData name="Mario Blouin" userId="c9e8c2cd067712e5" providerId="LiveId" clId="{CE26FF45-C7F4-4AE2-8BD3-B1A4A6404C64}" dt="2021-11-09T03:04:39.078" v="2666"/>
          <ac:spMkLst>
            <pc:docMk/>
            <pc:sldMk cId="0" sldId="262"/>
            <ac:spMk id="150" creationId="{00000000-0000-0000-0000-000000000000}"/>
          </ac:spMkLst>
        </pc:spChg>
        <pc:spChg chg="mod replST">
          <ac:chgData name="Mario Blouin" userId="c9e8c2cd067712e5" providerId="LiveId" clId="{CE26FF45-C7F4-4AE2-8BD3-B1A4A6404C64}" dt="2021-11-09T03:04:39.089" v="2668"/>
          <ac:spMkLst>
            <pc:docMk/>
            <pc:sldMk cId="0" sldId="262"/>
            <ac:spMk id="152" creationId="{00000000-0000-0000-0000-000000000000}"/>
          </ac:spMkLst>
        </pc:spChg>
        <pc:spChg chg="mod replST">
          <ac:chgData name="Mario Blouin" userId="c9e8c2cd067712e5" providerId="LiveId" clId="{CE26FF45-C7F4-4AE2-8BD3-B1A4A6404C64}" dt="2021-11-09T03:06:08.478" v="2716" actId="20577"/>
          <ac:spMkLst>
            <pc:docMk/>
            <pc:sldMk cId="0" sldId="262"/>
            <ac:spMk id="153" creationId="{00000000-0000-0000-0000-000000000000}"/>
          </ac:spMkLst>
        </pc:spChg>
        <pc:picChg chg="replST">
          <ac:chgData name="Mario Blouin" userId="c9e8c2cd067712e5" providerId="LiveId" clId="{CE26FF45-C7F4-4AE2-8BD3-B1A4A6404C64}" dt="2021-11-09T03:04:39.085" v="2667"/>
          <ac:picMkLst>
            <pc:docMk/>
            <pc:sldMk cId="0" sldId="262"/>
            <ac:picMk id="151" creationId="{00000000-0000-0000-0000-000000000000}"/>
          </ac:picMkLst>
        </pc:picChg>
      </pc:sldChg>
      <pc:sldChg chg="modSp mod">
        <pc:chgData name="Mario Blouin" userId="c9e8c2cd067712e5" providerId="LiveId" clId="{CE26FF45-C7F4-4AE2-8BD3-B1A4A6404C64}" dt="2021-11-09T03:04:39.136" v="2678"/>
        <pc:sldMkLst>
          <pc:docMk/>
          <pc:sldMk cId="0" sldId="263"/>
        </pc:sldMkLst>
        <pc:spChg chg="replST">
          <ac:chgData name="Mario Blouin" userId="c9e8c2cd067712e5" providerId="LiveId" clId="{CE26FF45-C7F4-4AE2-8BD3-B1A4A6404C64}" dt="2021-11-09T03:04:39.098" v="2670"/>
          <ac:spMkLst>
            <pc:docMk/>
            <pc:sldMk cId="0" sldId="263"/>
            <ac:spMk id="158" creationId="{00000000-0000-0000-0000-000000000000}"/>
          </ac:spMkLst>
        </pc:spChg>
        <pc:spChg chg="replST">
          <ac:chgData name="Mario Blouin" userId="c9e8c2cd067712e5" providerId="LiveId" clId="{CE26FF45-C7F4-4AE2-8BD3-B1A4A6404C64}" dt="2021-11-09T03:04:39.105" v="2671"/>
          <ac:spMkLst>
            <pc:docMk/>
            <pc:sldMk cId="0" sldId="263"/>
            <ac:spMk id="159" creationId="{00000000-0000-0000-0000-000000000000}"/>
          </ac:spMkLst>
        </pc:spChg>
        <pc:spChg chg="mod replST">
          <ac:chgData name="Mario Blouin" userId="c9e8c2cd067712e5" providerId="LiveId" clId="{CE26FF45-C7F4-4AE2-8BD3-B1A4A6404C64}" dt="2021-11-09T03:04:39.117" v="2673"/>
          <ac:spMkLst>
            <pc:docMk/>
            <pc:sldMk cId="0" sldId="263"/>
            <ac:spMk id="161" creationId="{00000000-0000-0000-0000-000000000000}"/>
          </ac:spMkLst>
        </pc:spChg>
        <pc:spChg chg="mod replST">
          <ac:chgData name="Mario Blouin" userId="c9e8c2cd067712e5" providerId="LiveId" clId="{CE26FF45-C7F4-4AE2-8BD3-B1A4A6404C64}" dt="2021-11-09T03:04:39.121" v="2674"/>
          <ac:spMkLst>
            <pc:docMk/>
            <pc:sldMk cId="0" sldId="263"/>
            <ac:spMk id="162" creationId="{00000000-0000-0000-0000-000000000000}"/>
          </ac:spMkLst>
        </pc:spChg>
        <pc:spChg chg="mod replST">
          <ac:chgData name="Mario Blouin" userId="c9e8c2cd067712e5" providerId="LiveId" clId="{CE26FF45-C7F4-4AE2-8BD3-B1A4A6404C64}" dt="2021-11-09T03:04:39.124" v="2675"/>
          <ac:spMkLst>
            <pc:docMk/>
            <pc:sldMk cId="0" sldId="263"/>
            <ac:spMk id="163" creationId="{00000000-0000-0000-0000-000000000000}"/>
          </ac:spMkLst>
        </pc:spChg>
        <pc:spChg chg="mod replST">
          <ac:chgData name="Mario Blouin" userId="c9e8c2cd067712e5" providerId="LiveId" clId="{CE26FF45-C7F4-4AE2-8BD3-B1A4A6404C64}" dt="2021-11-09T03:04:39.127" v="2676"/>
          <ac:spMkLst>
            <pc:docMk/>
            <pc:sldMk cId="0" sldId="263"/>
            <ac:spMk id="164" creationId="{00000000-0000-0000-0000-000000000000}"/>
          </ac:spMkLst>
        </pc:spChg>
        <pc:spChg chg="mod replST">
          <ac:chgData name="Mario Blouin" userId="c9e8c2cd067712e5" providerId="LiveId" clId="{CE26FF45-C7F4-4AE2-8BD3-B1A4A6404C64}" dt="2021-11-09T03:04:39.131" v="2677"/>
          <ac:spMkLst>
            <pc:docMk/>
            <pc:sldMk cId="0" sldId="263"/>
            <ac:spMk id="165" creationId="{00000000-0000-0000-0000-000000000000}"/>
          </ac:spMkLst>
        </pc:spChg>
        <pc:spChg chg="mod replST">
          <ac:chgData name="Mario Blouin" userId="c9e8c2cd067712e5" providerId="LiveId" clId="{CE26FF45-C7F4-4AE2-8BD3-B1A4A6404C64}" dt="2021-11-09T03:04:39.136" v="2678"/>
          <ac:spMkLst>
            <pc:docMk/>
            <pc:sldMk cId="0" sldId="263"/>
            <ac:spMk id="166" creationId="{00000000-0000-0000-0000-000000000000}"/>
          </ac:spMkLst>
        </pc:spChg>
        <pc:picChg chg="replST">
          <ac:chgData name="Mario Blouin" userId="c9e8c2cd067712e5" providerId="LiveId" clId="{CE26FF45-C7F4-4AE2-8BD3-B1A4A6404C64}" dt="2021-11-09T03:04:39.111" v="2672"/>
          <ac:picMkLst>
            <pc:docMk/>
            <pc:sldMk cId="0" sldId="263"/>
            <ac:picMk id="160" creationId="{00000000-0000-0000-0000-000000000000}"/>
          </ac:picMkLst>
        </pc:picChg>
      </pc:sldChg>
      <pc:sldChg chg="addSp delSp modSp mod">
        <pc:chgData name="Mario Blouin" userId="c9e8c2cd067712e5" providerId="LiveId" clId="{CE26FF45-C7F4-4AE2-8BD3-B1A4A6404C64}" dt="2021-11-09T03:06:17.020" v="2718" actId="20577"/>
        <pc:sldMkLst>
          <pc:docMk/>
          <pc:sldMk cId="0" sldId="264"/>
        </pc:sldMkLst>
        <pc:spChg chg="add del mod">
          <ac:chgData name="Mario Blouin" userId="c9e8c2cd067712e5" providerId="LiveId" clId="{CE26FF45-C7F4-4AE2-8BD3-B1A4A6404C64}" dt="2021-11-09T02:40:57.785" v="1626"/>
          <ac:spMkLst>
            <pc:docMk/>
            <pc:sldMk cId="0" sldId="264"/>
            <ac:spMk id="14" creationId="{C8BC0D23-8824-4629-AE42-B9096EB2F1CE}"/>
          </ac:spMkLst>
        </pc:spChg>
        <pc:spChg chg="del mod">
          <ac:chgData name="Mario Blouin" userId="c9e8c2cd067712e5" providerId="LiveId" clId="{CE26FF45-C7F4-4AE2-8BD3-B1A4A6404C64}" dt="2021-11-09T02:30:48.503" v="1044" actId="478"/>
          <ac:spMkLst>
            <pc:docMk/>
            <pc:sldMk cId="0" sldId="264"/>
            <ac:spMk id="171" creationId="{00000000-0000-0000-0000-000000000000}"/>
          </ac:spMkLst>
        </pc:spChg>
        <pc:spChg chg="del">
          <ac:chgData name="Mario Blouin" userId="c9e8c2cd067712e5" providerId="LiveId" clId="{CE26FF45-C7F4-4AE2-8BD3-B1A4A6404C64}" dt="2021-11-09T02:31:42.470" v="1088" actId="478"/>
          <ac:spMkLst>
            <pc:docMk/>
            <pc:sldMk cId="0" sldId="264"/>
            <ac:spMk id="172" creationId="{00000000-0000-0000-0000-000000000000}"/>
          </ac:spMkLst>
        </pc:spChg>
        <pc:spChg chg="mod replST">
          <ac:chgData name="Mario Blouin" userId="c9e8c2cd067712e5" providerId="LiveId" clId="{CE26FF45-C7F4-4AE2-8BD3-B1A4A6404C64}" dt="2021-11-09T03:04:39.149" v="2680"/>
          <ac:spMkLst>
            <pc:docMk/>
            <pc:sldMk cId="0" sldId="264"/>
            <ac:spMk id="174" creationId="{00000000-0000-0000-0000-000000000000}"/>
          </ac:spMkLst>
        </pc:spChg>
        <pc:spChg chg="mod replST">
          <ac:chgData name="Mario Blouin" userId="c9e8c2cd067712e5" providerId="LiveId" clId="{CE26FF45-C7F4-4AE2-8BD3-B1A4A6404C64}" dt="2021-11-09T03:04:39.154" v="2681"/>
          <ac:spMkLst>
            <pc:docMk/>
            <pc:sldMk cId="0" sldId="264"/>
            <ac:spMk id="175" creationId="{00000000-0000-0000-0000-000000000000}"/>
          </ac:spMkLst>
        </pc:spChg>
        <pc:spChg chg="mod replST">
          <ac:chgData name="Mario Blouin" userId="c9e8c2cd067712e5" providerId="LiveId" clId="{CE26FF45-C7F4-4AE2-8BD3-B1A4A6404C64}" dt="2021-11-09T03:04:39.157" v="2682"/>
          <ac:spMkLst>
            <pc:docMk/>
            <pc:sldMk cId="0" sldId="264"/>
            <ac:spMk id="176" creationId="{00000000-0000-0000-0000-000000000000}"/>
          </ac:spMkLst>
        </pc:spChg>
        <pc:spChg chg="mod replST">
          <ac:chgData name="Mario Blouin" userId="c9e8c2cd067712e5" providerId="LiveId" clId="{CE26FF45-C7F4-4AE2-8BD3-B1A4A6404C64}" dt="2021-11-09T03:04:39.161" v="2683"/>
          <ac:spMkLst>
            <pc:docMk/>
            <pc:sldMk cId="0" sldId="264"/>
            <ac:spMk id="177" creationId="{00000000-0000-0000-0000-000000000000}"/>
          </ac:spMkLst>
        </pc:spChg>
        <pc:spChg chg="mod replST">
          <ac:chgData name="Mario Blouin" userId="c9e8c2cd067712e5" providerId="LiveId" clId="{CE26FF45-C7F4-4AE2-8BD3-B1A4A6404C64}" dt="2021-11-09T03:06:13.458" v="2717" actId="20577"/>
          <ac:spMkLst>
            <pc:docMk/>
            <pc:sldMk cId="0" sldId="264"/>
            <ac:spMk id="178" creationId="{00000000-0000-0000-0000-000000000000}"/>
          </ac:spMkLst>
        </pc:spChg>
        <pc:spChg chg="mod replST">
          <ac:chgData name="Mario Blouin" userId="c9e8c2cd067712e5" providerId="LiveId" clId="{CE26FF45-C7F4-4AE2-8BD3-B1A4A6404C64}" dt="2021-11-09T03:04:39.170" v="2685"/>
          <ac:spMkLst>
            <pc:docMk/>
            <pc:sldMk cId="0" sldId="264"/>
            <ac:spMk id="179" creationId="{00000000-0000-0000-0000-000000000000}"/>
          </ac:spMkLst>
        </pc:spChg>
        <pc:spChg chg="mod replST">
          <ac:chgData name="Mario Blouin" userId="c9e8c2cd067712e5" providerId="LiveId" clId="{CE26FF45-C7F4-4AE2-8BD3-B1A4A6404C64}" dt="2021-11-09T03:04:39.174" v="2686"/>
          <ac:spMkLst>
            <pc:docMk/>
            <pc:sldMk cId="0" sldId="264"/>
            <ac:spMk id="180" creationId="{00000000-0000-0000-0000-000000000000}"/>
          </ac:spMkLst>
        </pc:spChg>
        <pc:spChg chg="mod replST">
          <ac:chgData name="Mario Blouin" userId="c9e8c2cd067712e5" providerId="LiveId" clId="{CE26FF45-C7F4-4AE2-8BD3-B1A4A6404C64}" dt="2021-11-09T03:06:17.020" v="2718" actId="20577"/>
          <ac:spMkLst>
            <pc:docMk/>
            <pc:sldMk cId="0" sldId="264"/>
            <ac:spMk id="181" creationId="{00000000-0000-0000-0000-000000000000}"/>
          </ac:spMkLst>
        </pc:spChg>
        <pc:picChg chg="add mod ord replST">
          <ac:chgData name="Mario Blouin" userId="c9e8c2cd067712e5" providerId="LiveId" clId="{CE26FF45-C7F4-4AE2-8BD3-B1A4A6404C64}" dt="2021-11-09T03:04:39.143" v="2679"/>
          <ac:picMkLst>
            <pc:docMk/>
            <pc:sldMk cId="0" sldId="264"/>
            <ac:picMk id="13" creationId="{095E30AB-2BF7-42C1-BAA0-E0F73587F39F}"/>
          </ac:picMkLst>
        </pc:picChg>
        <pc:picChg chg="add del">
          <ac:chgData name="Mario Blouin" userId="c9e8c2cd067712e5" providerId="LiveId" clId="{CE26FF45-C7F4-4AE2-8BD3-B1A4A6404C64}" dt="2021-11-09T02:29:53.756" v="1020" actId="478"/>
          <ac:picMkLst>
            <pc:docMk/>
            <pc:sldMk cId="0" sldId="264"/>
            <ac:picMk id="173" creationId="{00000000-0000-0000-0000-000000000000}"/>
          </ac:picMkLst>
        </pc:picChg>
      </pc:sldChg>
      <pc:sldChg chg="delSp modSp mod">
        <pc:chgData name="Mario Blouin" userId="c9e8c2cd067712e5" providerId="LiveId" clId="{CE26FF45-C7F4-4AE2-8BD3-B1A4A6404C64}" dt="2021-11-09T03:04:39.252" v="2702"/>
        <pc:sldMkLst>
          <pc:docMk/>
          <pc:sldMk cId="0" sldId="265"/>
        </pc:sldMkLst>
        <pc:spChg chg="replST">
          <ac:chgData name="Mario Blouin" userId="c9e8c2cd067712e5" providerId="LiveId" clId="{CE26FF45-C7F4-4AE2-8BD3-B1A4A6404C64}" dt="2021-11-09T03:04:39.190" v="2688"/>
          <ac:spMkLst>
            <pc:docMk/>
            <pc:sldMk cId="0" sldId="265"/>
            <ac:spMk id="186" creationId="{00000000-0000-0000-0000-000000000000}"/>
          </ac:spMkLst>
        </pc:spChg>
        <pc:spChg chg="replST">
          <ac:chgData name="Mario Blouin" userId="c9e8c2cd067712e5" providerId="LiveId" clId="{CE26FF45-C7F4-4AE2-8BD3-B1A4A6404C64}" dt="2021-11-09T03:04:39.193" v="2689"/>
          <ac:spMkLst>
            <pc:docMk/>
            <pc:sldMk cId="0" sldId="265"/>
            <ac:spMk id="187" creationId="{00000000-0000-0000-0000-000000000000}"/>
          </ac:spMkLst>
        </pc:spChg>
        <pc:spChg chg="mod replST">
          <ac:chgData name="Mario Blouin" userId="c9e8c2cd067712e5" providerId="LiveId" clId="{CE26FF45-C7F4-4AE2-8BD3-B1A4A6404C64}" dt="2021-11-09T03:04:39.202" v="2691"/>
          <ac:spMkLst>
            <pc:docMk/>
            <pc:sldMk cId="0" sldId="265"/>
            <ac:spMk id="189" creationId="{00000000-0000-0000-0000-000000000000}"/>
          </ac:spMkLst>
        </pc:spChg>
        <pc:spChg chg="replST">
          <ac:chgData name="Mario Blouin" userId="c9e8c2cd067712e5" providerId="LiveId" clId="{CE26FF45-C7F4-4AE2-8BD3-B1A4A6404C64}" dt="2021-11-09T03:04:39.206" v="2692"/>
          <ac:spMkLst>
            <pc:docMk/>
            <pc:sldMk cId="0" sldId="265"/>
            <ac:spMk id="190" creationId="{00000000-0000-0000-0000-000000000000}"/>
          </ac:spMkLst>
        </pc:spChg>
        <pc:spChg chg="mod replST">
          <ac:chgData name="Mario Blouin" userId="c9e8c2cd067712e5" providerId="LiveId" clId="{CE26FF45-C7F4-4AE2-8BD3-B1A4A6404C64}" dt="2021-11-09T03:04:39.211" v="2693"/>
          <ac:spMkLst>
            <pc:docMk/>
            <pc:sldMk cId="0" sldId="265"/>
            <ac:spMk id="191" creationId="{00000000-0000-0000-0000-000000000000}"/>
          </ac:spMkLst>
        </pc:spChg>
        <pc:spChg chg="mod replST">
          <ac:chgData name="Mario Blouin" userId="c9e8c2cd067712e5" providerId="LiveId" clId="{CE26FF45-C7F4-4AE2-8BD3-B1A4A6404C64}" dt="2021-11-09T03:04:39.216" v="2694"/>
          <ac:spMkLst>
            <pc:docMk/>
            <pc:sldMk cId="0" sldId="265"/>
            <ac:spMk id="192" creationId="{00000000-0000-0000-0000-000000000000}"/>
          </ac:spMkLst>
        </pc:spChg>
        <pc:spChg chg="replST">
          <ac:chgData name="Mario Blouin" userId="c9e8c2cd067712e5" providerId="LiveId" clId="{CE26FF45-C7F4-4AE2-8BD3-B1A4A6404C64}" dt="2021-11-09T03:04:39.221" v="2695"/>
          <ac:spMkLst>
            <pc:docMk/>
            <pc:sldMk cId="0" sldId="265"/>
            <ac:spMk id="193" creationId="{00000000-0000-0000-0000-000000000000}"/>
          </ac:spMkLst>
        </pc:spChg>
        <pc:spChg chg="mod replST">
          <ac:chgData name="Mario Blouin" userId="c9e8c2cd067712e5" providerId="LiveId" clId="{CE26FF45-C7F4-4AE2-8BD3-B1A4A6404C64}" dt="2021-11-09T03:04:39.225" v="2696"/>
          <ac:spMkLst>
            <pc:docMk/>
            <pc:sldMk cId="0" sldId="265"/>
            <ac:spMk id="194" creationId="{00000000-0000-0000-0000-000000000000}"/>
          </ac:spMkLst>
        </pc:spChg>
        <pc:spChg chg="mod replST">
          <ac:chgData name="Mario Blouin" userId="c9e8c2cd067712e5" providerId="LiveId" clId="{CE26FF45-C7F4-4AE2-8BD3-B1A4A6404C64}" dt="2021-11-09T03:04:39.228" v="2697"/>
          <ac:spMkLst>
            <pc:docMk/>
            <pc:sldMk cId="0" sldId="265"/>
            <ac:spMk id="195" creationId="{00000000-0000-0000-0000-000000000000}"/>
          </ac:spMkLst>
        </pc:spChg>
        <pc:spChg chg="replST">
          <ac:chgData name="Mario Blouin" userId="c9e8c2cd067712e5" providerId="LiveId" clId="{CE26FF45-C7F4-4AE2-8BD3-B1A4A6404C64}" dt="2021-11-09T03:04:39.232" v="2698"/>
          <ac:spMkLst>
            <pc:docMk/>
            <pc:sldMk cId="0" sldId="265"/>
            <ac:spMk id="196" creationId="{00000000-0000-0000-0000-000000000000}"/>
          </ac:spMkLst>
        </pc:spChg>
        <pc:spChg chg="mod replST">
          <ac:chgData name="Mario Blouin" userId="c9e8c2cd067712e5" providerId="LiveId" clId="{CE26FF45-C7F4-4AE2-8BD3-B1A4A6404C64}" dt="2021-11-09T03:04:39.237" v="2699"/>
          <ac:spMkLst>
            <pc:docMk/>
            <pc:sldMk cId="0" sldId="265"/>
            <ac:spMk id="197" creationId="{00000000-0000-0000-0000-000000000000}"/>
          </ac:spMkLst>
        </pc:spChg>
        <pc:spChg chg="mod replST">
          <ac:chgData name="Mario Blouin" userId="c9e8c2cd067712e5" providerId="LiveId" clId="{CE26FF45-C7F4-4AE2-8BD3-B1A4A6404C64}" dt="2021-11-09T03:04:39.242" v="2700"/>
          <ac:spMkLst>
            <pc:docMk/>
            <pc:sldMk cId="0" sldId="265"/>
            <ac:spMk id="198" creationId="{00000000-0000-0000-0000-000000000000}"/>
          </ac:spMkLst>
        </pc:spChg>
        <pc:spChg chg="replST">
          <ac:chgData name="Mario Blouin" userId="c9e8c2cd067712e5" providerId="LiveId" clId="{CE26FF45-C7F4-4AE2-8BD3-B1A4A6404C64}" dt="2021-11-09T03:04:39.247" v="2701"/>
          <ac:spMkLst>
            <pc:docMk/>
            <pc:sldMk cId="0" sldId="265"/>
            <ac:spMk id="199" creationId="{00000000-0000-0000-0000-000000000000}"/>
          </ac:spMkLst>
        </pc:spChg>
        <pc:spChg chg="mod replST">
          <ac:chgData name="Mario Blouin" userId="c9e8c2cd067712e5" providerId="LiveId" clId="{CE26FF45-C7F4-4AE2-8BD3-B1A4A6404C64}" dt="2021-11-09T03:04:39.252" v="2702"/>
          <ac:spMkLst>
            <pc:docMk/>
            <pc:sldMk cId="0" sldId="265"/>
            <ac:spMk id="200" creationId="{00000000-0000-0000-0000-000000000000}"/>
          </ac:spMkLst>
        </pc:spChg>
        <pc:spChg chg="del">
          <ac:chgData name="Mario Blouin" userId="c9e8c2cd067712e5" providerId="LiveId" clId="{CE26FF45-C7F4-4AE2-8BD3-B1A4A6404C64}" dt="2021-11-09T02:38:37.515" v="1529" actId="478"/>
          <ac:spMkLst>
            <pc:docMk/>
            <pc:sldMk cId="0" sldId="265"/>
            <ac:spMk id="201" creationId="{00000000-0000-0000-0000-000000000000}"/>
          </ac:spMkLst>
        </pc:spChg>
        <pc:picChg chg="mod replST">
          <ac:chgData name="Mario Blouin" userId="c9e8c2cd067712e5" providerId="LiveId" clId="{CE26FF45-C7F4-4AE2-8BD3-B1A4A6404C64}" dt="2021-11-09T03:04:39.197" v="2690"/>
          <ac:picMkLst>
            <pc:docMk/>
            <pc:sldMk cId="0" sldId="265"/>
            <ac:picMk id="188"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Arial"/>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3.xml"/><Relationship Id="rId7"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1.jpg"/></Relationships>
</file>

<file path=ppt/slides/_rels/slide10.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18" Type="http://schemas.openxmlformats.org/officeDocument/2006/relationships/image" Target="../media/image9.png"/><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notesSlide" Target="../notesSlides/notesSlide10.xml"/><Relationship Id="rId2" Type="http://schemas.openxmlformats.org/officeDocument/2006/relationships/tags" Target="../tags/tag58.xml"/><Relationship Id="rId16" Type="http://schemas.openxmlformats.org/officeDocument/2006/relationships/slideLayout" Target="../slideLayouts/slideLayout2.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5" Type="http://schemas.openxmlformats.org/officeDocument/2006/relationships/tags" Target="../tags/tag61.xml"/><Relationship Id="rId15" Type="http://schemas.openxmlformats.org/officeDocument/2006/relationships/tags" Target="../tags/tag71.xml"/><Relationship Id="rId10" Type="http://schemas.openxmlformats.org/officeDocument/2006/relationships/tags" Target="../tags/tag66.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xml"/><Relationship Id="rId7" Type="http://schemas.openxmlformats.org/officeDocument/2006/relationships/notesSlide" Target="../notesSlides/notesSlide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xml"/><Relationship Id="rId5" Type="http://schemas.openxmlformats.org/officeDocument/2006/relationships/tags" Target="../tags/tag11.xml"/><Relationship Id="rId4" Type="http://schemas.openxmlformats.org/officeDocument/2006/relationships/tags" Target="../tags/tag10.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10" Type="http://schemas.openxmlformats.org/officeDocument/2006/relationships/image" Target="../media/image3.png"/><Relationship Id="rId4" Type="http://schemas.openxmlformats.org/officeDocument/2006/relationships/tags" Target="../tags/tag15.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1.xml"/><Relationship Id="rId7" Type="http://schemas.openxmlformats.org/officeDocument/2006/relationships/notesSlide" Target="../notesSlides/notesSlide4.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2.xml"/><Relationship Id="rId5" Type="http://schemas.openxmlformats.org/officeDocument/2006/relationships/tags" Target="../tags/tag23.xml"/><Relationship Id="rId4" Type="http://schemas.openxmlformats.org/officeDocument/2006/relationships/tags" Target="../tags/tag22.xml"/></Relationships>
</file>

<file path=ppt/slides/_rels/slide5.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5.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10" Type="http://schemas.openxmlformats.org/officeDocument/2006/relationships/image" Target="../media/image6.png"/><Relationship Id="rId4" Type="http://schemas.openxmlformats.org/officeDocument/2006/relationships/tags" Target="../tags/tag30.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6.xml"/><Relationship Id="rId7" Type="http://schemas.openxmlformats.org/officeDocument/2006/relationships/notesSlide" Target="../notesSlides/notesSlide7.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Layout" Target="../slideLayouts/slideLayout2.xml"/><Relationship Id="rId5" Type="http://schemas.openxmlformats.org/officeDocument/2006/relationships/tags" Target="../tags/tag38.xml"/><Relationship Id="rId4" Type="http://schemas.openxmlformats.org/officeDocument/2006/relationships/tags" Target="../tags/tag37.xml"/></Relationships>
</file>

<file path=ppt/slides/_rels/slide8.xml.rels><?xml version="1.0" encoding="UTF-8" standalone="yes"?>
<Relationships xmlns="http://schemas.openxmlformats.org/package/2006/relationships"><Relationship Id="rId8" Type="http://schemas.openxmlformats.org/officeDocument/2006/relationships/tags" Target="../tags/tag46.xml"/><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image" Target="../media/image8.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notesSlide" Target="../notesSlides/notesSlide8.xml"/><Relationship Id="rId5" Type="http://schemas.openxmlformats.org/officeDocument/2006/relationships/tags" Target="../tags/tag43.xml"/><Relationship Id="rId10" Type="http://schemas.openxmlformats.org/officeDocument/2006/relationships/slideLayout" Target="../slideLayouts/slideLayout2.xml"/><Relationship Id="rId4" Type="http://schemas.openxmlformats.org/officeDocument/2006/relationships/tags" Target="../tags/tag42.xml"/><Relationship Id="rId9" Type="http://schemas.openxmlformats.org/officeDocument/2006/relationships/tags" Target="../tags/tag47.xml"/></Relationships>
</file>

<file path=ppt/slides/_rels/slide9.xml.rels><?xml version="1.0" encoding="UTF-8" standalone="yes"?>
<Relationships xmlns="http://schemas.openxmlformats.org/package/2006/relationships"><Relationship Id="rId8" Type="http://schemas.openxmlformats.org/officeDocument/2006/relationships/tags" Target="../tags/tag55.xml"/><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image" Target="../media/image5.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notesSlide" Target="../notesSlides/notesSlide9.xml"/><Relationship Id="rId5" Type="http://schemas.openxmlformats.org/officeDocument/2006/relationships/tags" Target="../tags/tag52.xml"/><Relationship Id="rId10" Type="http://schemas.openxmlformats.org/officeDocument/2006/relationships/slideLayout" Target="../slideLayouts/slideLayout2.xml"/><Relationship Id="rId4" Type="http://schemas.openxmlformats.org/officeDocument/2006/relationships/tags" Target="../tags/tag51.xml"/><Relationship Id="rId9" Type="http://schemas.openxmlformats.org/officeDocument/2006/relationships/tags" Target="../tags/tag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custDataLst>
              <p:tags r:id="rId1"/>
            </p:custDataLst>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endParaRPr lang="fr-CA"/>
          </a:p>
        </p:txBody>
      </p:sp>
      <p:sp>
        <p:nvSpPr>
          <p:cNvPr id="89" name="Google Shape;89;p13"/>
          <p:cNvSpPr txBox="1">
            <a:spLocks noGrp="1"/>
          </p:cNvSpPr>
          <p:nvPr>
            <p:ph type="subTitle" idx="1"/>
            <p:custDataLst>
              <p:tags r:id="rId2"/>
            </p:custDataLst>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endParaRPr lang="fr-CA"/>
          </a:p>
        </p:txBody>
      </p:sp>
      <p:pic>
        <p:nvPicPr>
          <p:cNvPr id="90" name="Google Shape;90;p13"/>
          <p:cNvPicPr preferRelativeResize="0"/>
          <p:nvPr>
            <p:custDataLst>
              <p:tags r:id="rId3"/>
            </p:custDataLst>
          </p:nvPr>
        </p:nvPicPr>
        <p:blipFill>
          <a:blip r:embed="rId9"/>
          <a:srcRect/>
          <a:stretch/>
        </p:blipFill>
        <p:spPr>
          <a:xfrm>
            <a:off x="-304800" y="-173182"/>
            <a:ext cx="9753600" cy="7315200"/>
          </a:xfrm>
          <a:prstGeom prst="rect">
            <a:avLst/>
          </a:prstGeom>
          <a:noFill/>
          <a:ln>
            <a:noFill/>
          </a:ln>
        </p:spPr>
      </p:pic>
      <p:sp>
        <p:nvSpPr>
          <p:cNvPr id="91" name="Google Shape;91;p13"/>
          <p:cNvSpPr txBox="1"/>
          <p:nvPr>
            <p:custDataLst>
              <p:tags r:id="rId4"/>
            </p:custDataLst>
          </p:nvPr>
        </p:nvSpPr>
        <p:spPr>
          <a:xfrm>
            <a:off x="374322" y="5403994"/>
            <a:ext cx="370080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4000" b="0" i="0" u="none" strike="noStrike" cap="none" dirty="0">
                <a:solidFill>
                  <a:schemeClr val="lt1"/>
                </a:solidFill>
                <a:latin typeface="Arial"/>
                <a:ea typeface="Arial"/>
                <a:cs typeface="Arial"/>
                <a:sym typeface="Arial"/>
              </a:rPr>
              <a:t>LE SOUDEUR</a:t>
            </a:r>
            <a:endParaRPr lang="fr-CA" sz="4000" dirty="0">
              <a:solidFill>
                <a:schemeClr val="lt1"/>
              </a:solidFill>
              <a:latin typeface="Arial"/>
              <a:ea typeface="Arial"/>
              <a:cs typeface="Arial"/>
              <a:sym typeface="Arial"/>
            </a:endParaRPr>
          </a:p>
        </p:txBody>
      </p:sp>
      <p:sp>
        <p:nvSpPr>
          <p:cNvPr id="92" name="Google Shape;92;p13"/>
          <p:cNvSpPr txBox="1"/>
          <p:nvPr>
            <p:custDataLst>
              <p:tags r:id="rId5"/>
            </p:custDataLst>
          </p:nvPr>
        </p:nvSpPr>
        <p:spPr>
          <a:xfrm>
            <a:off x="374322" y="334839"/>
            <a:ext cx="591767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3200" b="1" dirty="0">
                <a:solidFill>
                  <a:schemeClr val="lt1"/>
                </a:solidFill>
              </a:rPr>
              <a:t>Technologie de la fabrication</a:t>
            </a:r>
            <a:endParaRPr lang="fr-CA" sz="3200" b="1" dirty="0">
              <a:solidFill>
                <a:schemeClr val="dk1"/>
              </a:solidFill>
              <a:sym typeface="Arial"/>
            </a:endParaRPr>
          </a:p>
        </p:txBody>
      </p:sp>
      <p:sp>
        <p:nvSpPr>
          <p:cNvPr id="93" name="Google Shape;93;p13"/>
          <p:cNvSpPr txBox="1"/>
          <p:nvPr>
            <p:custDataLst>
              <p:tags r:id="rId6"/>
            </p:custDataLst>
          </p:nvPr>
        </p:nvSpPr>
        <p:spPr>
          <a:xfrm>
            <a:off x="5372100" y="3354203"/>
            <a:ext cx="3048000"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3200" b="1" dirty="0">
                <a:solidFill>
                  <a:schemeClr val="lt1"/>
                </a:solidFill>
                <a:sym typeface="Arial"/>
              </a:rPr>
              <a:t>Activité de </a:t>
            </a:r>
            <a:r>
              <a:rPr lang="fr-CA" sz="3200" b="1" dirty="0">
                <a:solidFill>
                  <a:schemeClr val="lt1"/>
                </a:solidFill>
              </a:rPr>
              <a:t>sensibilisation de carrière</a:t>
            </a:r>
            <a:endParaRPr lang="fr-CA" sz="3200" b="1" dirty="0">
              <a:solidFill>
                <a:schemeClr val="lt1"/>
              </a:solidFil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2"/>
          <p:cNvSpPr txBox="1">
            <a:spLocks noGrp="1"/>
          </p:cNvSpPr>
          <p:nvPr>
            <p:ph type="title"/>
            <p:custDataLst>
              <p:tags r:id="rId1"/>
            </p:custDataLst>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endParaRPr/>
          </a:p>
        </p:txBody>
      </p:sp>
      <p:sp>
        <p:nvSpPr>
          <p:cNvPr id="187" name="Google Shape;187;p22"/>
          <p:cNvSpPr txBox="1">
            <a:spLocks noGrp="1"/>
          </p:cNvSpPr>
          <p:nvPr>
            <p:ph type="body" idx="1"/>
            <p:custDataLst>
              <p:tags r:id="rId2"/>
            </p:custDataLst>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p:txBody>
      </p:sp>
      <p:pic>
        <p:nvPicPr>
          <p:cNvPr id="188" name="Google Shape;188;p22"/>
          <p:cNvPicPr preferRelativeResize="0"/>
          <p:nvPr>
            <p:custDataLst>
              <p:tags r:id="rId3"/>
            </p:custDataLst>
          </p:nvPr>
        </p:nvPicPr>
        <p:blipFill rotWithShape="1">
          <a:blip r:embed="rId18">
            <a:alphaModFix/>
          </a:blip>
          <a:srcRect/>
          <a:stretch/>
        </p:blipFill>
        <p:spPr>
          <a:xfrm>
            <a:off x="0" y="-5834"/>
            <a:ext cx="9144000" cy="6858000"/>
          </a:xfrm>
          <a:prstGeom prst="rect">
            <a:avLst/>
          </a:prstGeom>
          <a:noFill/>
          <a:ln>
            <a:noFill/>
          </a:ln>
        </p:spPr>
      </p:pic>
      <p:sp>
        <p:nvSpPr>
          <p:cNvPr id="189" name="Google Shape;189;p22"/>
          <p:cNvSpPr txBox="1"/>
          <p:nvPr>
            <p:custDataLst>
              <p:tags r:id="rId4"/>
            </p:custDataLst>
          </p:nvPr>
        </p:nvSpPr>
        <p:spPr>
          <a:xfrm>
            <a:off x="838986" y="199271"/>
            <a:ext cx="63246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dk1"/>
                </a:solidFill>
                <a:latin typeface="Arial"/>
                <a:ea typeface="Arial"/>
                <a:cs typeface="Arial"/>
                <a:sym typeface="Arial"/>
              </a:rPr>
              <a:t>Un </a:t>
            </a:r>
            <a:r>
              <a:rPr lang="en-US" sz="4000" b="1" dirty="0" err="1">
                <a:solidFill>
                  <a:schemeClr val="dk1"/>
                </a:solidFill>
                <a:latin typeface="Arial"/>
                <a:ea typeface="Arial"/>
                <a:cs typeface="Arial"/>
                <a:sym typeface="Arial"/>
              </a:rPr>
              <a:t>exemple</a:t>
            </a:r>
            <a:r>
              <a:rPr lang="en-US" sz="4000" b="1" dirty="0">
                <a:solidFill>
                  <a:schemeClr val="dk1"/>
                </a:solidFill>
                <a:latin typeface="Arial"/>
                <a:ea typeface="Arial"/>
                <a:cs typeface="Arial"/>
                <a:sym typeface="Arial"/>
              </a:rPr>
              <a:t> de </a:t>
            </a:r>
            <a:r>
              <a:rPr lang="en-US" sz="4000" b="1" dirty="0" err="1">
                <a:solidFill>
                  <a:schemeClr val="dk1"/>
                </a:solidFill>
                <a:latin typeface="Arial"/>
                <a:ea typeface="Arial"/>
                <a:cs typeface="Arial"/>
                <a:sym typeface="Arial"/>
              </a:rPr>
              <a:t>parcours</a:t>
            </a:r>
            <a:r>
              <a:rPr lang="en-US" sz="4000" b="1" dirty="0">
                <a:solidFill>
                  <a:schemeClr val="dk1"/>
                </a:solidFill>
                <a:latin typeface="Arial"/>
                <a:ea typeface="Arial"/>
                <a:cs typeface="Arial"/>
                <a:sym typeface="Arial"/>
              </a:rPr>
              <a:t> </a:t>
            </a:r>
            <a:endParaRPr sz="4000" b="1" dirty="0">
              <a:solidFill>
                <a:schemeClr val="dk1"/>
              </a:solidFill>
              <a:latin typeface="Arial"/>
              <a:ea typeface="Arial"/>
              <a:cs typeface="Arial"/>
              <a:sym typeface="Arial"/>
            </a:endParaRPr>
          </a:p>
        </p:txBody>
      </p:sp>
      <p:sp>
        <p:nvSpPr>
          <p:cNvPr id="190" name="Google Shape;190;p22"/>
          <p:cNvSpPr/>
          <p:nvPr>
            <p:custDataLst>
              <p:tags r:id="rId5"/>
            </p:custDataLst>
          </p:nvPr>
        </p:nvSpPr>
        <p:spPr>
          <a:xfrm>
            <a:off x="381000" y="1028700"/>
            <a:ext cx="1638300" cy="14478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91" name="Google Shape;191;p22"/>
          <p:cNvSpPr txBox="1"/>
          <p:nvPr>
            <p:custDataLst>
              <p:tags r:id="rId6"/>
            </p:custDataLst>
          </p:nvPr>
        </p:nvSpPr>
        <p:spPr>
          <a:xfrm>
            <a:off x="533400" y="1501945"/>
            <a:ext cx="135196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dk1"/>
                </a:solidFill>
              </a:rPr>
              <a:t>Secondaire</a:t>
            </a:r>
            <a:endParaRPr sz="1800" dirty="0">
              <a:solidFill>
                <a:schemeClr val="dk1"/>
              </a:solidFill>
              <a:latin typeface="Arial"/>
              <a:ea typeface="Arial"/>
              <a:cs typeface="Arial"/>
              <a:sym typeface="Arial"/>
            </a:endParaRPr>
          </a:p>
        </p:txBody>
      </p:sp>
      <p:sp>
        <p:nvSpPr>
          <p:cNvPr id="192" name="Google Shape;192;p22"/>
          <p:cNvSpPr txBox="1"/>
          <p:nvPr>
            <p:custDataLst>
              <p:tags r:id="rId7"/>
            </p:custDataLst>
          </p:nvPr>
        </p:nvSpPr>
        <p:spPr>
          <a:xfrm>
            <a:off x="2085092" y="1309786"/>
            <a:ext cx="3430571"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dk1"/>
                </a:solidFill>
              </a:rPr>
              <a:t>Cours</a:t>
            </a:r>
            <a:r>
              <a:rPr lang="en-US" sz="1800" dirty="0">
                <a:solidFill>
                  <a:schemeClr val="dk1"/>
                </a:solidFill>
              </a:rPr>
              <a:t> de f</a:t>
            </a:r>
            <a:r>
              <a:rPr lang="en-US" sz="1800" dirty="0">
                <a:solidFill>
                  <a:schemeClr val="dk1"/>
                </a:solidFill>
                <a:latin typeface="Arial"/>
                <a:ea typeface="Arial"/>
                <a:cs typeface="Arial"/>
                <a:sym typeface="Arial"/>
              </a:rPr>
              <a:t>abrication </a:t>
            </a:r>
            <a:br>
              <a:rPr lang="en-US" sz="1800" dirty="0">
                <a:solidFill>
                  <a:schemeClr val="dk1"/>
                </a:solidFill>
                <a:latin typeface="Arial"/>
                <a:ea typeface="Arial"/>
                <a:cs typeface="Arial"/>
                <a:sym typeface="Arial"/>
              </a:rPr>
            </a:br>
            <a:r>
              <a:rPr lang="en-US" sz="1800" dirty="0">
                <a:solidFill>
                  <a:schemeClr val="dk1"/>
                </a:solidFill>
                <a:latin typeface="Arial"/>
                <a:ea typeface="Arial"/>
                <a:cs typeface="Arial"/>
                <a:sym typeface="Arial"/>
              </a:rPr>
              <a:t>PAJO</a:t>
            </a:r>
            <a:br>
              <a:rPr lang="en-US" sz="1800" dirty="0">
                <a:solidFill>
                  <a:schemeClr val="dk1"/>
                </a:solidFill>
                <a:latin typeface="Arial"/>
                <a:ea typeface="Arial"/>
                <a:cs typeface="Arial"/>
                <a:sym typeface="Arial"/>
              </a:rPr>
            </a:br>
            <a:r>
              <a:rPr lang="en-US" sz="1800" dirty="0">
                <a:solidFill>
                  <a:schemeClr val="dk1"/>
                </a:solidFill>
                <a:latin typeface="Arial"/>
                <a:ea typeface="Arial"/>
                <a:cs typeface="Arial"/>
                <a:sym typeface="Arial"/>
              </a:rPr>
              <a:t>Majeure Haute </a:t>
            </a:r>
            <a:r>
              <a:rPr lang="en-US" sz="1800" dirty="0" err="1">
                <a:solidFill>
                  <a:schemeClr val="dk1"/>
                </a:solidFill>
                <a:latin typeface="Arial"/>
                <a:ea typeface="Arial"/>
                <a:cs typeface="Arial"/>
                <a:sym typeface="Arial"/>
              </a:rPr>
              <a:t>Spécialisation</a:t>
            </a:r>
            <a:endParaRPr sz="1800" dirty="0">
              <a:solidFill>
                <a:schemeClr val="dk1"/>
              </a:solidFill>
              <a:latin typeface="Arial"/>
              <a:ea typeface="Arial"/>
              <a:cs typeface="Arial"/>
              <a:sym typeface="Arial"/>
            </a:endParaRPr>
          </a:p>
        </p:txBody>
      </p:sp>
      <p:sp>
        <p:nvSpPr>
          <p:cNvPr id="193" name="Google Shape;193;p22"/>
          <p:cNvSpPr/>
          <p:nvPr>
            <p:custDataLst>
              <p:tags r:id="rId8"/>
            </p:custDataLst>
          </p:nvPr>
        </p:nvSpPr>
        <p:spPr>
          <a:xfrm>
            <a:off x="533400" y="2667000"/>
            <a:ext cx="1219200" cy="1143000"/>
          </a:xfrm>
          <a:prstGeom prst="triangle">
            <a:avLst>
              <a:gd name="adj"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4" name="Google Shape;194;p22"/>
          <p:cNvSpPr txBox="1"/>
          <p:nvPr>
            <p:custDataLst>
              <p:tags r:id="rId9"/>
            </p:custDataLst>
          </p:nvPr>
        </p:nvSpPr>
        <p:spPr>
          <a:xfrm>
            <a:off x="685800" y="3288437"/>
            <a:ext cx="2362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Collège</a:t>
            </a:r>
            <a:endParaRPr sz="1800" dirty="0">
              <a:solidFill>
                <a:schemeClr val="dk1"/>
              </a:solidFill>
              <a:latin typeface="Arial"/>
              <a:ea typeface="Arial"/>
              <a:cs typeface="Arial"/>
              <a:sym typeface="Arial"/>
            </a:endParaRPr>
          </a:p>
        </p:txBody>
      </p:sp>
      <p:sp>
        <p:nvSpPr>
          <p:cNvPr id="195" name="Google Shape;195;p22"/>
          <p:cNvSpPr txBox="1"/>
          <p:nvPr>
            <p:custDataLst>
              <p:tags r:id="rId10"/>
            </p:custDataLst>
          </p:nvPr>
        </p:nvSpPr>
        <p:spPr>
          <a:xfrm>
            <a:off x="1733550" y="3089381"/>
            <a:ext cx="217170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8 </a:t>
            </a:r>
            <a:r>
              <a:rPr lang="en-US" sz="1800" dirty="0" err="1">
                <a:solidFill>
                  <a:schemeClr val="dk1"/>
                </a:solidFill>
                <a:latin typeface="Arial"/>
                <a:ea typeface="Arial"/>
                <a:cs typeface="Arial"/>
                <a:sym typeface="Arial"/>
              </a:rPr>
              <a:t>mois</a:t>
            </a:r>
            <a:r>
              <a:rPr lang="en-US" sz="1800" dirty="0">
                <a:solidFill>
                  <a:schemeClr val="dk1"/>
                </a:solidFill>
                <a:latin typeface="Arial"/>
                <a:ea typeface="Arial"/>
                <a:cs typeface="Arial"/>
                <a:sym typeface="Arial"/>
              </a:rPr>
              <a:t> à 2 </a:t>
            </a:r>
            <a:r>
              <a:rPr lang="en-US" sz="1800" dirty="0" err="1">
                <a:solidFill>
                  <a:schemeClr val="dk1"/>
                </a:solidFill>
                <a:latin typeface="Arial"/>
                <a:ea typeface="Arial"/>
                <a:cs typeface="Arial"/>
                <a:sym typeface="Arial"/>
              </a:rPr>
              <a:t>ans</a:t>
            </a:r>
            <a:endParaRPr sz="1800" dirty="0">
              <a:solidFill>
                <a:schemeClr val="dk1"/>
              </a:solidFill>
              <a:latin typeface="Arial"/>
              <a:ea typeface="Arial"/>
              <a:cs typeface="Arial"/>
              <a:sym typeface="Arial"/>
            </a:endParaRPr>
          </a:p>
        </p:txBody>
      </p:sp>
      <p:sp>
        <p:nvSpPr>
          <p:cNvPr id="196" name="Google Shape;196;p22"/>
          <p:cNvSpPr/>
          <p:nvPr>
            <p:custDataLst>
              <p:tags r:id="rId11"/>
            </p:custDataLst>
          </p:nvPr>
        </p:nvSpPr>
        <p:spPr>
          <a:xfrm>
            <a:off x="4648200" y="2635766"/>
            <a:ext cx="1295400" cy="1143000"/>
          </a:xfrm>
          <a:prstGeom prst="triangle">
            <a:avLst>
              <a:gd name="adj"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7" name="Google Shape;197;p22"/>
          <p:cNvSpPr txBox="1"/>
          <p:nvPr>
            <p:custDataLst>
              <p:tags r:id="rId12"/>
            </p:custDataLst>
          </p:nvPr>
        </p:nvSpPr>
        <p:spPr>
          <a:xfrm>
            <a:off x="4572000" y="3124200"/>
            <a:ext cx="1981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lt1"/>
                </a:solidFill>
              </a:rPr>
              <a:t>Apprentissage</a:t>
            </a:r>
            <a:r>
              <a:rPr lang="en-US" sz="1800" dirty="0">
                <a:solidFill>
                  <a:schemeClr val="dk1"/>
                </a:solidFill>
                <a:latin typeface="Arial"/>
                <a:ea typeface="Arial"/>
                <a:cs typeface="Arial"/>
                <a:sym typeface="Arial"/>
              </a:rPr>
              <a:t> </a:t>
            </a:r>
            <a:endParaRPr sz="1800" dirty="0">
              <a:solidFill>
                <a:schemeClr val="dk1"/>
              </a:solidFill>
              <a:latin typeface="Arial"/>
              <a:ea typeface="Arial"/>
              <a:cs typeface="Arial"/>
              <a:sym typeface="Arial"/>
            </a:endParaRPr>
          </a:p>
        </p:txBody>
      </p:sp>
      <p:sp>
        <p:nvSpPr>
          <p:cNvPr id="198" name="Google Shape;198;p22"/>
          <p:cNvSpPr txBox="1"/>
          <p:nvPr>
            <p:custDataLst>
              <p:tags r:id="rId13"/>
            </p:custDataLst>
          </p:nvPr>
        </p:nvSpPr>
        <p:spPr>
          <a:xfrm>
            <a:off x="6286500" y="3011458"/>
            <a:ext cx="2438400"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lt1"/>
                </a:solidFill>
                <a:latin typeface="Arial"/>
                <a:ea typeface="Arial"/>
                <a:cs typeface="Arial"/>
                <a:sym typeface="Arial"/>
              </a:rPr>
              <a:t>travailler</a:t>
            </a:r>
            <a:r>
              <a:rPr lang="en-US" sz="1800" dirty="0">
                <a:solidFill>
                  <a:schemeClr val="lt1"/>
                </a:solidFill>
                <a:latin typeface="Arial"/>
                <a:ea typeface="Arial"/>
                <a:cs typeface="Arial"/>
                <a:sym typeface="Arial"/>
              </a:rPr>
              <a:t> </a:t>
            </a:r>
            <a:r>
              <a:rPr lang="en-US" sz="1800" dirty="0" err="1">
                <a:solidFill>
                  <a:schemeClr val="lt1"/>
                </a:solidFill>
                <a:latin typeface="Arial"/>
                <a:ea typeface="Arial"/>
                <a:cs typeface="Arial"/>
                <a:sym typeface="Arial"/>
              </a:rPr>
              <a:t>comme</a:t>
            </a:r>
            <a:r>
              <a:rPr lang="en-US" sz="1800" dirty="0">
                <a:solidFill>
                  <a:schemeClr val="lt1"/>
                </a:solidFill>
                <a:latin typeface="Arial"/>
                <a:ea typeface="Arial"/>
                <a:cs typeface="Arial"/>
                <a:sym typeface="Arial"/>
              </a:rPr>
              <a:t> </a:t>
            </a:r>
            <a:r>
              <a:rPr lang="en-US" sz="1800" dirty="0" err="1">
                <a:solidFill>
                  <a:schemeClr val="lt1"/>
                </a:solidFill>
                <a:latin typeface="Arial"/>
                <a:ea typeface="Arial"/>
                <a:cs typeface="Arial"/>
                <a:sym typeface="Arial"/>
              </a:rPr>
              <a:t>apprentis</a:t>
            </a:r>
            <a:r>
              <a:rPr lang="en-US" sz="1800" dirty="0">
                <a:solidFill>
                  <a:schemeClr val="lt1"/>
                </a:solidFill>
                <a:latin typeface="Arial"/>
                <a:ea typeface="Arial"/>
                <a:cs typeface="Arial"/>
                <a:sym typeface="Arial"/>
              </a:rPr>
              <a:t> de 8 </a:t>
            </a:r>
            <a:r>
              <a:rPr lang="en-US" sz="1800" dirty="0" err="1">
                <a:solidFill>
                  <a:schemeClr val="lt1"/>
                </a:solidFill>
                <a:latin typeface="Arial"/>
                <a:ea typeface="Arial"/>
                <a:cs typeface="Arial"/>
                <a:sym typeface="Arial"/>
              </a:rPr>
              <a:t>mois</a:t>
            </a:r>
            <a:r>
              <a:rPr lang="en-US" sz="1800" dirty="0">
                <a:solidFill>
                  <a:schemeClr val="lt1"/>
                </a:solidFill>
                <a:latin typeface="Arial"/>
                <a:ea typeface="Arial"/>
                <a:cs typeface="Arial"/>
                <a:sym typeface="Arial"/>
              </a:rPr>
              <a:t> à 2 </a:t>
            </a:r>
            <a:r>
              <a:rPr lang="en-US" sz="1800" dirty="0" err="1">
                <a:solidFill>
                  <a:schemeClr val="lt1"/>
                </a:solidFill>
                <a:latin typeface="Arial"/>
                <a:ea typeface="Arial"/>
                <a:cs typeface="Arial"/>
                <a:sym typeface="Arial"/>
              </a:rPr>
              <a:t>années</a:t>
            </a:r>
            <a:endParaRPr dirty="0"/>
          </a:p>
        </p:txBody>
      </p:sp>
      <p:sp>
        <p:nvSpPr>
          <p:cNvPr id="199" name="Google Shape;199;p22"/>
          <p:cNvSpPr/>
          <p:nvPr>
            <p:custDataLst>
              <p:tags r:id="rId14"/>
            </p:custDataLst>
          </p:nvPr>
        </p:nvSpPr>
        <p:spPr>
          <a:xfrm>
            <a:off x="533400" y="4876800"/>
            <a:ext cx="2438400" cy="803452"/>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0" name="Google Shape;200;p22"/>
          <p:cNvSpPr txBox="1"/>
          <p:nvPr>
            <p:custDataLst>
              <p:tags r:id="rId15"/>
            </p:custDataLst>
          </p:nvPr>
        </p:nvSpPr>
        <p:spPr>
          <a:xfrm>
            <a:off x="571500" y="4825584"/>
            <a:ext cx="2590800"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dk1"/>
                </a:solidFill>
                <a:latin typeface="Arial"/>
                <a:ea typeface="Arial"/>
                <a:cs typeface="Arial"/>
                <a:sym typeface="Arial"/>
              </a:rPr>
              <a:t>Améliorer</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ses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compétences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durant</a:t>
            </a:r>
            <a:r>
              <a:rPr lang="en-US" sz="1800" dirty="0">
                <a:solidFill>
                  <a:schemeClr val="dk1"/>
                </a:solidFill>
                <a:latin typeface="Arial"/>
                <a:ea typeface="Arial"/>
                <a:cs typeface="Arial"/>
                <a:sym typeface="Arial"/>
              </a:rPr>
              <a:t> son travail. </a:t>
            </a:r>
            <a:endParaRPr sz="1800" dirty="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title"/>
            <p:custDataLst>
              <p:tags r:id="rId1"/>
            </p:custDataLst>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endParaRPr/>
          </a:p>
        </p:txBody>
      </p:sp>
      <p:sp>
        <p:nvSpPr>
          <p:cNvPr id="101" name="Google Shape;101;p14"/>
          <p:cNvSpPr txBox="1">
            <a:spLocks noGrp="1"/>
          </p:cNvSpPr>
          <p:nvPr>
            <p:ph type="body" idx="1"/>
            <p:custDataLst>
              <p:tags r:id="rId2"/>
            </p:custDataLst>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p:txBody>
      </p:sp>
      <p:pic>
        <p:nvPicPr>
          <p:cNvPr id="102" name="Google Shape;102;p14"/>
          <p:cNvPicPr preferRelativeResize="0"/>
          <p:nvPr>
            <p:custDataLst>
              <p:tags r:id="rId3"/>
            </p:custDataLst>
          </p:nvPr>
        </p:nvPicPr>
        <p:blipFill rotWithShape="1">
          <a:blip r:embed="rId8">
            <a:alphaModFix/>
          </a:blip>
          <a:srcRect/>
          <a:stretch/>
        </p:blipFill>
        <p:spPr>
          <a:xfrm>
            <a:off x="34118" y="0"/>
            <a:ext cx="9109882" cy="6858000"/>
          </a:xfrm>
          <a:prstGeom prst="rect">
            <a:avLst/>
          </a:prstGeom>
          <a:noFill/>
          <a:ln>
            <a:noFill/>
          </a:ln>
        </p:spPr>
      </p:pic>
      <p:sp>
        <p:nvSpPr>
          <p:cNvPr id="103" name="Google Shape;103;p14"/>
          <p:cNvSpPr txBox="1"/>
          <p:nvPr>
            <p:custDataLst>
              <p:tags r:id="rId4"/>
            </p:custDataLst>
          </p:nvPr>
        </p:nvSpPr>
        <p:spPr>
          <a:xfrm>
            <a:off x="0" y="243528"/>
            <a:ext cx="48768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dk1"/>
                </a:solidFill>
              </a:rPr>
              <a:t>Le travail</a:t>
            </a:r>
            <a:endParaRPr sz="3600" dirty="0">
              <a:solidFill>
                <a:schemeClr val="dk1"/>
              </a:solidFill>
              <a:latin typeface="Arial"/>
              <a:ea typeface="Arial"/>
              <a:cs typeface="Arial"/>
              <a:sym typeface="Arial"/>
            </a:endParaRPr>
          </a:p>
        </p:txBody>
      </p:sp>
      <p:sp>
        <p:nvSpPr>
          <p:cNvPr id="104" name="Google Shape;104;p14"/>
          <p:cNvSpPr txBox="1"/>
          <p:nvPr>
            <p:custDataLst>
              <p:tags r:id="rId5"/>
            </p:custDataLst>
          </p:nvPr>
        </p:nvSpPr>
        <p:spPr>
          <a:xfrm>
            <a:off x="34118" y="2155886"/>
            <a:ext cx="3269531" cy="37548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400" dirty="0">
                <a:solidFill>
                  <a:schemeClr val="dk1"/>
                </a:solidFill>
                <a:latin typeface="Arial"/>
                <a:ea typeface="Arial"/>
                <a:cs typeface="Arial"/>
                <a:sym typeface="Arial"/>
              </a:rPr>
              <a:t>Le soudeur assemble </a:t>
            </a:r>
            <a:r>
              <a:rPr lang="fr-CA" dirty="0">
                <a:solidFill>
                  <a:schemeClr val="dk1"/>
                </a:solidFill>
              </a:rPr>
              <a:t>et fabrique </a:t>
            </a:r>
            <a:r>
              <a:rPr lang="fr-CA" sz="1400" dirty="0">
                <a:solidFill>
                  <a:schemeClr val="dk1"/>
                </a:solidFill>
                <a:latin typeface="Arial"/>
                <a:ea typeface="Arial"/>
                <a:cs typeface="Arial"/>
                <a:sym typeface="Arial"/>
              </a:rPr>
              <a:t>des produits métalliques.</a:t>
            </a:r>
            <a:r>
              <a:rPr lang="fr-CA" dirty="0">
                <a:solidFill>
                  <a:schemeClr val="dk1"/>
                </a:solidFill>
              </a:rPr>
              <a:t> Il u</a:t>
            </a:r>
            <a:r>
              <a:rPr lang="fr-CA" sz="1400" dirty="0">
                <a:solidFill>
                  <a:schemeClr val="dk1"/>
                </a:solidFill>
                <a:latin typeface="Arial"/>
                <a:ea typeface="Arial"/>
                <a:cs typeface="Arial"/>
                <a:sym typeface="Arial"/>
              </a:rPr>
              <a:t>tilise l'équipement de façon sécuritaire et signaler tous dangers associés à l'équipement au </a:t>
            </a:r>
            <a:r>
              <a:rPr lang="fr-CA" dirty="0">
                <a:solidFill>
                  <a:schemeClr val="dk1"/>
                </a:solidFill>
              </a:rPr>
              <a:t>responsable </a:t>
            </a:r>
            <a:r>
              <a:rPr lang="fr-CA" sz="1400" dirty="0">
                <a:solidFill>
                  <a:schemeClr val="dk1"/>
                </a:solidFill>
                <a:latin typeface="Arial"/>
                <a:ea typeface="Arial"/>
                <a:cs typeface="Arial"/>
                <a:sym typeface="Arial"/>
              </a:rPr>
              <a:t>de la sécurité et de la maintenance. Il doit s’assurer de faire des soudures solides qui sont lisse, non poreuses et uniformes. Il doit suivre les procédures requises et utiliser les fiches appropriés pour faciliter l’ajustement de l’équipement. Il doit nettoyer et maintenir sa zone de travail ordonnée. Il communique efficacement avec les autres travailleurs et aider d'autres personnes dans son entourage si nécessaire.</a:t>
            </a:r>
            <a:endParaRPr sz="1400"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5"/>
          <p:cNvSpPr txBox="1">
            <a:spLocks noGrp="1"/>
          </p:cNvSpPr>
          <p:nvPr>
            <p:ph type="title"/>
            <p:custDataLst>
              <p:tags r:id="rId1"/>
            </p:custDataLst>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endParaRPr/>
          </a:p>
        </p:txBody>
      </p:sp>
      <p:sp>
        <p:nvSpPr>
          <p:cNvPr id="110" name="Google Shape;110;p15"/>
          <p:cNvSpPr txBox="1">
            <a:spLocks noGrp="1"/>
          </p:cNvSpPr>
          <p:nvPr>
            <p:ph type="body" idx="1"/>
            <p:custDataLst>
              <p:tags r:id="rId2"/>
            </p:custDataLst>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p:txBody>
      </p:sp>
      <p:pic>
        <p:nvPicPr>
          <p:cNvPr id="111" name="Google Shape;111;p15"/>
          <p:cNvPicPr preferRelativeResize="0"/>
          <p:nvPr>
            <p:custDataLst>
              <p:tags r:id="rId3"/>
            </p:custDataLst>
          </p:nvPr>
        </p:nvPicPr>
        <p:blipFill rotWithShape="1">
          <a:blip r:embed="rId10">
            <a:alphaModFix/>
          </a:blip>
          <a:srcRect/>
          <a:stretch/>
        </p:blipFill>
        <p:spPr>
          <a:xfrm>
            <a:off x="0" y="0"/>
            <a:ext cx="9144000" cy="6858001"/>
          </a:xfrm>
          <a:prstGeom prst="rect">
            <a:avLst/>
          </a:prstGeom>
          <a:noFill/>
          <a:ln>
            <a:noFill/>
          </a:ln>
        </p:spPr>
      </p:pic>
      <p:sp>
        <p:nvSpPr>
          <p:cNvPr id="112" name="Google Shape;112;p15"/>
          <p:cNvSpPr txBox="1"/>
          <p:nvPr>
            <p:custDataLst>
              <p:tags r:id="rId4"/>
            </p:custDataLst>
          </p:nvPr>
        </p:nvSpPr>
        <p:spPr>
          <a:xfrm>
            <a:off x="342900" y="228600"/>
            <a:ext cx="228600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err="1">
                <a:solidFill>
                  <a:schemeClr val="lt1"/>
                </a:solidFill>
                <a:latin typeface="Arial"/>
                <a:ea typeface="Arial"/>
                <a:cs typeface="Arial"/>
                <a:sym typeface="Arial"/>
              </a:rPr>
              <a:t>Salaire</a:t>
            </a:r>
            <a:endParaRPr sz="3200" dirty="0">
              <a:solidFill>
                <a:schemeClr val="lt1"/>
              </a:solidFill>
              <a:latin typeface="Arial"/>
              <a:ea typeface="Arial"/>
              <a:cs typeface="Arial"/>
              <a:sym typeface="Arial"/>
            </a:endParaRPr>
          </a:p>
        </p:txBody>
      </p:sp>
      <p:sp>
        <p:nvSpPr>
          <p:cNvPr id="114" name="Google Shape;114;p15"/>
          <p:cNvSpPr txBox="1"/>
          <p:nvPr>
            <p:custDataLst>
              <p:tags r:id="rId5"/>
            </p:custDataLst>
          </p:nvPr>
        </p:nvSpPr>
        <p:spPr>
          <a:xfrm>
            <a:off x="228600" y="2813923"/>
            <a:ext cx="2514600"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1"/>
                </a:solidFill>
                <a:latin typeface="Arial"/>
                <a:ea typeface="Arial"/>
                <a:cs typeface="Arial"/>
                <a:sym typeface="Arial"/>
              </a:rPr>
              <a:t>Le </a:t>
            </a:r>
            <a:r>
              <a:rPr lang="en-US" sz="1800" dirty="0" err="1">
                <a:solidFill>
                  <a:schemeClr val="lt1"/>
                </a:solidFill>
                <a:latin typeface="Arial"/>
                <a:ea typeface="Arial"/>
                <a:cs typeface="Arial"/>
                <a:sym typeface="Arial"/>
              </a:rPr>
              <a:t>salaire</a:t>
            </a:r>
            <a:r>
              <a:rPr lang="en-US" sz="1800" dirty="0">
                <a:solidFill>
                  <a:schemeClr val="lt1"/>
                </a:solidFill>
                <a:latin typeface="Arial"/>
                <a:ea typeface="Arial"/>
                <a:cs typeface="Arial"/>
                <a:sym typeface="Arial"/>
              </a:rPr>
              <a:t> </a:t>
            </a:r>
            <a:r>
              <a:rPr lang="en-US" sz="1800" dirty="0" err="1">
                <a:solidFill>
                  <a:schemeClr val="lt1"/>
                </a:solidFill>
                <a:latin typeface="Arial"/>
                <a:ea typeface="Arial"/>
                <a:cs typeface="Arial"/>
                <a:sym typeface="Arial"/>
              </a:rPr>
              <a:t>moyen</a:t>
            </a:r>
            <a:r>
              <a:rPr lang="en-US" sz="1800" dirty="0">
                <a:solidFill>
                  <a:schemeClr val="lt1"/>
                </a:solidFill>
                <a:latin typeface="Arial"/>
                <a:ea typeface="Arial"/>
                <a:cs typeface="Arial"/>
                <a:sym typeface="Arial"/>
              </a:rPr>
              <a:t> </a:t>
            </a:r>
            <a:r>
              <a:rPr lang="en-US" sz="1800" dirty="0" err="1">
                <a:solidFill>
                  <a:schemeClr val="lt1"/>
                </a:solidFill>
                <a:latin typeface="Arial"/>
                <a:ea typeface="Arial"/>
                <a:cs typeface="Arial"/>
                <a:sym typeface="Arial"/>
              </a:rPr>
              <a:t>est</a:t>
            </a:r>
            <a:r>
              <a:rPr lang="en-US" sz="1800" dirty="0">
                <a:solidFill>
                  <a:schemeClr val="lt1"/>
                </a:solidFill>
                <a:latin typeface="Arial"/>
                <a:ea typeface="Arial"/>
                <a:cs typeface="Arial"/>
                <a:sym typeface="Arial"/>
              </a:rPr>
              <a:t> </a:t>
            </a:r>
            <a:r>
              <a:rPr lang="en-US" sz="1800" dirty="0">
                <a:solidFill>
                  <a:schemeClr val="lt1"/>
                </a:solidFill>
              </a:rPr>
              <a:t>environ</a:t>
            </a:r>
            <a:r>
              <a:rPr lang="en-US" sz="1800" dirty="0">
                <a:solidFill>
                  <a:schemeClr val="lt1"/>
                </a:solidFill>
                <a:latin typeface="Arial"/>
                <a:ea typeface="Arial"/>
                <a:cs typeface="Arial"/>
                <a:sym typeface="Arial"/>
              </a:rPr>
              <a:t> $60,000 - $80,000 par </a:t>
            </a:r>
            <a:r>
              <a:rPr lang="en-US" sz="1800" dirty="0" err="1">
                <a:solidFill>
                  <a:schemeClr val="lt1"/>
                </a:solidFill>
                <a:latin typeface="Arial"/>
                <a:ea typeface="Arial"/>
                <a:cs typeface="Arial"/>
                <a:sym typeface="Arial"/>
              </a:rPr>
              <a:t>année</a:t>
            </a:r>
            <a:r>
              <a:rPr lang="en-US" sz="1800" dirty="0">
                <a:solidFill>
                  <a:schemeClr val="lt1"/>
                </a:solidFill>
                <a:latin typeface="Arial"/>
                <a:ea typeface="Arial"/>
                <a:cs typeface="Arial"/>
                <a:sym typeface="Arial"/>
              </a:rPr>
              <a:t>.</a:t>
            </a:r>
            <a:endParaRPr sz="1800" dirty="0">
              <a:solidFill>
                <a:schemeClr val="lt1"/>
              </a:solidFill>
              <a:latin typeface="Arial"/>
              <a:ea typeface="Arial"/>
              <a:cs typeface="Arial"/>
              <a:sym typeface="Arial"/>
            </a:endParaRPr>
          </a:p>
        </p:txBody>
      </p:sp>
      <p:sp>
        <p:nvSpPr>
          <p:cNvPr id="115" name="Google Shape;115;p15"/>
          <p:cNvSpPr txBox="1"/>
          <p:nvPr>
            <p:custDataLst>
              <p:tags r:id="rId6"/>
            </p:custDataLst>
          </p:nvPr>
        </p:nvSpPr>
        <p:spPr>
          <a:xfrm>
            <a:off x="7086600" y="520967"/>
            <a:ext cx="1828800" cy="25852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800" dirty="0">
                <a:solidFill>
                  <a:schemeClr val="lt1"/>
                </a:solidFill>
                <a:latin typeface="Arial"/>
                <a:ea typeface="Arial"/>
                <a:cs typeface="Arial"/>
                <a:sym typeface="Arial"/>
              </a:rPr>
              <a:t>Le salaire augmente avec les compétences et l'expérience. Plus vous avez d’</a:t>
            </a:r>
            <a:r>
              <a:rPr lang="fr-CA" sz="1800" dirty="0">
                <a:solidFill>
                  <a:schemeClr val="lt1"/>
                </a:solidFill>
              </a:rPr>
              <a:t>habiletés</a:t>
            </a:r>
            <a:r>
              <a:rPr lang="fr-CA" sz="1800" dirty="0">
                <a:solidFill>
                  <a:schemeClr val="lt1"/>
                </a:solidFill>
                <a:latin typeface="Arial"/>
                <a:ea typeface="Arial"/>
                <a:cs typeface="Arial"/>
                <a:sym typeface="Arial"/>
              </a:rPr>
              <a:t>, plus vous gagnez d'argent.</a:t>
            </a:r>
            <a:endParaRPr sz="1800" dirty="0">
              <a:solidFill>
                <a:schemeClr val="lt1"/>
              </a:solidFill>
              <a:latin typeface="Arial"/>
              <a:ea typeface="Arial"/>
              <a:cs typeface="Arial"/>
              <a:sym typeface="Arial"/>
            </a:endParaRPr>
          </a:p>
        </p:txBody>
      </p:sp>
      <p:sp>
        <p:nvSpPr>
          <p:cNvPr id="9" name="TextBox 8">
            <a:extLst>
              <a:ext uri="{FF2B5EF4-FFF2-40B4-BE49-F238E27FC236}">
                <a16:creationId xmlns:a16="http://schemas.microsoft.com/office/drawing/2014/main" id="{4E7D3989-5656-4C9D-B320-757C422A63AC}"/>
              </a:ext>
            </a:extLst>
          </p:cNvPr>
          <p:cNvSpPr txBox="1"/>
          <p:nvPr>
            <p:custDataLst>
              <p:tags r:id="rId7"/>
            </p:custDataLst>
          </p:nvPr>
        </p:nvSpPr>
        <p:spPr>
          <a:xfrm>
            <a:off x="181466" y="4741168"/>
            <a:ext cx="3926264" cy="1384995"/>
          </a:xfrm>
          <a:prstGeom prst="rect">
            <a:avLst/>
          </a:prstGeom>
          <a:noFill/>
        </p:spPr>
        <p:txBody>
          <a:bodyPr wrap="square">
            <a:spAutoFit/>
          </a:bodyPr>
          <a:lstStyle/>
          <a:p>
            <a:r>
              <a:rPr lang="fr-CA" dirty="0">
                <a:solidFill>
                  <a:schemeClr val="bg1"/>
                </a:solidFill>
              </a:rPr>
              <a:t>L'échelle de rémunération des soudeurs va de 36,66 $ à un taux maximal de 39,77 $ l'heure, selon l'expérience et le poste occupé. De plus, des primes horaires peuvent s'appliquer pour le travail de soir, de nuit, de fin de semaine ou de jour férié</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6"/>
          <p:cNvSpPr txBox="1">
            <a:spLocks noGrp="1"/>
          </p:cNvSpPr>
          <p:nvPr>
            <p:ph type="title"/>
            <p:custDataLst>
              <p:tags r:id="rId1"/>
            </p:custDataLst>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endParaRPr/>
          </a:p>
        </p:txBody>
      </p:sp>
      <p:sp>
        <p:nvSpPr>
          <p:cNvPr id="121" name="Google Shape;121;p16"/>
          <p:cNvSpPr txBox="1">
            <a:spLocks noGrp="1"/>
          </p:cNvSpPr>
          <p:nvPr>
            <p:ph type="body" idx="1"/>
            <p:custDataLst>
              <p:tags r:id="rId2"/>
            </p:custDataLst>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p:txBody>
      </p:sp>
      <p:pic>
        <p:nvPicPr>
          <p:cNvPr id="122" name="Google Shape;122;p16"/>
          <p:cNvPicPr preferRelativeResize="0"/>
          <p:nvPr>
            <p:custDataLst>
              <p:tags r:id="rId3"/>
            </p:custDataLst>
          </p:nvPr>
        </p:nvPicPr>
        <p:blipFill rotWithShape="1">
          <a:blip r:embed="rId8">
            <a:alphaModFix/>
          </a:blip>
          <a:srcRect/>
          <a:stretch/>
        </p:blipFill>
        <p:spPr>
          <a:xfrm>
            <a:off x="1" y="0"/>
            <a:ext cx="9144000" cy="6858000"/>
          </a:xfrm>
          <a:prstGeom prst="rect">
            <a:avLst/>
          </a:prstGeom>
          <a:noFill/>
          <a:ln>
            <a:noFill/>
          </a:ln>
        </p:spPr>
      </p:pic>
      <p:sp>
        <p:nvSpPr>
          <p:cNvPr id="123" name="Google Shape;123;p16"/>
          <p:cNvSpPr txBox="1"/>
          <p:nvPr>
            <p:custDataLst>
              <p:tags r:id="rId4"/>
            </p:custDataLst>
          </p:nvPr>
        </p:nvSpPr>
        <p:spPr>
          <a:xfrm>
            <a:off x="228600" y="304800"/>
            <a:ext cx="4953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chemeClr val="lt1"/>
                </a:solidFill>
              </a:rPr>
              <a:t>Les </a:t>
            </a:r>
            <a:r>
              <a:rPr lang="en-US" sz="4000" dirty="0" err="1">
                <a:solidFill>
                  <a:schemeClr val="lt1"/>
                </a:solidFill>
              </a:rPr>
              <a:t>heures</a:t>
            </a:r>
            <a:r>
              <a:rPr lang="en-US" sz="4000" dirty="0">
                <a:solidFill>
                  <a:schemeClr val="lt1"/>
                </a:solidFill>
              </a:rPr>
              <a:t> de travail</a:t>
            </a:r>
            <a:endParaRPr sz="4000" dirty="0">
              <a:solidFill>
                <a:schemeClr val="lt1"/>
              </a:solidFill>
              <a:latin typeface="Arial"/>
              <a:ea typeface="Arial"/>
              <a:cs typeface="Arial"/>
              <a:sym typeface="Arial"/>
            </a:endParaRPr>
          </a:p>
        </p:txBody>
      </p:sp>
      <p:sp>
        <p:nvSpPr>
          <p:cNvPr id="124" name="Google Shape;124;p16"/>
          <p:cNvSpPr txBox="1"/>
          <p:nvPr>
            <p:custDataLst>
              <p:tags r:id="rId5"/>
            </p:custDataLst>
          </p:nvPr>
        </p:nvSpPr>
        <p:spPr>
          <a:xfrm>
            <a:off x="6477000" y="2895600"/>
            <a:ext cx="2286000" cy="20312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1"/>
                </a:solidFill>
              </a:rPr>
              <a:t>40-44</a:t>
            </a:r>
            <a:r>
              <a:rPr lang="en-US" sz="1800" dirty="0">
                <a:solidFill>
                  <a:schemeClr val="lt1"/>
                </a:solidFill>
                <a:latin typeface="Arial"/>
                <a:ea typeface="Arial"/>
                <a:cs typeface="Arial"/>
                <a:sym typeface="Arial"/>
              </a:rPr>
              <a:t> </a:t>
            </a:r>
            <a:r>
              <a:rPr lang="fr-CA" sz="1800" dirty="0">
                <a:solidFill>
                  <a:schemeClr val="lt1"/>
                </a:solidFill>
                <a:latin typeface="Arial"/>
                <a:ea typeface="Arial"/>
                <a:cs typeface="Arial"/>
                <a:sym typeface="Arial"/>
              </a:rPr>
              <a:t>par semaine, une fois de plus, cela varie également en fonction de l'expérience et du poste. </a:t>
            </a:r>
            <a:endParaRPr sz="1800" dirty="0">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7"/>
          <p:cNvSpPr txBox="1">
            <a:spLocks noGrp="1"/>
          </p:cNvSpPr>
          <p:nvPr>
            <p:ph type="title"/>
            <p:custDataLst>
              <p:tags r:id="rId1"/>
            </p:custDataLst>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endParaRPr/>
          </a:p>
        </p:txBody>
      </p:sp>
      <p:sp>
        <p:nvSpPr>
          <p:cNvPr id="130" name="Google Shape;130;p17"/>
          <p:cNvSpPr txBox="1">
            <a:spLocks noGrp="1"/>
          </p:cNvSpPr>
          <p:nvPr>
            <p:ph type="body" idx="1"/>
            <p:custDataLst>
              <p:tags r:id="rId2"/>
            </p:custDataLst>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p:txBody>
      </p:sp>
      <p:pic>
        <p:nvPicPr>
          <p:cNvPr id="131" name="Google Shape;131;p17"/>
          <p:cNvPicPr preferRelativeResize="0"/>
          <p:nvPr>
            <p:custDataLst>
              <p:tags r:id="rId3"/>
            </p:custDataLst>
          </p:nvPr>
        </p:nvPicPr>
        <p:blipFill rotWithShape="1">
          <a:blip r:embed="rId6">
            <a:alphaModFix/>
          </a:blip>
          <a:srcRect/>
          <a:stretch/>
        </p:blipFill>
        <p:spPr>
          <a:xfrm>
            <a:off x="0" y="-1"/>
            <a:ext cx="9144001" cy="689598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8"/>
          <p:cNvSpPr txBox="1">
            <a:spLocks noGrp="1"/>
          </p:cNvSpPr>
          <p:nvPr>
            <p:ph type="title"/>
            <p:custDataLst>
              <p:tags r:id="rId1"/>
            </p:custDataLst>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endParaRPr/>
          </a:p>
        </p:txBody>
      </p:sp>
      <p:sp>
        <p:nvSpPr>
          <p:cNvPr id="139" name="Google Shape;139;p18"/>
          <p:cNvSpPr txBox="1">
            <a:spLocks noGrp="1"/>
          </p:cNvSpPr>
          <p:nvPr>
            <p:ph type="body" idx="1"/>
            <p:custDataLst>
              <p:tags r:id="rId2"/>
            </p:custDataLst>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p:txBody>
      </p:sp>
      <p:pic>
        <p:nvPicPr>
          <p:cNvPr id="140" name="Google Shape;140;p18"/>
          <p:cNvPicPr preferRelativeResize="0"/>
          <p:nvPr>
            <p:custDataLst>
              <p:tags r:id="rId3"/>
            </p:custDataLst>
          </p:nvPr>
        </p:nvPicPr>
        <p:blipFill rotWithShape="1">
          <a:blip r:embed="rId10">
            <a:alphaModFix/>
          </a:blip>
          <a:srcRect/>
          <a:stretch/>
        </p:blipFill>
        <p:spPr>
          <a:xfrm>
            <a:off x="0" y="0"/>
            <a:ext cx="9144000" cy="6858000"/>
          </a:xfrm>
          <a:prstGeom prst="rect">
            <a:avLst/>
          </a:prstGeom>
          <a:noFill/>
          <a:ln>
            <a:noFill/>
          </a:ln>
        </p:spPr>
      </p:pic>
      <p:sp>
        <p:nvSpPr>
          <p:cNvPr id="141" name="Google Shape;141;p18"/>
          <p:cNvSpPr txBox="1"/>
          <p:nvPr>
            <p:custDataLst>
              <p:tags r:id="rId4"/>
            </p:custDataLst>
          </p:nvPr>
        </p:nvSpPr>
        <p:spPr>
          <a:xfrm>
            <a:off x="228600" y="235466"/>
            <a:ext cx="464820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3200" dirty="0">
                <a:solidFill>
                  <a:schemeClr val="lt1"/>
                </a:solidFill>
                <a:latin typeface="Arial"/>
                <a:ea typeface="Arial"/>
                <a:cs typeface="Arial"/>
                <a:sym typeface="Arial"/>
              </a:rPr>
              <a:t>Qualifications requises pour un soudeur au MIG</a:t>
            </a:r>
            <a:endParaRPr sz="3200" dirty="0">
              <a:solidFill>
                <a:schemeClr val="lt1"/>
              </a:solidFill>
              <a:latin typeface="Arial"/>
              <a:ea typeface="Arial"/>
              <a:cs typeface="Arial"/>
              <a:sym typeface="Arial"/>
            </a:endParaRPr>
          </a:p>
        </p:txBody>
      </p:sp>
      <p:sp>
        <p:nvSpPr>
          <p:cNvPr id="142" name="Google Shape;142;p18"/>
          <p:cNvSpPr txBox="1"/>
          <p:nvPr>
            <p:custDataLst>
              <p:tags r:id="rId5"/>
            </p:custDataLst>
          </p:nvPr>
        </p:nvSpPr>
        <p:spPr>
          <a:xfrm>
            <a:off x="6773160" y="2053253"/>
            <a:ext cx="259080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800" dirty="0">
                <a:solidFill>
                  <a:schemeClr val="lt1"/>
                </a:solidFill>
                <a:latin typeface="Arial"/>
                <a:ea typeface="Arial"/>
                <a:cs typeface="Arial"/>
                <a:sym typeface="Arial"/>
              </a:rPr>
              <a:t>Formation certifiée en soudage MIG intermédiaire.</a:t>
            </a:r>
            <a:br>
              <a:rPr lang="en-US" sz="1800" dirty="0">
                <a:solidFill>
                  <a:schemeClr val="lt1"/>
                </a:solidFill>
                <a:latin typeface="Arial"/>
                <a:ea typeface="Arial"/>
                <a:cs typeface="Arial"/>
                <a:sym typeface="Arial"/>
              </a:rPr>
            </a:br>
            <a:endParaRPr sz="1800" dirty="0">
              <a:solidFill>
                <a:schemeClr val="lt1"/>
              </a:solidFill>
              <a:latin typeface="Arial"/>
              <a:ea typeface="Arial"/>
              <a:cs typeface="Arial"/>
              <a:sym typeface="Arial"/>
            </a:endParaRPr>
          </a:p>
        </p:txBody>
      </p:sp>
      <p:sp>
        <p:nvSpPr>
          <p:cNvPr id="143" name="Google Shape;143;p18"/>
          <p:cNvSpPr txBox="1"/>
          <p:nvPr>
            <p:custDataLst>
              <p:tags r:id="rId6"/>
            </p:custDataLst>
          </p:nvPr>
        </p:nvSpPr>
        <p:spPr>
          <a:xfrm>
            <a:off x="0" y="1752640"/>
            <a:ext cx="4419600" cy="48320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lt1"/>
                </a:solidFill>
                <a:latin typeface="Arial"/>
                <a:ea typeface="Arial"/>
                <a:cs typeface="Arial"/>
                <a:sym typeface="Arial"/>
              </a:rPr>
              <a:t>GMAW </a:t>
            </a:r>
            <a:r>
              <a:rPr lang="en-US" sz="1400" dirty="0" err="1">
                <a:solidFill>
                  <a:schemeClr val="lt1"/>
                </a:solidFill>
                <a:latin typeface="Arial"/>
                <a:ea typeface="Arial"/>
                <a:cs typeface="Arial"/>
                <a:sym typeface="Arial"/>
              </a:rPr>
              <a:t>soudage</a:t>
            </a:r>
            <a:r>
              <a:rPr lang="en-US" sz="1400" dirty="0">
                <a:solidFill>
                  <a:schemeClr val="lt1"/>
                </a:solidFill>
                <a:latin typeface="Arial"/>
                <a:ea typeface="Arial"/>
                <a:cs typeface="Arial"/>
                <a:sym typeface="Arial"/>
              </a:rPr>
              <a:t> au gas à </a:t>
            </a:r>
            <a:r>
              <a:rPr lang="en-US" sz="1400" dirty="0" err="1">
                <a:solidFill>
                  <a:schemeClr val="lt1"/>
                </a:solidFill>
                <a:latin typeface="Arial"/>
                <a:ea typeface="Arial"/>
                <a:cs typeface="Arial"/>
                <a:sym typeface="Arial"/>
              </a:rPr>
              <a:t>l’arc</a:t>
            </a:r>
            <a:r>
              <a:rPr lang="en-US" sz="1400" dirty="0">
                <a:solidFill>
                  <a:schemeClr val="lt1"/>
                </a:solidFill>
                <a:latin typeface="Arial"/>
                <a:ea typeface="Arial"/>
                <a:cs typeface="Arial"/>
                <a:sym typeface="Arial"/>
              </a:rPr>
              <a:t> de </a:t>
            </a:r>
            <a:r>
              <a:rPr lang="en-US" sz="1400" dirty="0" err="1">
                <a:solidFill>
                  <a:schemeClr val="lt1"/>
                </a:solidFill>
                <a:latin typeface="Arial"/>
                <a:ea typeface="Arial"/>
                <a:cs typeface="Arial"/>
                <a:sym typeface="Arial"/>
              </a:rPr>
              <a:t>métal</a:t>
            </a:r>
            <a:r>
              <a:rPr lang="en-US" sz="1400" dirty="0">
                <a:solidFill>
                  <a:schemeClr val="lt1"/>
                </a:solidFill>
                <a:latin typeface="Arial"/>
                <a:ea typeface="Arial"/>
                <a:cs typeface="Arial"/>
                <a:sym typeface="Arial"/>
              </a:rPr>
              <a:t> (MIG) </a:t>
            </a:r>
            <a:r>
              <a:rPr lang="en-US" sz="1400" dirty="0" err="1">
                <a:solidFill>
                  <a:schemeClr val="lt1"/>
                </a:solidFill>
                <a:latin typeface="Arial"/>
                <a:ea typeface="Arial"/>
                <a:cs typeface="Arial"/>
                <a:sym typeface="Arial"/>
              </a:rPr>
              <a:t>est</a:t>
            </a:r>
            <a:r>
              <a:rPr lang="en-US" sz="1400" dirty="0">
                <a:solidFill>
                  <a:schemeClr val="lt1"/>
                </a:solidFill>
                <a:latin typeface="Arial"/>
                <a:ea typeface="Arial"/>
                <a:cs typeface="Arial"/>
                <a:sym typeface="Arial"/>
              </a:rPr>
              <a:t> un </a:t>
            </a:r>
            <a:r>
              <a:rPr lang="en-US" sz="1400" dirty="0" err="1">
                <a:solidFill>
                  <a:schemeClr val="lt1"/>
                </a:solidFill>
                <a:latin typeface="Arial"/>
                <a:ea typeface="Arial"/>
                <a:cs typeface="Arial"/>
                <a:sym typeface="Arial"/>
              </a:rPr>
              <a:t>procédé</a:t>
            </a:r>
            <a:r>
              <a:rPr lang="en-US" sz="1400" dirty="0">
                <a:solidFill>
                  <a:schemeClr val="lt1"/>
                </a:solidFill>
                <a:latin typeface="Arial"/>
                <a:ea typeface="Arial"/>
                <a:cs typeface="Arial"/>
                <a:sym typeface="Arial"/>
              </a:rPr>
              <a:t> </a:t>
            </a:r>
            <a:r>
              <a:rPr lang="en-US" sz="1400" dirty="0" err="1">
                <a:solidFill>
                  <a:schemeClr val="lt1"/>
                </a:solidFill>
                <a:latin typeface="Arial"/>
                <a:ea typeface="Arial"/>
                <a:cs typeface="Arial"/>
                <a:sym typeface="Arial"/>
              </a:rPr>
              <a:t>continu</a:t>
            </a:r>
            <a:r>
              <a:rPr lang="en-US" sz="1400" dirty="0">
                <a:solidFill>
                  <a:schemeClr val="lt1"/>
                </a:solidFill>
                <a:latin typeface="Arial"/>
                <a:ea typeface="Arial"/>
                <a:cs typeface="Arial"/>
                <a:sym typeface="Arial"/>
              </a:rPr>
              <a:t> qui </a:t>
            </a:r>
            <a:r>
              <a:rPr lang="en-US" sz="1400" dirty="0" err="1">
                <a:solidFill>
                  <a:schemeClr val="lt1"/>
                </a:solidFill>
                <a:latin typeface="Arial"/>
                <a:ea typeface="Arial"/>
                <a:cs typeface="Arial"/>
                <a:sym typeface="Arial"/>
              </a:rPr>
              <a:t>permet</a:t>
            </a:r>
            <a:r>
              <a:rPr lang="en-US" sz="1400" dirty="0">
                <a:solidFill>
                  <a:schemeClr val="lt1"/>
                </a:solidFill>
                <a:latin typeface="Arial"/>
                <a:ea typeface="Arial"/>
                <a:cs typeface="Arial"/>
                <a:sym typeface="Arial"/>
              </a:rPr>
              <a:t> </a:t>
            </a:r>
            <a:r>
              <a:rPr lang="en-US" dirty="0">
                <a:solidFill>
                  <a:schemeClr val="lt1"/>
                </a:solidFill>
              </a:rPr>
              <a:t> de </a:t>
            </a:r>
            <a:r>
              <a:rPr lang="en-US" dirty="0" err="1">
                <a:solidFill>
                  <a:schemeClr val="lt1"/>
                </a:solidFill>
              </a:rPr>
              <a:t>déposer</a:t>
            </a:r>
            <a:r>
              <a:rPr lang="en-US" dirty="0">
                <a:solidFill>
                  <a:schemeClr val="lt1"/>
                </a:solidFill>
              </a:rPr>
              <a:t> de la </a:t>
            </a:r>
            <a:r>
              <a:rPr lang="en-US" dirty="0" err="1">
                <a:solidFill>
                  <a:schemeClr val="lt1"/>
                </a:solidFill>
              </a:rPr>
              <a:t>soudure</a:t>
            </a:r>
            <a:r>
              <a:rPr lang="en-US" dirty="0">
                <a:solidFill>
                  <a:schemeClr val="lt1"/>
                </a:solidFill>
              </a:rPr>
              <a:t> de </a:t>
            </a:r>
            <a:r>
              <a:rPr lang="en-US" dirty="0" err="1">
                <a:solidFill>
                  <a:schemeClr val="lt1"/>
                </a:solidFill>
              </a:rPr>
              <a:t>façon</a:t>
            </a:r>
            <a:r>
              <a:rPr lang="en-US" dirty="0">
                <a:solidFill>
                  <a:schemeClr val="lt1"/>
                </a:solidFill>
              </a:rPr>
              <a:t> continue à </a:t>
            </a:r>
            <a:r>
              <a:rPr lang="en-US" dirty="0" err="1">
                <a:solidFill>
                  <a:schemeClr val="lt1"/>
                </a:solidFill>
              </a:rPr>
              <a:t>l’aide</a:t>
            </a:r>
            <a:r>
              <a:rPr lang="en-US" dirty="0">
                <a:solidFill>
                  <a:schemeClr val="lt1"/>
                </a:solidFill>
              </a:rPr>
              <a:t> d’un fil </a:t>
            </a:r>
            <a:r>
              <a:rPr lang="en-US" dirty="0" err="1">
                <a:solidFill>
                  <a:schemeClr val="lt1"/>
                </a:solidFill>
              </a:rPr>
              <a:t>qu’on</a:t>
            </a:r>
            <a:r>
              <a:rPr lang="en-US" dirty="0">
                <a:solidFill>
                  <a:schemeClr val="lt1"/>
                </a:solidFill>
              </a:rPr>
              <a:t> </a:t>
            </a:r>
            <a:r>
              <a:rPr lang="en-US" dirty="0" err="1">
                <a:solidFill>
                  <a:schemeClr val="lt1"/>
                </a:solidFill>
              </a:rPr>
              <a:t>retrouve</a:t>
            </a:r>
            <a:r>
              <a:rPr lang="en-US" dirty="0">
                <a:solidFill>
                  <a:schemeClr val="lt1"/>
                </a:solidFill>
              </a:rPr>
              <a:t> sur un rouleau </a:t>
            </a:r>
            <a:r>
              <a:rPr lang="en-US" dirty="0" err="1">
                <a:solidFill>
                  <a:schemeClr val="lt1"/>
                </a:solidFill>
              </a:rPr>
              <a:t>soit</a:t>
            </a:r>
            <a:r>
              <a:rPr lang="en-US" dirty="0">
                <a:solidFill>
                  <a:schemeClr val="lt1"/>
                </a:solidFill>
              </a:rPr>
              <a:t> à </a:t>
            </a:r>
            <a:r>
              <a:rPr lang="en-US" dirty="0" err="1">
                <a:solidFill>
                  <a:schemeClr val="lt1"/>
                </a:solidFill>
              </a:rPr>
              <a:t>l’intérieur</a:t>
            </a:r>
            <a:r>
              <a:rPr lang="en-US" dirty="0">
                <a:solidFill>
                  <a:schemeClr val="lt1"/>
                </a:solidFill>
              </a:rPr>
              <a:t> </a:t>
            </a:r>
            <a:r>
              <a:rPr lang="en-US" dirty="0" err="1">
                <a:solidFill>
                  <a:schemeClr val="lt1"/>
                </a:solidFill>
              </a:rPr>
              <a:t>ou</a:t>
            </a:r>
            <a:r>
              <a:rPr lang="en-US" dirty="0">
                <a:solidFill>
                  <a:schemeClr val="lt1"/>
                </a:solidFill>
              </a:rPr>
              <a:t> à </a:t>
            </a:r>
            <a:r>
              <a:rPr lang="en-US" dirty="0" err="1">
                <a:solidFill>
                  <a:schemeClr val="lt1"/>
                </a:solidFill>
              </a:rPr>
              <a:t>l’extérieur</a:t>
            </a:r>
            <a:r>
              <a:rPr lang="en-US" dirty="0">
                <a:solidFill>
                  <a:schemeClr val="lt1"/>
                </a:solidFill>
              </a:rPr>
              <a:t> de la machine à </a:t>
            </a:r>
            <a:r>
              <a:rPr lang="en-US" dirty="0" err="1">
                <a:solidFill>
                  <a:schemeClr val="lt1"/>
                </a:solidFill>
              </a:rPr>
              <a:t>souder</a:t>
            </a:r>
            <a:r>
              <a:rPr lang="en-US" dirty="0">
                <a:solidFill>
                  <a:schemeClr val="lt1"/>
                </a:solidFill>
              </a:rPr>
              <a:t>. Il y a </a:t>
            </a:r>
            <a:r>
              <a:rPr lang="en-US" dirty="0" err="1">
                <a:solidFill>
                  <a:schemeClr val="lt1"/>
                </a:solidFill>
              </a:rPr>
              <a:t>une</a:t>
            </a:r>
            <a:r>
              <a:rPr lang="en-US" dirty="0">
                <a:solidFill>
                  <a:schemeClr val="lt1"/>
                </a:solidFill>
              </a:rPr>
              <a:t> </a:t>
            </a:r>
            <a:r>
              <a:rPr lang="en-US" dirty="0" err="1">
                <a:solidFill>
                  <a:schemeClr val="lt1"/>
                </a:solidFill>
              </a:rPr>
              <a:t>variété</a:t>
            </a:r>
            <a:r>
              <a:rPr lang="en-US" dirty="0">
                <a:solidFill>
                  <a:schemeClr val="lt1"/>
                </a:solidFill>
              </a:rPr>
              <a:t>  de </a:t>
            </a:r>
            <a:r>
              <a:rPr lang="en-US" dirty="0" err="1">
                <a:solidFill>
                  <a:schemeClr val="lt1"/>
                </a:solidFill>
              </a:rPr>
              <a:t>procédés</a:t>
            </a:r>
            <a:r>
              <a:rPr lang="en-US" dirty="0">
                <a:solidFill>
                  <a:schemeClr val="lt1"/>
                </a:solidFill>
              </a:rPr>
              <a:t> </a:t>
            </a:r>
            <a:r>
              <a:rPr lang="en-US" dirty="0" err="1">
                <a:solidFill>
                  <a:schemeClr val="lt1"/>
                </a:solidFill>
              </a:rPr>
              <a:t>tels</a:t>
            </a:r>
            <a:r>
              <a:rPr lang="en-US" dirty="0">
                <a:solidFill>
                  <a:schemeClr val="lt1"/>
                </a:solidFill>
              </a:rPr>
              <a:t> que GMAW, FCMA et MCAW.  </a:t>
            </a:r>
            <a:r>
              <a:rPr lang="en-US" dirty="0" err="1">
                <a:solidFill>
                  <a:schemeClr val="lt1"/>
                </a:solidFill>
              </a:rPr>
              <a:t>Certains</a:t>
            </a:r>
            <a:r>
              <a:rPr lang="en-US" dirty="0">
                <a:solidFill>
                  <a:schemeClr val="lt1"/>
                </a:solidFill>
              </a:rPr>
              <a:t> de </a:t>
            </a:r>
            <a:r>
              <a:rPr lang="en-US" dirty="0" err="1">
                <a:solidFill>
                  <a:schemeClr val="lt1"/>
                </a:solidFill>
              </a:rPr>
              <a:t>ses</a:t>
            </a:r>
            <a:r>
              <a:rPr lang="en-US" dirty="0">
                <a:solidFill>
                  <a:schemeClr val="lt1"/>
                </a:solidFill>
              </a:rPr>
              <a:t> </a:t>
            </a:r>
            <a:r>
              <a:rPr lang="en-US" dirty="0" err="1">
                <a:solidFill>
                  <a:schemeClr val="lt1"/>
                </a:solidFill>
              </a:rPr>
              <a:t>procédés</a:t>
            </a:r>
            <a:r>
              <a:rPr lang="en-US" dirty="0">
                <a:solidFill>
                  <a:schemeClr val="lt1"/>
                </a:solidFill>
              </a:rPr>
              <a:t> </a:t>
            </a:r>
            <a:r>
              <a:rPr lang="en-US" dirty="0" err="1">
                <a:solidFill>
                  <a:schemeClr val="lt1"/>
                </a:solidFill>
              </a:rPr>
              <a:t>offrent</a:t>
            </a:r>
            <a:r>
              <a:rPr lang="en-US" dirty="0">
                <a:solidFill>
                  <a:schemeClr val="lt1"/>
                </a:solidFill>
              </a:rPr>
              <a:t> </a:t>
            </a:r>
            <a:r>
              <a:rPr lang="en-US" dirty="0" err="1">
                <a:solidFill>
                  <a:schemeClr val="lt1"/>
                </a:solidFill>
              </a:rPr>
              <a:t>une</a:t>
            </a:r>
            <a:r>
              <a:rPr lang="en-US" dirty="0">
                <a:solidFill>
                  <a:schemeClr val="lt1"/>
                </a:solidFill>
              </a:rPr>
              <a:t> </a:t>
            </a:r>
            <a:r>
              <a:rPr lang="en-US" dirty="0" err="1">
                <a:solidFill>
                  <a:schemeClr val="lt1"/>
                </a:solidFill>
              </a:rPr>
              <a:t>qualité</a:t>
            </a:r>
            <a:r>
              <a:rPr lang="en-US" dirty="0">
                <a:solidFill>
                  <a:schemeClr val="lt1"/>
                </a:solidFill>
              </a:rPr>
              <a:t> et </a:t>
            </a:r>
            <a:r>
              <a:rPr lang="en-US" dirty="0" err="1">
                <a:solidFill>
                  <a:schemeClr val="lt1"/>
                </a:solidFill>
              </a:rPr>
              <a:t>une</a:t>
            </a:r>
            <a:r>
              <a:rPr lang="en-US" dirty="0">
                <a:solidFill>
                  <a:schemeClr val="lt1"/>
                </a:solidFill>
              </a:rPr>
              <a:t> </a:t>
            </a:r>
            <a:r>
              <a:rPr lang="en-US" dirty="0" err="1">
                <a:solidFill>
                  <a:schemeClr val="lt1"/>
                </a:solidFill>
              </a:rPr>
              <a:t>productivité</a:t>
            </a:r>
            <a:r>
              <a:rPr lang="en-US" dirty="0">
                <a:solidFill>
                  <a:schemeClr val="lt1"/>
                </a:solidFill>
              </a:rPr>
              <a:t> supérieure et </a:t>
            </a:r>
            <a:r>
              <a:rPr lang="en-US" dirty="0" err="1">
                <a:solidFill>
                  <a:schemeClr val="lt1"/>
                </a:solidFill>
              </a:rPr>
              <a:t>sont</a:t>
            </a:r>
            <a:r>
              <a:rPr lang="en-US" dirty="0">
                <a:solidFill>
                  <a:schemeClr val="lt1"/>
                </a:solidFill>
              </a:rPr>
              <a:t> </a:t>
            </a:r>
            <a:r>
              <a:rPr lang="en-US" dirty="0" err="1">
                <a:solidFill>
                  <a:schemeClr val="lt1"/>
                </a:solidFill>
              </a:rPr>
              <a:t>utilisés</a:t>
            </a:r>
            <a:r>
              <a:rPr lang="en-US" dirty="0">
                <a:solidFill>
                  <a:schemeClr val="lt1"/>
                </a:solidFill>
              </a:rPr>
              <a:t> de </a:t>
            </a:r>
            <a:r>
              <a:rPr lang="en-US" dirty="0" err="1">
                <a:solidFill>
                  <a:schemeClr val="lt1"/>
                </a:solidFill>
              </a:rPr>
              <a:t>façon</a:t>
            </a:r>
            <a:r>
              <a:rPr lang="en-US" dirty="0">
                <a:solidFill>
                  <a:schemeClr val="lt1"/>
                </a:solidFill>
              </a:rPr>
              <a:t> </a:t>
            </a:r>
            <a:r>
              <a:rPr lang="en-US" dirty="0" err="1">
                <a:solidFill>
                  <a:schemeClr val="lt1"/>
                </a:solidFill>
              </a:rPr>
              <a:t>régulière</a:t>
            </a:r>
            <a:r>
              <a:rPr lang="en-US" dirty="0">
                <a:solidFill>
                  <a:schemeClr val="lt1"/>
                </a:solidFill>
              </a:rPr>
              <a:t> en </a:t>
            </a:r>
            <a:r>
              <a:rPr lang="en-US" dirty="0" err="1">
                <a:solidFill>
                  <a:schemeClr val="lt1"/>
                </a:solidFill>
              </a:rPr>
              <a:t>industrie</a:t>
            </a:r>
            <a:r>
              <a:rPr lang="en-US" dirty="0">
                <a:solidFill>
                  <a:schemeClr val="lt1"/>
                </a:solidFill>
              </a:rPr>
              <a:t>. </a:t>
            </a:r>
            <a:r>
              <a:rPr lang="fr-CA" sz="1400" dirty="0">
                <a:solidFill>
                  <a:schemeClr val="lt1"/>
                </a:solidFill>
                <a:latin typeface="Arial"/>
                <a:ea typeface="Arial"/>
                <a:cs typeface="Arial"/>
                <a:sym typeface="Arial"/>
              </a:rPr>
              <a:t>Les cours de soudage GMAW s'appuient sur les principes fondamentaux et permettent à l'étudiant d'obtenir la certification pour tous les postes selon les normes de l'American </a:t>
            </a:r>
            <a:r>
              <a:rPr lang="fr-CA" sz="1400" dirty="0" err="1">
                <a:solidFill>
                  <a:schemeClr val="lt1"/>
                </a:solidFill>
                <a:latin typeface="Arial"/>
                <a:ea typeface="Arial"/>
                <a:cs typeface="Arial"/>
                <a:sym typeface="Arial"/>
              </a:rPr>
              <a:t>Welding</a:t>
            </a:r>
            <a:r>
              <a:rPr lang="fr-CA" sz="1400" dirty="0">
                <a:solidFill>
                  <a:schemeClr val="lt1"/>
                </a:solidFill>
                <a:latin typeface="Arial"/>
                <a:ea typeface="Arial"/>
                <a:cs typeface="Arial"/>
                <a:sym typeface="Arial"/>
              </a:rPr>
              <a:t> Society D1.1 Structural </a:t>
            </a:r>
            <a:r>
              <a:rPr lang="fr-CA" sz="1400" dirty="0" err="1">
                <a:solidFill>
                  <a:schemeClr val="lt1"/>
                </a:solidFill>
                <a:latin typeface="Arial"/>
                <a:ea typeface="Arial"/>
                <a:cs typeface="Arial"/>
                <a:sym typeface="Arial"/>
              </a:rPr>
              <a:t>Welding</a:t>
            </a:r>
            <a:r>
              <a:rPr lang="fr-CA" sz="1400" dirty="0">
                <a:solidFill>
                  <a:schemeClr val="lt1"/>
                </a:solidFill>
                <a:latin typeface="Arial"/>
                <a:ea typeface="Arial"/>
                <a:cs typeface="Arial"/>
                <a:sym typeface="Arial"/>
              </a:rPr>
              <a:t> Code - Steel </a:t>
            </a:r>
            <a:r>
              <a:rPr lang="fr-CA" sz="1400" dirty="0" err="1">
                <a:solidFill>
                  <a:schemeClr val="lt1"/>
                </a:solidFill>
                <a:latin typeface="Arial"/>
                <a:ea typeface="Arial"/>
                <a:cs typeface="Arial"/>
                <a:sym typeface="Arial"/>
              </a:rPr>
              <a:t>with</a:t>
            </a:r>
            <a:r>
              <a:rPr lang="fr-CA" sz="1400" dirty="0">
                <a:solidFill>
                  <a:schemeClr val="lt1"/>
                </a:solidFill>
                <a:latin typeface="Arial"/>
                <a:ea typeface="Arial"/>
                <a:cs typeface="Arial"/>
                <a:sym typeface="Arial"/>
              </a:rPr>
              <a:t> Flux </a:t>
            </a:r>
            <a:r>
              <a:rPr lang="fr-CA" sz="1400" dirty="0" err="1">
                <a:solidFill>
                  <a:schemeClr val="lt1"/>
                </a:solidFill>
                <a:latin typeface="Arial"/>
                <a:ea typeface="Arial"/>
                <a:cs typeface="Arial"/>
                <a:sym typeface="Arial"/>
              </a:rPr>
              <a:t>Core</a:t>
            </a:r>
            <a:r>
              <a:rPr lang="fr-CA" sz="1400" dirty="0">
                <a:solidFill>
                  <a:schemeClr val="lt1"/>
                </a:solidFill>
                <a:latin typeface="Arial"/>
                <a:ea typeface="Arial"/>
                <a:cs typeface="Arial"/>
                <a:sym typeface="Arial"/>
              </a:rPr>
              <a:t> et D1.3 Structural </a:t>
            </a:r>
            <a:r>
              <a:rPr lang="fr-CA" sz="1400" dirty="0" err="1">
                <a:solidFill>
                  <a:schemeClr val="lt1"/>
                </a:solidFill>
                <a:latin typeface="Arial"/>
                <a:ea typeface="Arial"/>
                <a:cs typeface="Arial"/>
                <a:sym typeface="Arial"/>
              </a:rPr>
              <a:t>Welding</a:t>
            </a:r>
            <a:r>
              <a:rPr lang="fr-CA" sz="1400" dirty="0">
                <a:solidFill>
                  <a:schemeClr val="lt1"/>
                </a:solidFill>
                <a:latin typeface="Arial"/>
                <a:ea typeface="Arial"/>
                <a:cs typeface="Arial"/>
                <a:sym typeface="Arial"/>
              </a:rPr>
              <a:t> Code - </a:t>
            </a:r>
            <a:r>
              <a:rPr lang="fr-CA" sz="1400" dirty="0" err="1">
                <a:solidFill>
                  <a:schemeClr val="lt1"/>
                </a:solidFill>
                <a:latin typeface="Arial"/>
                <a:ea typeface="Arial"/>
                <a:cs typeface="Arial"/>
                <a:sym typeface="Arial"/>
              </a:rPr>
              <a:t>Sheet</a:t>
            </a:r>
            <a:r>
              <a:rPr lang="fr-CA" sz="1400" dirty="0">
                <a:solidFill>
                  <a:schemeClr val="lt1"/>
                </a:solidFill>
                <a:latin typeface="Arial"/>
                <a:ea typeface="Arial"/>
                <a:cs typeface="Arial"/>
                <a:sym typeface="Arial"/>
              </a:rPr>
              <a:t> Steel </a:t>
            </a:r>
            <a:r>
              <a:rPr lang="fr-CA" sz="1400" dirty="0" err="1">
                <a:solidFill>
                  <a:schemeClr val="lt1"/>
                </a:solidFill>
                <a:latin typeface="Arial"/>
                <a:ea typeface="Arial"/>
                <a:cs typeface="Arial"/>
                <a:sym typeface="Arial"/>
              </a:rPr>
              <a:t>with</a:t>
            </a:r>
            <a:r>
              <a:rPr lang="fr-CA" sz="1400" dirty="0">
                <a:solidFill>
                  <a:schemeClr val="lt1"/>
                </a:solidFill>
                <a:latin typeface="Arial"/>
                <a:ea typeface="Arial"/>
                <a:cs typeface="Arial"/>
                <a:sym typeface="Arial"/>
              </a:rPr>
              <a:t> MIG.</a:t>
            </a:r>
          </a:p>
          <a:p>
            <a:pPr marL="0" marR="0" lvl="0" indent="0" algn="l" rtl="0">
              <a:spcBef>
                <a:spcPts val="0"/>
              </a:spcBef>
              <a:spcAft>
                <a:spcPts val="0"/>
              </a:spcAft>
              <a:buNone/>
            </a:pPr>
            <a:r>
              <a:rPr lang="fr-CA" sz="1400" dirty="0">
                <a:solidFill>
                  <a:schemeClr val="lt1"/>
                </a:solidFill>
                <a:latin typeface="Arial"/>
                <a:ea typeface="Arial"/>
                <a:cs typeface="Arial"/>
                <a:sym typeface="Arial"/>
              </a:rPr>
              <a:t>Si vous suivez avec succès les cours Fondamentaux et Intermédiaire GMAW, vous pouvez devenir un soudeur MIG certifié en acier de construction avec flux et en tôle en seulement 78 heures. Devenez un soudeur MIG certifié en tuyauterie en complétant 48 heures supplémentaires de formation dans le cadre du cours </a:t>
            </a:r>
            <a:r>
              <a:rPr lang="en-US" sz="1400" dirty="0" err="1">
                <a:solidFill>
                  <a:schemeClr val="lt1"/>
                </a:solidFill>
                <a:latin typeface="Arial"/>
                <a:ea typeface="Arial"/>
                <a:cs typeface="Arial"/>
                <a:sym typeface="Arial"/>
              </a:rPr>
              <a:t>soudage</a:t>
            </a:r>
            <a:r>
              <a:rPr lang="en-US" sz="1400" dirty="0">
                <a:solidFill>
                  <a:schemeClr val="lt1"/>
                </a:solidFill>
                <a:latin typeface="Arial"/>
                <a:ea typeface="Arial"/>
                <a:cs typeface="Arial"/>
                <a:sym typeface="Arial"/>
              </a:rPr>
              <a:t> au gas à </a:t>
            </a:r>
            <a:r>
              <a:rPr lang="en-US" sz="1400" dirty="0" err="1">
                <a:solidFill>
                  <a:schemeClr val="lt1"/>
                </a:solidFill>
                <a:latin typeface="Arial"/>
                <a:ea typeface="Arial"/>
                <a:cs typeface="Arial"/>
                <a:sym typeface="Arial"/>
              </a:rPr>
              <a:t>l’arc</a:t>
            </a:r>
            <a:r>
              <a:rPr lang="en-US" sz="1400" dirty="0">
                <a:solidFill>
                  <a:schemeClr val="lt1"/>
                </a:solidFill>
                <a:latin typeface="Arial"/>
                <a:ea typeface="Arial"/>
                <a:cs typeface="Arial"/>
                <a:sym typeface="Arial"/>
              </a:rPr>
              <a:t> de </a:t>
            </a:r>
            <a:r>
              <a:rPr lang="en-US" sz="1400" dirty="0" err="1">
                <a:solidFill>
                  <a:schemeClr val="lt1"/>
                </a:solidFill>
                <a:latin typeface="Arial"/>
                <a:ea typeface="Arial"/>
                <a:cs typeface="Arial"/>
                <a:sym typeface="Arial"/>
              </a:rPr>
              <a:t>métal</a:t>
            </a:r>
            <a:r>
              <a:rPr lang="en-US" sz="1400" dirty="0">
                <a:solidFill>
                  <a:schemeClr val="lt1"/>
                </a:solidFill>
                <a:latin typeface="Arial"/>
                <a:ea typeface="Arial"/>
                <a:cs typeface="Arial"/>
                <a:sym typeface="Arial"/>
              </a:rPr>
              <a:t> </a:t>
            </a:r>
            <a:r>
              <a:rPr lang="en-US" sz="1400" dirty="0" err="1">
                <a:solidFill>
                  <a:schemeClr val="lt1"/>
                </a:solidFill>
                <a:latin typeface="Arial"/>
                <a:ea typeface="Arial"/>
                <a:cs typeface="Arial"/>
                <a:sym typeface="Arial"/>
              </a:rPr>
              <a:t>avancé</a:t>
            </a:r>
            <a:r>
              <a:rPr lang="en-US" sz="1400" dirty="0">
                <a:solidFill>
                  <a:schemeClr val="lt1"/>
                </a:solidFill>
                <a:latin typeface="Arial"/>
                <a:ea typeface="Arial"/>
                <a:cs typeface="Arial"/>
                <a:sym typeface="Arial"/>
              </a:rPr>
              <a:t>.</a:t>
            </a:r>
            <a:endParaRPr dirty="0"/>
          </a:p>
        </p:txBody>
      </p:sp>
      <p:sp>
        <p:nvSpPr>
          <p:cNvPr id="144" name="Google Shape;144;p18"/>
          <p:cNvSpPr txBox="1"/>
          <p:nvPr>
            <p:custDataLst>
              <p:tags r:id="rId7"/>
            </p:custDataLst>
          </p:nvPr>
        </p:nvSpPr>
        <p:spPr>
          <a:xfrm>
            <a:off x="4724402" y="3068500"/>
            <a:ext cx="4117940" cy="34162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800" dirty="0">
                <a:solidFill>
                  <a:schemeClr val="lt1"/>
                </a:solidFill>
                <a:latin typeface="Arial"/>
                <a:ea typeface="Arial"/>
                <a:cs typeface="Arial"/>
                <a:sym typeface="Arial"/>
              </a:rPr>
              <a:t>Acquérir des compétences dans le procédé de soudage au </a:t>
            </a:r>
            <a:r>
              <a:rPr lang="fr-CA" sz="1800" dirty="0" err="1">
                <a:solidFill>
                  <a:schemeClr val="lt1"/>
                </a:solidFill>
                <a:latin typeface="Arial"/>
                <a:ea typeface="Arial"/>
                <a:cs typeface="Arial"/>
                <a:sym typeface="Arial"/>
              </a:rPr>
              <a:t>gas</a:t>
            </a:r>
            <a:r>
              <a:rPr lang="fr-CA" sz="1800" dirty="0">
                <a:solidFill>
                  <a:schemeClr val="lt1"/>
                </a:solidFill>
                <a:latin typeface="Arial"/>
                <a:ea typeface="Arial"/>
                <a:cs typeface="Arial"/>
                <a:sym typeface="Arial"/>
              </a:rPr>
              <a:t> à l’arc de métal</a:t>
            </a:r>
            <a:r>
              <a:rPr lang="fr-CA" sz="1800" dirty="0">
                <a:solidFill>
                  <a:schemeClr val="lt1"/>
                </a:solidFill>
              </a:rPr>
              <a:t>. </a:t>
            </a:r>
            <a:r>
              <a:rPr lang="fr-CA" sz="1800" dirty="0">
                <a:solidFill>
                  <a:schemeClr val="lt1"/>
                </a:solidFill>
                <a:latin typeface="Arial"/>
                <a:ea typeface="Arial"/>
                <a:cs typeface="Arial"/>
                <a:sym typeface="Arial"/>
              </a:rPr>
              <a:t>Préparer le matériel et effectuer des soudures d'angle et de rainure dans l'acier au carbone dans toutes les positions. Ce cours est axé sur les tests verticaux et au-dessus de la tête du code de soudage des structures. La réussite des tests de certification permet d'obtenir une certification de soudeur AWS D1.1 d'épaisseur limitée pour toutes les positions.</a:t>
            </a:r>
            <a:endParaRPr lang="fr-C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9"/>
          <p:cNvSpPr txBox="1">
            <a:spLocks noGrp="1"/>
          </p:cNvSpPr>
          <p:nvPr>
            <p:ph type="title"/>
            <p:custDataLst>
              <p:tags r:id="rId1"/>
            </p:custDataLst>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endParaRPr/>
          </a:p>
        </p:txBody>
      </p:sp>
      <p:sp>
        <p:nvSpPr>
          <p:cNvPr id="150" name="Google Shape;150;p19"/>
          <p:cNvSpPr txBox="1">
            <a:spLocks noGrp="1"/>
          </p:cNvSpPr>
          <p:nvPr>
            <p:ph type="body" idx="1"/>
            <p:custDataLst>
              <p:tags r:id="rId2"/>
            </p:custDataLst>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p:txBody>
      </p:sp>
      <p:pic>
        <p:nvPicPr>
          <p:cNvPr id="151" name="Google Shape;151;p19"/>
          <p:cNvPicPr preferRelativeResize="0"/>
          <p:nvPr>
            <p:custDataLst>
              <p:tags r:id="rId3"/>
            </p:custDataLst>
          </p:nvPr>
        </p:nvPicPr>
        <p:blipFill rotWithShape="1">
          <a:blip r:embed="rId8">
            <a:alphaModFix/>
          </a:blip>
          <a:srcRect/>
          <a:stretch/>
        </p:blipFill>
        <p:spPr>
          <a:xfrm>
            <a:off x="-55881" y="-12700"/>
            <a:ext cx="9144000" cy="6883400"/>
          </a:xfrm>
          <a:prstGeom prst="rect">
            <a:avLst/>
          </a:prstGeom>
          <a:noFill/>
          <a:ln>
            <a:noFill/>
          </a:ln>
        </p:spPr>
      </p:pic>
      <p:sp>
        <p:nvSpPr>
          <p:cNvPr id="152" name="Google Shape;152;p19"/>
          <p:cNvSpPr txBox="1"/>
          <p:nvPr>
            <p:custDataLst>
              <p:tags r:id="rId4"/>
            </p:custDataLst>
          </p:nvPr>
        </p:nvSpPr>
        <p:spPr>
          <a:xfrm>
            <a:off x="0" y="0"/>
            <a:ext cx="57912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lt1"/>
                </a:solidFill>
                <a:latin typeface="Arial"/>
                <a:ea typeface="Arial"/>
                <a:cs typeface="Arial"/>
                <a:sym typeface="Arial"/>
              </a:rPr>
              <a:t>Qualifications </a:t>
            </a:r>
            <a:r>
              <a:rPr lang="en-US" sz="3200" dirty="0" err="1">
                <a:solidFill>
                  <a:schemeClr val="lt1"/>
                </a:solidFill>
                <a:latin typeface="Arial"/>
                <a:ea typeface="Arial"/>
                <a:cs typeface="Arial"/>
                <a:sym typeface="Arial"/>
              </a:rPr>
              <a:t>recommandées</a:t>
            </a:r>
            <a:r>
              <a:rPr lang="en-US" sz="3200" dirty="0">
                <a:solidFill>
                  <a:schemeClr val="lt1"/>
                </a:solidFill>
                <a:latin typeface="Arial"/>
                <a:ea typeface="Arial"/>
                <a:cs typeface="Arial"/>
                <a:sym typeface="Arial"/>
              </a:rPr>
              <a:t> </a:t>
            </a:r>
          </a:p>
        </p:txBody>
      </p:sp>
      <p:sp>
        <p:nvSpPr>
          <p:cNvPr id="153" name="Google Shape;153;p19"/>
          <p:cNvSpPr txBox="1"/>
          <p:nvPr>
            <p:custDataLst>
              <p:tags r:id="rId5"/>
            </p:custDataLst>
          </p:nvPr>
        </p:nvSpPr>
        <p:spPr>
          <a:xfrm>
            <a:off x="165099" y="584775"/>
            <a:ext cx="5791199" cy="63709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lt1"/>
                </a:solidFill>
              </a:rPr>
              <a:t>C’est</a:t>
            </a:r>
            <a:r>
              <a:rPr lang="en-US" sz="1800" dirty="0">
                <a:solidFill>
                  <a:schemeClr val="lt1"/>
                </a:solidFill>
              </a:rPr>
              <a:t> quoi </a:t>
            </a:r>
            <a:r>
              <a:rPr lang="en-US" sz="1800" dirty="0" err="1">
                <a:solidFill>
                  <a:schemeClr val="lt1"/>
                </a:solidFill>
              </a:rPr>
              <a:t>être</a:t>
            </a:r>
            <a:r>
              <a:rPr lang="en-US" sz="1800" dirty="0">
                <a:solidFill>
                  <a:schemeClr val="lt1"/>
                </a:solidFill>
              </a:rPr>
              <a:t> un </a:t>
            </a:r>
            <a:r>
              <a:rPr lang="en-US" sz="1800" dirty="0" err="1">
                <a:solidFill>
                  <a:schemeClr val="lt1"/>
                </a:solidFill>
              </a:rPr>
              <a:t>soudeur</a:t>
            </a:r>
            <a:r>
              <a:rPr lang="en-US" sz="1800" dirty="0">
                <a:solidFill>
                  <a:schemeClr val="lt1"/>
                </a:solidFill>
              </a:rPr>
              <a:t> </a:t>
            </a:r>
            <a:r>
              <a:rPr lang="en-US" sz="1800" dirty="0" err="1">
                <a:solidFill>
                  <a:schemeClr val="lt1"/>
                </a:solidFill>
              </a:rPr>
              <a:t>certifié</a:t>
            </a:r>
            <a:r>
              <a:rPr lang="en-US" sz="1800" dirty="0">
                <a:solidFill>
                  <a:schemeClr val="lt1"/>
                </a:solidFill>
              </a:rPr>
              <a:t> ?</a:t>
            </a:r>
          </a:p>
          <a:p>
            <a:pPr marL="0" marR="0" lvl="0" indent="0" algn="l" rtl="0">
              <a:spcBef>
                <a:spcPts val="0"/>
              </a:spcBef>
              <a:spcAft>
                <a:spcPts val="0"/>
              </a:spcAft>
              <a:buNone/>
            </a:pPr>
            <a:endParaRPr sz="1200" dirty="0">
              <a:solidFill>
                <a:schemeClr val="lt1"/>
              </a:solidFill>
              <a:latin typeface="Arial"/>
              <a:ea typeface="Arial"/>
              <a:cs typeface="Arial"/>
              <a:sym typeface="Arial"/>
            </a:endParaRPr>
          </a:p>
          <a:p>
            <a:pPr marL="0" marR="0" lvl="0" indent="0" algn="l" rtl="0">
              <a:spcBef>
                <a:spcPts val="0"/>
              </a:spcBef>
              <a:spcAft>
                <a:spcPts val="0"/>
              </a:spcAft>
              <a:buNone/>
            </a:pPr>
            <a:r>
              <a:rPr lang="fr-CA" sz="1400" dirty="0">
                <a:solidFill>
                  <a:schemeClr val="lt1"/>
                </a:solidFill>
                <a:latin typeface="Arial"/>
                <a:ea typeface="Arial"/>
                <a:cs typeface="Arial"/>
                <a:sym typeface="Arial"/>
              </a:rPr>
              <a:t>La certification de soudage signifie "Certification par écrit qu'un soudeur a produit des soudures répondant aux normes prescrites".</a:t>
            </a:r>
          </a:p>
          <a:p>
            <a:pPr marL="0" marR="0" lvl="0" indent="0" algn="l" rtl="0">
              <a:spcBef>
                <a:spcPts val="0"/>
              </a:spcBef>
              <a:spcAft>
                <a:spcPts val="0"/>
              </a:spcAft>
              <a:buNone/>
            </a:pPr>
            <a:r>
              <a:rPr lang="fr-CA" sz="1400" dirty="0">
                <a:solidFill>
                  <a:schemeClr val="lt1"/>
                </a:solidFill>
                <a:latin typeface="Arial"/>
                <a:ea typeface="Arial"/>
                <a:cs typeface="Arial"/>
                <a:sym typeface="Arial"/>
              </a:rPr>
              <a:t>Cela signifie également que la soudure a été réalisée en utilisant une procédure de soudage spécifique (WPS) Les normes prescrites signifient généralement que la soudure répond aux critères d'inspection visuelle ainsi qu'à d'autres tests tels que les rayons X ou les essais de pliage.</a:t>
            </a:r>
          </a:p>
          <a:p>
            <a:pPr marL="0" marR="0" lvl="0" indent="0" algn="l" rtl="0">
              <a:spcBef>
                <a:spcPts val="0"/>
              </a:spcBef>
              <a:spcAft>
                <a:spcPts val="0"/>
              </a:spcAft>
              <a:buNone/>
            </a:pPr>
            <a:r>
              <a:rPr lang="fr-CA" sz="1400" dirty="0">
                <a:solidFill>
                  <a:schemeClr val="lt1"/>
                </a:solidFill>
                <a:latin typeface="Arial"/>
                <a:ea typeface="Arial"/>
                <a:cs typeface="Arial"/>
                <a:sym typeface="Arial"/>
              </a:rPr>
              <a:t>La certification en soudage implique presque toujours le respect d'un code ou d'une norme de soudage quelconque.</a:t>
            </a:r>
            <a:r>
              <a:rPr lang="en-US" sz="1400" dirty="0">
                <a:solidFill>
                  <a:schemeClr val="lt1"/>
                </a:solidFill>
                <a:latin typeface="Arial"/>
                <a:ea typeface="Arial"/>
                <a:cs typeface="Arial"/>
                <a:sym typeface="Arial"/>
              </a:rPr>
              <a:t>.</a:t>
            </a:r>
            <a:endParaRPr dirty="0"/>
          </a:p>
          <a:p>
            <a:pPr marL="0" marR="0" lvl="0" indent="0" algn="l" rtl="0">
              <a:spcBef>
                <a:spcPts val="0"/>
              </a:spcBef>
              <a:spcAft>
                <a:spcPts val="0"/>
              </a:spcAft>
              <a:buNone/>
            </a:pPr>
            <a:r>
              <a:rPr lang="fr-CA" sz="1400" dirty="0">
                <a:solidFill>
                  <a:schemeClr val="lt1"/>
                </a:solidFill>
                <a:latin typeface="Arial"/>
                <a:ea typeface="Arial"/>
                <a:cs typeface="Arial"/>
                <a:sym typeface="Arial"/>
              </a:rPr>
              <a:t>Il existe des tests de soudage de structures, des tests de soudage de tuyaux, des tests de soudage dans l'aérospatiale, des tests de soudage dans le secteur de la restauration, etc. Le soudage structurel, comme celui que l'on voit sur les immeubles de grande hauteur, implique la conformité au code de soudage structurel D1.1 de l'American </a:t>
            </a:r>
            <a:r>
              <a:rPr lang="fr-CA" dirty="0" err="1">
                <a:solidFill>
                  <a:schemeClr val="lt1"/>
                </a:solidFill>
              </a:rPr>
              <a:t>W</a:t>
            </a:r>
            <a:r>
              <a:rPr lang="fr-CA" sz="1400" dirty="0" err="1">
                <a:solidFill>
                  <a:schemeClr val="lt1"/>
                </a:solidFill>
                <a:latin typeface="Arial"/>
                <a:ea typeface="Arial"/>
                <a:cs typeface="Arial"/>
                <a:sym typeface="Arial"/>
              </a:rPr>
              <a:t>elding</a:t>
            </a:r>
            <a:r>
              <a:rPr lang="fr-CA" sz="1400" dirty="0">
                <a:solidFill>
                  <a:schemeClr val="lt1"/>
                </a:solidFill>
                <a:latin typeface="Arial"/>
                <a:ea typeface="Arial"/>
                <a:cs typeface="Arial"/>
                <a:sym typeface="Arial"/>
              </a:rPr>
              <a:t> Society (AWS). Le soudage des canalisations, comme dans le cas du "pipeline de l'Alaska", implique généralement le code 1104 de l'American Petroleum Institute (API).Les appareils à pression et les chaudières ont également leur propre code de soudage (ASME Section IX), tout comme l'industrie aérospatiale (AWS D17).</a:t>
            </a:r>
            <a:endParaRPr dirty="0"/>
          </a:p>
          <a:p>
            <a:pPr marL="0" marR="0" lvl="0" indent="0" algn="l" rtl="0">
              <a:spcBef>
                <a:spcPts val="0"/>
              </a:spcBef>
              <a:spcAft>
                <a:spcPts val="0"/>
              </a:spcAft>
              <a:buNone/>
            </a:pPr>
            <a:r>
              <a:rPr lang="fr-CA" sz="1400" dirty="0">
                <a:solidFill>
                  <a:schemeClr val="lt1"/>
                </a:solidFill>
                <a:latin typeface="Arial"/>
                <a:ea typeface="Arial"/>
                <a:cs typeface="Arial"/>
                <a:sym typeface="Arial"/>
              </a:rPr>
              <a:t>La chose qu'ils semblent tous avoir en commun est la suivante : La procédure de soudage elle-même doit d'abord être certifié (ou des procédures opérationnelles </a:t>
            </a:r>
            <a:r>
              <a:rPr lang="fr-CA" sz="1400" dirty="0" err="1">
                <a:solidFill>
                  <a:schemeClr val="lt1"/>
                </a:solidFill>
                <a:latin typeface="Arial"/>
                <a:ea typeface="Arial"/>
                <a:cs typeface="Arial"/>
                <a:sym typeface="Arial"/>
              </a:rPr>
              <a:t>précertifiées</a:t>
            </a:r>
            <a:r>
              <a:rPr lang="fr-CA" sz="1400" dirty="0">
                <a:solidFill>
                  <a:schemeClr val="lt1"/>
                </a:solidFill>
                <a:latin typeface="Arial"/>
                <a:ea typeface="Arial"/>
                <a:cs typeface="Arial"/>
                <a:sym typeface="Arial"/>
              </a:rPr>
              <a:t> peuvent être achetées).*Chaque soudeur doit passer un test de certification qui ressemble aux tests utilisés pour certifier la procédure.*Les soudeurs ne sont certifiés que pour souder dans les limites du test qu'ils ont passé pour devenir un soudeur certifier</a:t>
            </a:r>
            <a:r>
              <a:rPr lang="en-US" sz="1400" dirty="0">
                <a:solidFill>
                  <a:schemeClr val="lt1"/>
                </a:solidFill>
                <a:latin typeface="Arial"/>
                <a:ea typeface="Arial"/>
                <a:cs typeface="Arial"/>
                <a:sym typeface="Arial"/>
              </a:rPr>
              <a:t>.</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0"/>
          <p:cNvSpPr txBox="1">
            <a:spLocks noGrp="1"/>
          </p:cNvSpPr>
          <p:nvPr>
            <p:ph type="title"/>
            <p:custDataLst>
              <p:tags r:id="rId1"/>
            </p:custDataLst>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endParaRPr/>
          </a:p>
        </p:txBody>
      </p:sp>
      <p:sp>
        <p:nvSpPr>
          <p:cNvPr id="159" name="Google Shape;159;p20"/>
          <p:cNvSpPr txBox="1">
            <a:spLocks noGrp="1"/>
          </p:cNvSpPr>
          <p:nvPr>
            <p:ph type="body" idx="1"/>
            <p:custDataLst>
              <p:tags r:id="rId2"/>
            </p:custDataLst>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p:txBody>
      </p:sp>
      <p:pic>
        <p:nvPicPr>
          <p:cNvPr id="160" name="Google Shape;160;p20"/>
          <p:cNvPicPr preferRelativeResize="0"/>
          <p:nvPr>
            <p:custDataLst>
              <p:tags r:id="rId3"/>
            </p:custDataLst>
          </p:nvPr>
        </p:nvPicPr>
        <p:blipFill rotWithShape="1">
          <a:blip r:embed="rId12">
            <a:alphaModFix/>
          </a:blip>
          <a:srcRect/>
          <a:stretch/>
        </p:blipFill>
        <p:spPr>
          <a:xfrm>
            <a:off x="0" y="-38100"/>
            <a:ext cx="9144000" cy="6870700"/>
          </a:xfrm>
          <a:prstGeom prst="rect">
            <a:avLst/>
          </a:prstGeom>
          <a:noFill/>
          <a:ln>
            <a:noFill/>
          </a:ln>
        </p:spPr>
      </p:pic>
      <p:sp>
        <p:nvSpPr>
          <p:cNvPr id="161" name="Google Shape;161;p20"/>
          <p:cNvSpPr txBox="1"/>
          <p:nvPr>
            <p:custDataLst>
              <p:tags r:id="rId4"/>
            </p:custDataLst>
          </p:nvPr>
        </p:nvSpPr>
        <p:spPr>
          <a:xfrm>
            <a:off x="304800" y="228600"/>
            <a:ext cx="59436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lt1"/>
                </a:solidFill>
                <a:latin typeface="Arial"/>
                <a:ea typeface="Arial"/>
                <a:cs typeface="Arial"/>
                <a:sym typeface="Arial"/>
              </a:rPr>
              <a:t>Compétences</a:t>
            </a:r>
            <a:r>
              <a:rPr lang="en-US" sz="2800" dirty="0">
                <a:solidFill>
                  <a:schemeClr val="lt1"/>
                </a:solidFill>
                <a:latin typeface="Arial"/>
                <a:ea typeface="Arial"/>
                <a:cs typeface="Arial"/>
                <a:sym typeface="Arial"/>
              </a:rPr>
              <a:t> </a:t>
            </a:r>
            <a:r>
              <a:rPr lang="en-US" sz="2800" dirty="0" err="1">
                <a:solidFill>
                  <a:schemeClr val="lt1"/>
                </a:solidFill>
                <a:latin typeface="Arial"/>
                <a:ea typeface="Arial"/>
                <a:cs typeface="Arial"/>
                <a:sym typeface="Arial"/>
              </a:rPr>
              <a:t>recommandées</a:t>
            </a:r>
            <a:endParaRPr sz="2800" dirty="0">
              <a:solidFill>
                <a:schemeClr val="lt1"/>
              </a:solidFill>
              <a:latin typeface="Arial"/>
              <a:ea typeface="Arial"/>
              <a:cs typeface="Arial"/>
              <a:sym typeface="Arial"/>
            </a:endParaRPr>
          </a:p>
        </p:txBody>
      </p:sp>
      <p:sp>
        <p:nvSpPr>
          <p:cNvPr id="162" name="Google Shape;162;p20"/>
          <p:cNvSpPr txBox="1"/>
          <p:nvPr>
            <p:custDataLst>
              <p:tags r:id="rId5"/>
            </p:custDataLst>
          </p:nvPr>
        </p:nvSpPr>
        <p:spPr>
          <a:xfrm>
            <a:off x="457200" y="1828800"/>
            <a:ext cx="7467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1"/>
                </a:solidFill>
                <a:latin typeface="Arial"/>
                <a:ea typeface="Arial"/>
                <a:cs typeface="Arial"/>
                <a:sym typeface="Arial"/>
              </a:rPr>
              <a:t>Certifications en </a:t>
            </a:r>
            <a:r>
              <a:rPr lang="en-US" sz="1800" dirty="0" err="1">
                <a:solidFill>
                  <a:schemeClr val="lt1"/>
                </a:solidFill>
                <a:latin typeface="Arial"/>
                <a:ea typeface="Arial"/>
                <a:cs typeface="Arial"/>
                <a:sym typeface="Arial"/>
              </a:rPr>
              <a:t>soudure</a:t>
            </a:r>
            <a:endParaRPr sz="1800" dirty="0">
              <a:solidFill>
                <a:schemeClr val="lt1"/>
              </a:solidFill>
              <a:latin typeface="Arial"/>
              <a:ea typeface="Arial"/>
              <a:cs typeface="Arial"/>
              <a:sym typeface="Arial"/>
            </a:endParaRPr>
          </a:p>
        </p:txBody>
      </p:sp>
      <p:sp>
        <p:nvSpPr>
          <p:cNvPr id="163" name="Google Shape;163;p20"/>
          <p:cNvSpPr txBox="1"/>
          <p:nvPr>
            <p:custDataLst>
              <p:tags r:id="rId6"/>
            </p:custDataLst>
          </p:nvPr>
        </p:nvSpPr>
        <p:spPr>
          <a:xfrm>
            <a:off x="3987800" y="1200666"/>
            <a:ext cx="3048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1"/>
                </a:solidFill>
                <a:latin typeface="Arial"/>
                <a:ea typeface="Arial"/>
                <a:cs typeface="Arial"/>
                <a:sym typeface="Arial"/>
              </a:rPr>
              <a:t>EXPÉRIENCE!</a:t>
            </a:r>
            <a:endParaRPr sz="1800" dirty="0">
              <a:solidFill>
                <a:schemeClr val="dk1"/>
              </a:solidFill>
              <a:latin typeface="Arial"/>
              <a:ea typeface="Arial"/>
              <a:cs typeface="Arial"/>
              <a:sym typeface="Arial"/>
            </a:endParaRPr>
          </a:p>
        </p:txBody>
      </p:sp>
      <p:sp>
        <p:nvSpPr>
          <p:cNvPr id="164" name="Google Shape;164;p20"/>
          <p:cNvSpPr txBox="1"/>
          <p:nvPr>
            <p:custDataLst>
              <p:tags r:id="rId7"/>
            </p:custDataLst>
          </p:nvPr>
        </p:nvSpPr>
        <p:spPr>
          <a:xfrm>
            <a:off x="1905000" y="3962400"/>
            <a:ext cx="36068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1"/>
                </a:solidFill>
                <a:latin typeface="Arial"/>
                <a:ea typeface="Arial"/>
                <a:cs typeface="Arial"/>
                <a:sym typeface="Arial"/>
              </a:rPr>
              <a:t>PAJO</a:t>
            </a:r>
            <a:endParaRPr sz="1800" dirty="0">
              <a:solidFill>
                <a:schemeClr val="lt1"/>
              </a:solidFill>
              <a:latin typeface="Arial"/>
              <a:ea typeface="Arial"/>
              <a:cs typeface="Arial"/>
              <a:sym typeface="Arial"/>
            </a:endParaRPr>
          </a:p>
        </p:txBody>
      </p:sp>
      <p:sp>
        <p:nvSpPr>
          <p:cNvPr id="165" name="Google Shape;165;p20"/>
          <p:cNvSpPr txBox="1"/>
          <p:nvPr>
            <p:custDataLst>
              <p:tags r:id="rId8"/>
            </p:custDataLst>
          </p:nvPr>
        </p:nvSpPr>
        <p:spPr>
          <a:xfrm>
            <a:off x="685800" y="4876800"/>
            <a:ext cx="6350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1"/>
                </a:solidFill>
                <a:latin typeface="Arial"/>
                <a:ea typeface="Arial"/>
                <a:cs typeface="Arial"/>
                <a:sym typeface="Arial"/>
              </a:rPr>
              <a:t>Collège</a:t>
            </a:r>
            <a:endParaRPr sz="1800" dirty="0">
              <a:solidFill>
                <a:schemeClr val="lt1"/>
              </a:solidFill>
              <a:latin typeface="Arial"/>
              <a:ea typeface="Arial"/>
              <a:cs typeface="Arial"/>
              <a:sym typeface="Arial"/>
            </a:endParaRPr>
          </a:p>
        </p:txBody>
      </p:sp>
      <p:sp>
        <p:nvSpPr>
          <p:cNvPr id="166" name="Google Shape;166;p20"/>
          <p:cNvSpPr txBox="1"/>
          <p:nvPr>
            <p:custDataLst>
              <p:tags r:id="rId9"/>
            </p:custDataLst>
          </p:nvPr>
        </p:nvSpPr>
        <p:spPr>
          <a:xfrm>
            <a:off x="2209800" y="5715000"/>
            <a:ext cx="28194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lt1"/>
                </a:solidFill>
                <a:latin typeface="Arial"/>
                <a:ea typeface="Arial"/>
                <a:cs typeface="Arial"/>
                <a:sym typeface="Arial"/>
              </a:rPr>
              <a:t>Apprentissage</a:t>
            </a:r>
            <a:r>
              <a:rPr lang="en-US" sz="1800" dirty="0">
                <a:solidFill>
                  <a:schemeClr val="dk1"/>
                </a:solidFill>
                <a:latin typeface="Arial"/>
                <a:ea typeface="Arial"/>
                <a:cs typeface="Arial"/>
                <a:sym typeface="Arial"/>
              </a:rPr>
              <a:t>   </a:t>
            </a:r>
            <a:endParaRPr sz="1800" dirty="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3" name="Google Shape;131;p17">
            <a:extLst>
              <a:ext uri="{FF2B5EF4-FFF2-40B4-BE49-F238E27FC236}">
                <a16:creationId xmlns:a16="http://schemas.microsoft.com/office/drawing/2014/main" id="{095E30AB-2BF7-42C1-BAA0-E0F73587F39F}"/>
              </a:ext>
            </a:extLst>
          </p:cNvPr>
          <p:cNvPicPr preferRelativeResize="0"/>
          <p:nvPr>
            <p:custDataLst>
              <p:tags r:id="rId1"/>
            </p:custDataLst>
          </p:nvPr>
        </p:nvPicPr>
        <p:blipFill rotWithShape="1">
          <a:blip r:embed="rId12">
            <a:alphaModFix/>
          </a:blip>
          <a:srcRect/>
          <a:stretch/>
        </p:blipFill>
        <p:spPr>
          <a:xfrm>
            <a:off x="0" y="-18992"/>
            <a:ext cx="9144001" cy="6895983"/>
          </a:xfrm>
          <a:prstGeom prst="rect">
            <a:avLst/>
          </a:prstGeom>
          <a:noFill/>
          <a:ln>
            <a:noFill/>
          </a:ln>
        </p:spPr>
      </p:pic>
      <p:sp>
        <p:nvSpPr>
          <p:cNvPr id="174" name="Google Shape;174;p21"/>
          <p:cNvSpPr txBox="1"/>
          <p:nvPr>
            <p:custDataLst>
              <p:tags r:id="rId2"/>
            </p:custDataLst>
          </p:nvPr>
        </p:nvSpPr>
        <p:spPr>
          <a:xfrm>
            <a:off x="533400" y="486490"/>
            <a:ext cx="73914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lt1"/>
                </a:solidFill>
                <a:latin typeface="Arial"/>
                <a:ea typeface="Arial"/>
                <a:cs typeface="Arial"/>
                <a:sym typeface="Arial"/>
              </a:rPr>
              <a:t>Matières </a:t>
            </a:r>
            <a:r>
              <a:rPr lang="en-US" sz="3200" dirty="0" err="1">
                <a:solidFill>
                  <a:schemeClr val="lt1"/>
                </a:solidFill>
                <a:latin typeface="Arial"/>
                <a:ea typeface="Arial"/>
                <a:cs typeface="Arial"/>
                <a:sym typeface="Arial"/>
              </a:rPr>
              <a:t>connexes</a:t>
            </a:r>
            <a:r>
              <a:rPr lang="en-US" sz="3200" dirty="0">
                <a:solidFill>
                  <a:schemeClr val="lt1"/>
                </a:solidFill>
                <a:latin typeface="Arial"/>
                <a:ea typeface="Arial"/>
                <a:cs typeface="Arial"/>
                <a:sym typeface="Arial"/>
              </a:rPr>
              <a:t> au </a:t>
            </a:r>
            <a:r>
              <a:rPr lang="en-US" sz="3200" dirty="0" err="1">
                <a:solidFill>
                  <a:schemeClr val="lt1"/>
                </a:solidFill>
                <a:latin typeface="Arial"/>
                <a:ea typeface="Arial"/>
                <a:cs typeface="Arial"/>
                <a:sym typeface="Arial"/>
              </a:rPr>
              <a:t>secondaire</a:t>
            </a:r>
            <a:endParaRPr sz="3200" dirty="0">
              <a:solidFill>
                <a:schemeClr val="lt1"/>
              </a:solidFill>
              <a:latin typeface="Arial"/>
              <a:ea typeface="Arial"/>
              <a:cs typeface="Arial"/>
              <a:sym typeface="Arial"/>
            </a:endParaRPr>
          </a:p>
        </p:txBody>
      </p:sp>
      <p:sp>
        <p:nvSpPr>
          <p:cNvPr id="175" name="Google Shape;175;p21"/>
          <p:cNvSpPr txBox="1"/>
          <p:nvPr>
            <p:custDataLst>
              <p:tags r:id="rId3"/>
            </p:custDataLst>
          </p:nvPr>
        </p:nvSpPr>
        <p:spPr>
          <a:xfrm>
            <a:off x="457200" y="1828800"/>
            <a:ext cx="197762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1"/>
                </a:solidFill>
                <a:latin typeface="Arial"/>
                <a:ea typeface="Arial"/>
                <a:cs typeface="Arial"/>
                <a:sym typeface="Arial"/>
              </a:rPr>
              <a:t>Design</a:t>
            </a:r>
            <a:endParaRPr sz="1800" dirty="0">
              <a:solidFill>
                <a:schemeClr val="lt1"/>
              </a:solidFill>
              <a:latin typeface="Arial"/>
              <a:ea typeface="Arial"/>
              <a:cs typeface="Arial"/>
              <a:sym typeface="Arial"/>
            </a:endParaRPr>
          </a:p>
        </p:txBody>
      </p:sp>
      <p:sp>
        <p:nvSpPr>
          <p:cNvPr id="176" name="Google Shape;176;p21"/>
          <p:cNvSpPr txBox="1"/>
          <p:nvPr>
            <p:custDataLst>
              <p:tags r:id="rId4"/>
            </p:custDataLst>
          </p:nvPr>
        </p:nvSpPr>
        <p:spPr>
          <a:xfrm>
            <a:off x="914400" y="2819400"/>
            <a:ext cx="228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1"/>
                </a:solidFill>
              </a:rPr>
              <a:t>Informatique</a:t>
            </a:r>
            <a:endParaRPr sz="1800" dirty="0">
              <a:solidFill>
                <a:schemeClr val="lt1"/>
              </a:solidFill>
              <a:latin typeface="Arial"/>
              <a:ea typeface="Arial"/>
              <a:cs typeface="Arial"/>
              <a:sym typeface="Arial"/>
            </a:endParaRPr>
          </a:p>
        </p:txBody>
      </p:sp>
      <p:sp>
        <p:nvSpPr>
          <p:cNvPr id="177" name="Google Shape;177;p21"/>
          <p:cNvSpPr txBox="1"/>
          <p:nvPr>
            <p:custDataLst>
              <p:tags r:id="rId5"/>
            </p:custDataLst>
          </p:nvPr>
        </p:nvSpPr>
        <p:spPr>
          <a:xfrm>
            <a:off x="2434827" y="2095500"/>
            <a:ext cx="20591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1"/>
                </a:solidFill>
                <a:latin typeface="Arial"/>
                <a:ea typeface="Arial"/>
                <a:cs typeface="Arial"/>
                <a:sym typeface="Arial"/>
              </a:rPr>
              <a:t>Fabrication</a:t>
            </a:r>
            <a:endParaRPr sz="1800" dirty="0">
              <a:solidFill>
                <a:schemeClr val="lt1"/>
              </a:solidFill>
              <a:latin typeface="Arial"/>
              <a:ea typeface="Arial"/>
              <a:cs typeface="Arial"/>
              <a:sym typeface="Arial"/>
            </a:endParaRPr>
          </a:p>
        </p:txBody>
      </p:sp>
      <p:sp>
        <p:nvSpPr>
          <p:cNvPr id="178" name="Google Shape;178;p21"/>
          <p:cNvSpPr txBox="1"/>
          <p:nvPr>
            <p:custDataLst>
              <p:tags r:id="rId6"/>
            </p:custDataLst>
          </p:nvPr>
        </p:nvSpPr>
        <p:spPr>
          <a:xfrm>
            <a:off x="3696874" y="2759432"/>
            <a:ext cx="4025531"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1"/>
                </a:solidFill>
                <a:latin typeface="Arial"/>
                <a:ea typeface="Arial"/>
                <a:cs typeface="Arial"/>
                <a:sym typeface="Arial"/>
              </a:rPr>
              <a:t>Fabrication ( </a:t>
            </a:r>
            <a:r>
              <a:rPr lang="en-US" sz="1800" dirty="0" err="1">
                <a:solidFill>
                  <a:schemeClr val="lt1"/>
                </a:solidFill>
              </a:rPr>
              <a:t>spécialisation</a:t>
            </a:r>
            <a:r>
              <a:rPr lang="en-US" sz="1800" dirty="0">
                <a:solidFill>
                  <a:schemeClr val="lt1"/>
                </a:solidFill>
              </a:rPr>
              <a:t> </a:t>
            </a:r>
            <a:r>
              <a:rPr lang="en-US" sz="1800" dirty="0" err="1">
                <a:solidFill>
                  <a:schemeClr val="lt1"/>
                </a:solidFill>
              </a:rPr>
              <a:t>soudure</a:t>
            </a:r>
            <a:r>
              <a:rPr lang="en-US" sz="1800" dirty="0">
                <a:solidFill>
                  <a:schemeClr val="lt1"/>
                </a:solidFill>
                <a:latin typeface="Arial"/>
                <a:ea typeface="Arial"/>
                <a:cs typeface="Arial"/>
                <a:sym typeface="Arial"/>
              </a:rPr>
              <a:t>) </a:t>
            </a:r>
            <a:endParaRPr sz="1800" dirty="0">
              <a:solidFill>
                <a:schemeClr val="lt1"/>
              </a:solidFill>
              <a:latin typeface="Arial"/>
              <a:ea typeface="Arial"/>
              <a:cs typeface="Arial"/>
              <a:sym typeface="Arial"/>
            </a:endParaRPr>
          </a:p>
        </p:txBody>
      </p:sp>
      <p:sp>
        <p:nvSpPr>
          <p:cNvPr id="179" name="Google Shape;179;p21"/>
          <p:cNvSpPr txBox="1"/>
          <p:nvPr>
            <p:custDataLst>
              <p:tags r:id="rId7"/>
            </p:custDataLst>
          </p:nvPr>
        </p:nvSpPr>
        <p:spPr>
          <a:xfrm>
            <a:off x="5709640" y="1759984"/>
            <a:ext cx="24384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lt1"/>
                </a:solidFill>
                <a:latin typeface="Arial"/>
                <a:ea typeface="Arial"/>
                <a:cs typeface="Arial"/>
                <a:sym typeface="Arial"/>
              </a:rPr>
              <a:t>Programmation</a:t>
            </a:r>
            <a:endParaRPr sz="1800" dirty="0">
              <a:solidFill>
                <a:schemeClr val="lt1"/>
              </a:solidFill>
              <a:latin typeface="Arial"/>
              <a:ea typeface="Arial"/>
              <a:cs typeface="Arial"/>
              <a:sym typeface="Arial"/>
            </a:endParaRPr>
          </a:p>
        </p:txBody>
      </p:sp>
      <p:sp>
        <p:nvSpPr>
          <p:cNvPr id="180" name="Google Shape;180;p21"/>
          <p:cNvSpPr txBox="1"/>
          <p:nvPr>
            <p:custDataLst>
              <p:tags r:id="rId8"/>
            </p:custDataLst>
          </p:nvPr>
        </p:nvSpPr>
        <p:spPr>
          <a:xfrm>
            <a:off x="1222773" y="1302077"/>
            <a:ext cx="197762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1"/>
                </a:solidFill>
                <a:latin typeface="Arial"/>
                <a:ea typeface="Arial"/>
                <a:cs typeface="Arial"/>
                <a:sym typeface="Arial"/>
              </a:rPr>
              <a:t>Transport</a:t>
            </a:r>
            <a:endParaRPr sz="1800" dirty="0">
              <a:solidFill>
                <a:schemeClr val="lt1"/>
              </a:solidFill>
              <a:latin typeface="Arial"/>
              <a:ea typeface="Arial"/>
              <a:cs typeface="Arial"/>
              <a:sym typeface="Arial"/>
            </a:endParaRPr>
          </a:p>
        </p:txBody>
      </p:sp>
      <p:sp>
        <p:nvSpPr>
          <p:cNvPr id="181" name="Google Shape;181;p21"/>
          <p:cNvSpPr txBox="1"/>
          <p:nvPr>
            <p:custDataLst>
              <p:tags r:id="rId9"/>
            </p:custDataLst>
          </p:nvPr>
        </p:nvSpPr>
        <p:spPr>
          <a:xfrm>
            <a:off x="5162746" y="3609201"/>
            <a:ext cx="33528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1"/>
                </a:solidFill>
              </a:rPr>
              <a:t>Programme à double reconnaissance de </a:t>
            </a:r>
            <a:r>
              <a:rPr lang="en-US" sz="1800" dirty="0" err="1">
                <a:solidFill>
                  <a:schemeClr val="lt1"/>
                </a:solidFill>
              </a:rPr>
              <a:t>crédits</a:t>
            </a:r>
            <a:r>
              <a:rPr lang="en-US" sz="1800" dirty="0">
                <a:solidFill>
                  <a:schemeClr val="lt1"/>
                </a:solidFill>
              </a:rPr>
              <a:t>.</a:t>
            </a:r>
            <a:endParaRPr sz="1800" dirty="0">
              <a:solidFill>
                <a:schemeClr val="lt1"/>
              </a:solidFill>
              <a:latin typeface="Arial"/>
              <a:ea typeface="Arial"/>
              <a:cs typeface="Arial"/>
              <a:sym typeface="Aria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33.xml><?xml version="1.0" encoding="utf-8"?>
<p:tagLst xmlns:a="http://schemas.openxmlformats.org/drawingml/2006/main" xmlns:r="http://schemas.openxmlformats.org/officeDocument/2006/relationships" xmlns:p="http://schemas.openxmlformats.org/presentationml/2006/main">
  <p:tag name="NUM" val="7"/>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7"/>
</p:tagLst>
</file>

<file path=ppt/tags/tag46.xml><?xml version="1.0" encoding="utf-8"?>
<p:tagLst xmlns:a="http://schemas.openxmlformats.org/drawingml/2006/main" xmlns:r="http://schemas.openxmlformats.org/officeDocument/2006/relationships" xmlns:p="http://schemas.openxmlformats.org/presentationml/2006/main">
  <p:tag name="NUM" val="8"/>
</p:tagLst>
</file>

<file path=ppt/tags/tag47.xml><?xml version="1.0" encoding="utf-8"?>
<p:tagLst xmlns:a="http://schemas.openxmlformats.org/drawingml/2006/main" xmlns:r="http://schemas.openxmlformats.org/officeDocument/2006/relationships" xmlns:p="http://schemas.openxmlformats.org/presentationml/2006/main">
  <p:tag name="NUM" val="9"/>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6"/>
</p:tagLst>
</file>

<file path=ppt/tags/tag54.xml><?xml version="1.0" encoding="utf-8"?>
<p:tagLst xmlns:a="http://schemas.openxmlformats.org/drawingml/2006/main" xmlns:r="http://schemas.openxmlformats.org/officeDocument/2006/relationships" xmlns:p="http://schemas.openxmlformats.org/presentationml/2006/main">
  <p:tag name="NUM" val="7"/>
</p:tagLst>
</file>

<file path=ppt/tags/tag55.xml><?xml version="1.0" encoding="utf-8"?>
<p:tagLst xmlns:a="http://schemas.openxmlformats.org/drawingml/2006/main" xmlns:r="http://schemas.openxmlformats.org/officeDocument/2006/relationships" xmlns:p="http://schemas.openxmlformats.org/presentationml/2006/main">
  <p:tag name="NUM" val="8"/>
</p:tagLst>
</file>

<file path=ppt/tags/tag56.xml><?xml version="1.0" encoding="utf-8"?>
<p:tagLst xmlns:a="http://schemas.openxmlformats.org/drawingml/2006/main" xmlns:r="http://schemas.openxmlformats.org/officeDocument/2006/relationships" xmlns:p="http://schemas.openxmlformats.org/presentationml/2006/main">
  <p:tag name="NUM" val="9"/>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5"/>
</p:tagLst>
</file>

<file path=ppt/tags/tag62.xml><?xml version="1.0" encoding="utf-8"?>
<p:tagLst xmlns:a="http://schemas.openxmlformats.org/drawingml/2006/main" xmlns:r="http://schemas.openxmlformats.org/officeDocument/2006/relationships" xmlns:p="http://schemas.openxmlformats.org/presentationml/2006/main">
  <p:tag name="NUM" val="6"/>
</p:tagLst>
</file>

<file path=ppt/tags/tag63.xml><?xml version="1.0" encoding="utf-8"?>
<p:tagLst xmlns:a="http://schemas.openxmlformats.org/drawingml/2006/main" xmlns:r="http://schemas.openxmlformats.org/officeDocument/2006/relationships" xmlns:p="http://schemas.openxmlformats.org/presentationml/2006/main">
  <p:tag name="NUM" val="7"/>
</p:tagLst>
</file>

<file path=ppt/tags/tag64.xml><?xml version="1.0" encoding="utf-8"?>
<p:tagLst xmlns:a="http://schemas.openxmlformats.org/drawingml/2006/main" xmlns:r="http://schemas.openxmlformats.org/officeDocument/2006/relationships" xmlns:p="http://schemas.openxmlformats.org/presentationml/2006/main">
  <p:tag name="NUM" val="8"/>
</p:tagLst>
</file>

<file path=ppt/tags/tag65.xml><?xml version="1.0" encoding="utf-8"?>
<p:tagLst xmlns:a="http://schemas.openxmlformats.org/drawingml/2006/main" xmlns:r="http://schemas.openxmlformats.org/officeDocument/2006/relationships" xmlns:p="http://schemas.openxmlformats.org/presentationml/2006/main">
  <p:tag name="NUM" val="9"/>
</p:tagLst>
</file>

<file path=ppt/tags/tag66.xml><?xml version="1.0" encoding="utf-8"?>
<p:tagLst xmlns:a="http://schemas.openxmlformats.org/drawingml/2006/main" xmlns:r="http://schemas.openxmlformats.org/officeDocument/2006/relationships" xmlns:p="http://schemas.openxmlformats.org/presentationml/2006/main">
  <p:tag name="NUM" val="10"/>
</p:tagLst>
</file>

<file path=ppt/tags/tag67.xml><?xml version="1.0" encoding="utf-8"?>
<p:tagLst xmlns:a="http://schemas.openxmlformats.org/drawingml/2006/main" xmlns:r="http://schemas.openxmlformats.org/officeDocument/2006/relationships" xmlns:p="http://schemas.openxmlformats.org/presentationml/2006/main">
  <p:tag name="NUM" val="11"/>
</p:tagLst>
</file>

<file path=ppt/tags/tag68.xml><?xml version="1.0" encoding="utf-8"?>
<p:tagLst xmlns:a="http://schemas.openxmlformats.org/drawingml/2006/main" xmlns:r="http://schemas.openxmlformats.org/officeDocument/2006/relationships" xmlns:p="http://schemas.openxmlformats.org/presentationml/2006/main">
  <p:tag name="NUM" val="12"/>
</p:tagLst>
</file>

<file path=ppt/tags/tag69.xml><?xml version="1.0" encoding="utf-8"?>
<p:tagLst xmlns:a="http://schemas.openxmlformats.org/drawingml/2006/main" xmlns:r="http://schemas.openxmlformats.org/officeDocument/2006/relationships" xmlns:p="http://schemas.openxmlformats.org/presentationml/2006/main">
  <p:tag name="NUM" val="1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14"/>
</p:tagLst>
</file>

<file path=ppt/tags/tag71.xml><?xml version="1.0" encoding="utf-8"?>
<p:tagLst xmlns:a="http://schemas.openxmlformats.org/drawingml/2006/main" xmlns:r="http://schemas.openxmlformats.org/officeDocument/2006/relationships" xmlns:p="http://schemas.openxmlformats.org/presentationml/2006/main">
  <p:tag name="NUM" val="15"/>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851</Words>
  <Application>Microsoft Office PowerPoint</Application>
  <PresentationFormat>On-screen Show (4:3)</PresentationFormat>
  <Paragraphs>46</Paragraphs>
  <Slides>10</Slides>
  <Notes>10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Fetter</dc:creator>
  <cp:lastModifiedBy>Mario Blouin</cp:lastModifiedBy>
  <cp:revision>2</cp:revision>
  <dcterms:modified xsi:type="dcterms:W3CDTF">2021-11-12T12:15:50Z</dcterms:modified>
</cp:coreProperties>
</file>