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jmdbf2bFI5/VQW8C0dqqwZUA+e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Blouin" userId="c9e8c2cd067712e5" providerId="LiveId" clId="{217B7071-4A40-4136-9C2D-CA979A1E0129}"/>
    <pc:docChg chg="undo custSel modSld">
      <pc:chgData name="Mario Blouin" userId="c9e8c2cd067712e5" providerId="LiveId" clId="{217B7071-4A40-4136-9C2D-CA979A1E0129}" dt="2021-12-19T14:24:11.075" v="311" actId="20577"/>
      <pc:docMkLst>
        <pc:docMk/>
      </pc:docMkLst>
      <pc:sldChg chg="modSp mod">
        <pc:chgData name="Mario Blouin" userId="c9e8c2cd067712e5" providerId="LiveId" clId="{217B7071-4A40-4136-9C2D-CA979A1E0129}" dt="2021-12-19T14:23:35.665" v="277"/>
        <pc:sldMkLst>
          <pc:docMk/>
          <pc:sldMk cId="0" sldId="256"/>
        </pc:sldMkLst>
        <pc:spChg chg="mod replST">
          <ac:chgData name="Mario Blouin" userId="c9e8c2cd067712e5" providerId="LiveId" clId="{217B7071-4A40-4136-9C2D-CA979A1E0129}" dt="2021-12-19T14:23:35.651" v="276"/>
          <ac:spMkLst>
            <pc:docMk/>
            <pc:sldMk cId="0" sldId="256"/>
            <ac:spMk id="88" creationId="{00000000-0000-0000-0000-000000000000}"/>
          </ac:spMkLst>
        </pc:spChg>
        <pc:spChg chg="mod replST">
          <ac:chgData name="Mario Blouin" userId="c9e8c2cd067712e5" providerId="LiveId" clId="{217B7071-4A40-4136-9C2D-CA979A1E0129}" dt="2021-12-19T14:23:35.665" v="277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Mario Blouin" userId="c9e8c2cd067712e5" providerId="LiveId" clId="{217B7071-4A40-4136-9C2D-CA979A1E0129}" dt="2021-12-19T14:23:35.674" v="279"/>
        <pc:sldMkLst>
          <pc:docMk/>
          <pc:sldMk cId="0" sldId="257"/>
        </pc:sldMkLst>
        <pc:spChg chg="mod replST">
          <ac:chgData name="Mario Blouin" userId="c9e8c2cd067712e5" providerId="LiveId" clId="{217B7071-4A40-4136-9C2D-CA979A1E0129}" dt="2021-12-19T14:23:35.670" v="278"/>
          <ac:spMkLst>
            <pc:docMk/>
            <pc:sldMk cId="0" sldId="257"/>
            <ac:spMk id="94" creationId="{00000000-0000-0000-0000-000000000000}"/>
          </ac:spMkLst>
        </pc:spChg>
        <pc:spChg chg="mod replST">
          <ac:chgData name="Mario Blouin" userId="c9e8c2cd067712e5" providerId="LiveId" clId="{217B7071-4A40-4136-9C2D-CA979A1E0129}" dt="2021-12-19T14:23:35.674" v="279"/>
          <ac:spMkLst>
            <pc:docMk/>
            <pc:sldMk cId="0" sldId="257"/>
            <ac:spMk id="95" creationId="{00000000-0000-0000-0000-000000000000}"/>
          </ac:spMkLst>
        </pc:spChg>
      </pc:sldChg>
      <pc:sldChg chg="modSp mod">
        <pc:chgData name="Mario Blouin" userId="c9e8c2cd067712e5" providerId="LiveId" clId="{217B7071-4A40-4136-9C2D-CA979A1E0129}" dt="2021-12-19T14:23:35.698" v="285"/>
        <pc:sldMkLst>
          <pc:docMk/>
          <pc:sldMk cId="0" sldId="258"/>
        </pc:sldMkLst>
        <pc:spChg chg="mod replST">
          <ac:chgData name="Mario Blouin" userId="c9e8c2cd067712e5" providerId="LiveId" clId="{217B7071-4A40-4136-9C2D-CA979A1E0129}" dt="2021-12-19T14:23:35.679" v="280"/>
          <ac:spMkLst>
            <pc:docMk/>
            <pc:sldMk cId="0" sldId="258"/>
            <ac:spMk id="100" creationId="{00000000-0000-0000-0000-000000000000}"/>
          </ac:spMkLst>
        </pc:spChg>
        <pc:spChg chg="mod replST">
          <ac:chgData name="Mario Blouin" userId="c9e8c2cd067712e5" providerId="LiveId" clId="{217B7071-4A40-4136-9C2D-CA979A1E0129}" dt="2021-12-19T14:23:35.686" v="282"/>
          <ac:spMkLst>
            <pc:docMk/>
            <pc:sldMk cId="0" sldId="258"/>
            <ac:spMk id="102" creationId="{00000000-0000-0000-0000-000000000000}"/>
          </ac:spMkLst>
        </pc:spChg>
        <pc:picChg chg="replST">
          <ac:chgData name="Mario Blouin" userId="c9e8c2cd067712e5" providerId="LiveId" clId="{217B7071-4A40-4136-9C2D-CA979A1E0129}" dt="2021-12-19T14:23:35.683" v="281"/>
          <ac:picMkLst>
            <pc:docMk/>
            <pc:sldMk cId="0" sldId="258"/>
            <ac:picMk id="101" creationId="{00000000-0000-0000-0000-000000000000}"/>
          </ac:picMkLst>
        </pc:picChg>
        <pc:cxnChg chg="mod replST">
          <ac:chgData name="Mario Blouin" userId="c9e8c2cd067712e5" providerId="LiveId" clId="{217B7071-4A40-4136-9C2D-CA979A1E0129}" dt="2021-12-19T14:23:35.689" v="283"/>
          <ac:cxnSpMkLst>
            <pc:docMk/>
            <pc:sldMk cId="0" sldId="258"/>
            <ac:cxnSpMk id="103" creationId="{00000000-0000-0000-0000-000000000000}"/>
          </ac:cxnSpMkLst>
        </pc:cxnChg>
        <pc:cxnChg chg="mod replST">
          <ac:chgData name="Mario Blouin" userId="c9e8c2cd067712e5" providerId="LiveId" clId="{217B7071-4A40-4136-9C2D-CA979A1E0129}" dt="2021-12-19T14:23:35.694" v="284"/>
          <ac:cxnSpMkLst>
            <pc:docMk/>
            <pc:sldMk cId="0" sldId="258"/>
            <ac:cxnSpMk id="104" creationId="{00000000-0000-0000-0000-000000000000}"/>
          </ac:cxnSpMkLst>
        </pc:cxnChg>
        <pc:cxnChg chg="mod replST">
          <ac:chgData name="Mario Blouin" userId="c9e8c2cd067712e5" providerId="LiveId" clId="{217B7071-4A40-4136-9C2D-CA979A1E0129}" dt="2021-12-19T14:23:35.698" v="285"/>
          <ac:cxnSpMkLst>
            <pc:docMk/>
            <pc:sldMk cId="0" sldId="258"/>
            <ac:cxnSpMk id="105" creationId="{00000000-0000-0000-0000-000000000000}"/>
          </ac:cxnSpMkLst>
        </pc:cxnChg>
      </pc:sldChg>
      <pc:sldChg chg="modSp mod">
        <pc:chgData name="Mario Blouin" userId="c9e8c2cd067712e5" providerId="LiveId" clId="{217B7071-4A40-4136-9C2D-CA979A1E0129}" dt="2021-12-19T14:23:35.706" v="287"/>
        <pc:sldMkLst>
          <pc:docMk/>
          <pc:sldMk cId="0" sldId="259"/>
        </pc:sldMkLst>
        <pc:spChg chg="mod replST">
          <ac:chgData name="Mario Blouin" userId="c9e8c2cd067712e5" providerId="LiveId" clId="{217B7071-4A40-4136-9C2D-CA979A1E0129}" dt="2021-12-19T14:23:35.702" v="286"/>
          <ac:spMkLst>
            <pc:docMk/>
            <pc:sldMk cId="0" sldId="259"/>
            <ac:spMk id="110" creationId="{00000000-0000-0000-0000-000000000000}"/>
          </ac:spMkLst>
        </pc:spChg>
        <pc:spChg chg="mod replST">
          <ac:chgData name="Mario Blouin" userId="c9e8c2cd067712e5" providerId="LiveId" clId="{217B7071-4A40-4136-9C2D-CA979A1E0129}" dt="2021-12-19T14:23:35.706" v="287"/>
          <ac:spMkLst>
            <pc:docMk/>
            <pc:sldMk cId="0" sldId="259"/>
            <ac:spMk id="111" creationId="{00000000-0000-0000-0000-000000000000}"/>
          </ac:spMkLst>
        </pc:spChg>
      </pc:sldChg>
      <pc:sldChg chg="modSp mod">
        <pc:chgData name="Mario Blouin" userId="c9e8c2cd067712e5" providerId="LiveId" clId="{217B7071-4A40-4136-9C2D-CA979A1E0129}" dt="2021-12-19T14:23:35.718" v="290"/>
        <pc:sldMkLst>
          <pc:docMk/>
          <pc:sldMk cId="0" sldId="260"/>
        </pc:sldMkLst>
        <pc:spChg chg="mod replST">
          <ac:chgData name="Mario Blouin" userId="c9e8c2cd067712e5" providerId="LiveId" clId="{217B7071-4A40-4136-9C2D-CA979A1E0129}" dt="2021-12-19T14:23:35.711" v="288"/>
          <ac:spMkLst>
            <pc:docMk/>
            <pc:sldMk cId="0" sldId="260"/>
            <ac:spMk id="116" creationId="{00000000-0000-0000-0000-000000000000}"/>
          </ac:spMkLst>
        </pc:spChg>
        <pc:spChg chg="mod replST">
          <ac:chgData name="Mario Blouin" userId="c9e8c2cd067712e5" providerId="LiveId" clId="{217B7071-4A40-4136-9C2D-CA979A1E0129}" dt="2021-12-19T14:23:35.715" v="289"/>
          <ac:spMkLst>
            <pc:docMk/>
            <pc:sldMk cId="0" sldId="260"/>
            <ac:spMk id="117" creationId="{00000000-0000-0000-0000-000000000000}"/>
          </ac:spMkLst>
        </pc:spChg>
        <pc:picChg chg="replST">
          <ac:chgData name="Mario Blouin" userId="c9e8c2cd067712e5" providerId="LiveId" clId="{217B7071-4A40-4136-9C2D-CA979A1E0129}" dt="2021-12-19T14:23:35.718" v="290"/>
          <ac:picMkLst>
            <pc:docMk/>
            <pc:sldMk cId="0" sldId="260"/>
            <ac:picMk id="118" creationId="{00000000-0000-0000-0000-000000000000}"/>
          </ac:picMkLst>
        </pc:picChg>
      </pc:sldChg>
      <pc:sldChg chg="modSp mod">
        <pc:chgData name="Mario Blouin" userId="c9e8c2cd067712e5" providerId="LiveId" clId="{217B7071-4A40-4136-9C2D-CA979A1E0129}" dt="2021-12-19T14:24:11.075" v="311" actId="20577"/>
        <pc:sldMkLst>
          <pc:docMk/>
          <pc:sldMk cId="0" sldId="261"/>
        </pc:sldMkLst>
        <pc:spChg chg="mod replST">
          <ac:chgData name="Mario Blouin" userId="c9e8c2cd067712e5" providerId="LiveId" clId="{217B7071-4A40-4136-9C2D-CA979A1E0129}" dt="2021-12-19T14:24:11.075" v="311" actId="20577"/>
          <ac:spMkLst>
            <pc:docMk/>
            <pc:sldMk cId="0" sldId="261"/>
            <ac:spMk id="123" creationId="{00000000-0000-0000-0000-000000000000}"/>
          </ac:spMkLst>
        </pc:spChg>
        <pc:spChg chg="mod replST">
          <ac:chgData name="Mario Blouin" userId="c9e8c2cd067712e5" providerId="LiveId" clId="{217B7071-4A40-4136-9C2D-CA979A1E0129}" dt="2021-12-19T14:23:35.727" v="292"/>
          <ac:spMkLst>
            <pc:docMk/>
            <pc:sldMk cId="0" sldId="261"/>
            <ac:spMk id="124" creationId="{00000000-0000-0000-0000-000000000000}"/>
          </ac:spMkLst>
        </pc:spChg>
      </pc:sldChg>
      <pc:sldChg chg="modSp mod">
        <pc:chgData name="Mario Blouin" userId="c9e8c2cd067712e5" providerId="LiveId" clId="{217B7071-4A40-4136-9C2D-CA979A1E0129}" dt="2021-12-19T14:24:02.348" v="310" actId="20577"/>
        <pc:sldMkLst>
          <pc:docMk/>
          <pc:sldMk cId="0" sldId="262"/>
        </pc:sldMkLst>
        <pc:spChg chg="mod replST">
          <ac:chgData name="Mario Blouin" userId="c9e8c2cd067712e5" providerId="LiveId" clId="{217B7071-4A40-4136-9C2D-CA979A1E0129}" dt="2021-12-19T14:24:02.348" v="310" actId="20577"/>
          <ac:spMkLst>
            <pc:docMk/>
            <pc:sldMk cId="0" sldId="262"/>
            <ac:spMk id="129" creationId="{00000000-0000-0000-0000-000000000000}"/>
          </ac:spMkLst>
        </pc:spChg>
        <pc:spChg chg="mod replST">
          <ac:chgData name="Mario Blouin" userId="c9e8c2cd067712e5" providerId="LiveId" clId="{217B7071-4A40-4136-9C2D-CA979A1E0129}" dt="2021-12-19T14:23:35.736" v="294"/>
          <ac:spMkLst>
            <pc:docMk/>
            <pc:sldMk cId="0" sldId="262"/>
            <ac:spMk id="130" creationId="{00000000-0000-0000-0000-000000000000}"/>
          </ac:spMkLst>
        </pc:spChg>
      </pc:sldChg>
      <pc:sldChg chg="modSp mod">
        <pc:chgData name="Mario Blouin" userId="c9e8c2cd067712e5" providerId="LiveId" clId="{217B7071-4A40-4136-9C2D-CA979A1E0129}" dt="2021-12-19T14:23:53.895" v="309" actId="20577"/>
        <pc:sldMkLst>
          <pc:docMk/>
          <pc:sldMk cId="0" sldId="263"/>
        </pc:sldMkLst>
        <pc:spChg chg="mod replST">
          <ac:chgData name="Mario Blouin" userId="c9e8c2cd067712e5" providerId="LiveId" clId="{217B7071-4A40-4136-9C2D-CA979A1E0129}" dt="2021-12-19T14:23:35.741" v="295"/>
          <ac:spMkLst>
            <pc:docMk/>
            <pc:sldMk cId="0" sldId="263"/>
            <ac:spMk id="135" creationId="{00000000-0000-0000-0000-000000000000}"/>
          </ac:spMkLst>
        </pc:spChg>
        <pc:spChg chg="mod replST">
          <ac:chgData name="Mario Blouin" userId="c9e8c2cd067712e5" providerId="LiveId" clId="{217B7071-4A40-4136-9C2D-CA979A1E0129}" dt="2021-12-19T14:23:53.895" v="309" actId="20577"/>
          <ac:spMkLst>
            <pc:docMk/>
            <pc:sldMk cId="0" sldId="263"/>
            <ac:spMk id="136" creationId="{00000000-0000-0000-0000-000000000000}"/>
          </ac:spMkLst>
        </pc:spChg>
        <pc:picChg chg="replST">
          <ac:chgData name="Mario Blouin" userId="c9e8c2cd067712e5" providerId="LiveId" clId="{217B7071-4A40-4136-9C2D-CA979A1E0129}" dt="2021-12-19T14:23:35.749" v="297"/>
          <ac:picMkLst>
            <pc:docMk/>
            <pc:sldMk cId="0" sldId="263"/>
            <ac:picMk id="137" creationId="{00000000-0000-0000-0000-000000000000}"/>
          </ac:picMkLst>
        </pc:picChg>
        <pc:cxnChg chg="mod replST">
          <ac:chgData name="Mario Blouin" userId="c9e8c2cd067712e5" providerId="LiveId" clId="{217B7071-4A40-4136-9C2D-CA979A1E0129}" dt="2021-12-19T14:23:35.752" v="298"/>
          <ac:cxnSpMkLst>
            <pc:docMk/>
            <pc:sldMk cId="0" sldId="263"/>
            <ac:cxnSpMk id="138" creationId="{00000000-0000-0000-0000-000000000000}"/>
          </ac:cxnSpMkLst>
        </pc:cxnChg>
      </pc:sldChg>
      <pc:sldChg chg="modSp mod">
        <pc:chgData name="Mario Blouin" userId="c9e8c2cd067712e5" providerId="LiveId" clId="{217B7071-4A40-4136-9C2D-CA979A1E0129}" dt="2021-12-19T14:23:35.773" v="303"/>
        <pc:sldMkLst>
          <pc:docMk/>
          <pc:sldMk cId="0" sldId="264"/>
        </pc:sldMkLst>
        <pc:spChg chg="mod replST">
          <ac:chgData name="Mario Blouin" userId="c9e8c2cd067712e5" providerId="LiveId" clId="{217B7071-4A40-4136-9C2D-CA979A1E0129}" dt="2021-12-19T14:23:35.757" v="299"/>
          <ac:spMkLst>
            <pc:docMk/>
            <pc:sldMk cId="0" sldId="264"/>
            <ac:spMk id="143" creationId="{00000000-0000-0000-0000-000000000000}"/>
          </ac:spMkLst>
        </pc:spChg>
        <pc:spChg chg="mod replST">
          <ac:chgData name="Mario Blouin" userId="c9e8c2cd067712e5" providerId="LiveId" clId="{217B7071-4A40-4136-9C2D-CA979A1E0129}" dt="2021-12-19T14:23:35.762" v="300"/>
          <ac:spMkLst>
            <pc:docMk/>
            <pc:sldMk cId="0" sldId="264"/>
            <ac:spMk id="144" creationId="{00000000-0000-0000-0000-000000000000}"/>
          </ac:spMkLst>
        </pc:spChg>
        <pc:picChg chg="replST">
          <ac:chgData name="Mario Blouin" userId="c9e8c2cd067712e5" providerId="LiveId" clId="{217B7071-4A40-4136-9C2D-CA979A1E0129}" dt="2021-12-19T14:23:35.766" v="301"/>
          <ac:picMkLst>
            <pc:docMk/>
            <pc:sldMk cId="0" sldId="264"/>
            <ac:picMk id="145" creationId="{00000000-0000-0000-0000-000000000000}"/>
          </ac:picMkLst>
        </pc:picChg>
        <pc:picChg chg="replST">
          <ac:chgData name="Mario Blouin" userId="c9e8c2cd067712e5" providerId="LiveId" clId="{217B7071-4A40-4136-9C2D-CA979A1E0129}" dt="2021-12-19T14:23:35.773" v="303"/>
          <ac:picMkLst>
            <pc:docMk/>
            <pc:sldMk cId="0" sldId="264"/>
            <ac:picMk id="147" creationId="{00000000-0000-0000-0000-000000000000}"/>
          </ac:picMkLst>
        </pc:picChg>
        <pc:cxnChg chg="replST">
          <ac:chgData name="Mario Blouin" userId="c9e8c2cd067712e5" providerId="LiveId" clId="{217B7071-4A40-4136-9C2D-CA979A1E0129}" dt="2021-12-19T14:23:35.769" v="302"/>
          <ac:cxnSpMkLst>
            <pc:docMk/>
            <pc:sldMk cId="0" sldId="264"/>
            <ac:cxnSpMk id="146" creationId="{00000000-0000-0000-0000-000000000000}"/>
          </ac:cxnSpMkLst>
        </pc:cxnChg>
      </pc:sldChg>
      <pc:sldChg chg="modSp mod">
        <pc:chgData name="Mario Blouin" userId="c9e8c2cd067712e5" providerId="LiveId" clId="{217B7071-4A40-4136-9C2D-CA979A1E0129}" dt="2021-12-19T14:23:35.794" v="308"/>
        <pc:sldMkLst>
          <pc:docMk/>
          <pc:sldMk cId="0" sldId="265"/>
        </pc:sldMkLst>
        <pc:spChg chg="mod replST">
          <ac:chgData name="Mario Blouin" userId="c9e8c2cd067712e5" providerId="LiveId" clId="{217B7071-4A40-4136-9C2D-CA979A1E0129}" dt="2021-12-19T14:23:35.778" v="304"/>
          <ac:spMkLst>
            <pc:docMk/>
            <pc:sldMk cId="0" sldId="265"/>
            <ac:spMk id="152" creationId="{00000000-0000-0000-0000-000000000000}"/>
          </ac:spMkLst>
        </pc:spChg>
        <pc:spChg chg="mod replST">
          <ac:chgData name="Mario Blouin" userId="c9e8c2cd067712e5" providerId="LiveId" clId="{217B7071-4A40-4136-9C2D-CA979A1E0129}" dt="2021-12-19T14:23:35.782" v="305"/>
          <ac:spMkLst>
            <pc:docMk/>
            <pc:sldMk cId="0" sldId="265"/>
            <ac:spMk id="153" creationId="{00000000-0000-0000-0000-000000000000}"/>
          </ac:spMkLst>
        </pc:spChg>
        <pc:spChg chg="mod replST">
          <ac:chgData name="Mario Blouin" userId="c9e8c2cd067712e5" providerId="LiveId" clId="{217B7071-4A40-4136-9C2D-CA979A1E0129}" dt="2021-12-19T14:23:35.786" v="306"/>
          <ac:spMkLst>
            <pc:docMk/>
            <pc:sldMk cId="0" sldId="265"/>
            <ac:spMk id="154" creationId="{00000000-0000-0000-0000-000000000000}"/>
          </ac:spMkLst>
        </pc:spChg>
        <pc:spChg chg="mod replST">
          <ac:chgData name="Mario Blouin" userId="c9e8c2cd067712e5" providerId="LiveId" clId="{217B7071-4A40-4136-9C2D-CA979A1E0129}" dt="2021-12-19T14:23:35.789" v="307"/>
          <ac:spMkLst>
            <pc:docMk/>
            <pc:sldMk cId="0" sldId="265"/>
            <ac:spMk id="155" creationId="{00000000-0000-0000-0000-000000000000}"/>
          </ac:spMkLst>
        </pc:spChg>
        <pc:spChg chg="mod replST">
          <ac:chgData name="Mario Blouin" userId="c9e8c2cd067712e5" providerId="LiveId" clId="{217B7071-4A40-4136-9C2D-CA979A1E0129}" dt="2021-12-19T14:23:35.794" v="308"/>
          <ac:spMkLst>
            <pc:docMk/>
            <pc:sldMk cId="0" sldId="265"/>
            <ac:spMk id="156" creationId="{00000000-0000-0000-0000-000000000000}"/>
          </ac:spMkLst>
        </pc:spChg>
      </pc:sldChg>
    </pc:docChg>
  </pc:docChgLst>
  <pc:docChgLst>
    <pc:chgData name="Mario Blouin" userId="c9e8c2cd067712e5" providerId="LiveId" clId="{19F4FC80-47A5-4E0D-85D0-B60C4D8400B1}"/>
    <pc:docChg chg="custSel modSld">
      <pc:chgData name="Mario Blouin" userId="c9e8c2cd067712e5" providerId="LiveId" clId="{19F4FC80-47A5-4E0D-85D0-B60C4D8400B1}" dt="2021-12-07T01:35:27.504" v="40" actId="20577"/>
      <pc:docMkLst>
        <pc:docMk/>
      </pc:docMkLst>
      <pc:sldChg chg="modSp mod">
        <pc:chgData name="Mario Blouin" userId="c9e8c2cd067712e5" providerId="LiveId" clId="{19F4FC80-47A5-4E0D-85D0-B60C4D8400B1}" dt="2021-12-07T01:34:54.275" v="1"/>
        <pc:sldMkLst>
          <pc:docMk/>
          <pc:sldMk cId="0" sldId="256"/>
        </pc:sldMkLst>
        <pc:spChg chg="replST">
          <ac:chgData name="Mario Blouin" userId="c9e8c2cd067712e5" providerId="LiveId" clId="{19F4FC80-47A5-4E0D-85D0-B60C4D8400B1}" dt="2021-12-07T01:34:54.262" v="0"/>
          <ac:spMkLst>
            <pc:docMk/>
            <pc:sldMk cId="0" sldId="256"/>
            <ac:spMk id="88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275" v="1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Mario Blouin" userId="c9e8c2cd067712e5" providerId="LiveId" clId="{19F4FC80-47A5-4E0D-85D0-B60C4D8400B1}" dt="2021-12-07T01:34:54.286" v="3"/>
        <pc:sldMkLst>
          <pc:docMk/>
          <pc:sldMk cId="0" sldId="257"/>
        </pc:sldMkLst>
        <pc:spChg chg="replST">
          <ac:chgData name="Mario Blouin" userId="c9e8c2cd067712e5" providerId="LiveId" clId="{19F4FC80-47A5-4E0D-85D0-B60C4D8400B1}" dt="2021-12-07T01:34:54.281" v="2"/>
          <ac:spMkLst>
            <pc:docMk/>
            <pc:sldMk cId="0" sldId="257"/>
            <ac:spMk id="94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286" v="3"/>
          <ac:spMkLst>
            <pc:docMk/>
            <pc:sldMk cId="0" sldId="257"/>
            <ac:spMk id="95" creationId="{00000000-0000-0000-0000-000000000000}"/>
          </ac:spMkLst>
        </pc:spChg>
      </pc:sldChg>
      <pc:sldChg chg="modSp mod">
        <pc:chgData name="Mario Blouin" userId="c9e8c2cd067712e5" providerId="LiveId" clId="{19F4FC80-47A5-4E0D-85D0-B60C4D8400B1}" dt="2021-12-07T01:34:59.010" v="33" actId="20577"/>
        <pc:sldMkLst>
          <pc:docMk/>
          <pc:sldMk cId="0" sldId="258"/>
        </pc:sldMkLst>
        <pc:spChg chg="mod replST">
          <ac:chgData name="Mario Blouin" userId="c9e8c2cd067712e5" providerId="LiveId" clId="{19F4FC80-47A5-4E0D-85D0-B60C4D8400B1}" dt="2021-12-07T01:34:59.010" v="33" actId="20577"/>
          <ac:spMkLst>
            <pc:docMk/>
            <pc:sldMk cId="0" sldId="258"/>
            <ac:spMk id="100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306" v="6"/>
          <ac:spMkLst>
            <pc:docMk/>
            <pc:sldMk cId="0" sldId="258"/>
            <ac:spMk id="102" creationId="{00000000-0000-0000-0000-000000000000}"/>
          </ac:spMkLst>
        </pc:spChg>
        <pc:picChg chg="replST">
          <ac:chgData name="Mario Blouin" userId="c9e8c2cd067712e5" providerId="LiveId" clId="{19F4FC80-47A5-4E0D-85D0-B60C4D8400B1}" dt="2021-12-07T01:34:54.300" v="5"/>
          <ac:picMkLst>
            <pc:docMk/>
            <pc:sldMk cId="0" sldId="258"/>
            <ac:picMk id="101" creationId="{00000000-0000-0000-0000-000000000000}"/>
          </ac:picMkLst>
        </pc:picChg>
        <pc:cxnChg chg="replST">
          <ac:chgData name="Mario Blouin" userId="c9e8c2cd067712e5" providerId="LiveId" clId="{19F4FC80-47A5-4E0D-85D0-B60C4D8400B1}" dt="2021-12-07T01:34:54.311" v="7"/>
          <ac:cxnSpMkLst>
            <pc:docMk/>
            <pc:sldMk cId="0" sldId="258"/>
            <ac:cxnSpMk id="103" creationId="{00000000-0000-0000-0000-000000000000}"/>
          </ac:cxnSpMkLst>
        </pc:cxnChg>
        <pc:cxnChg chg="replST">
          <ac:chgData name="Mario Blouin" userId="c9e8c2cd067712e5" providerId="LiveId" clId="{19F4FC80-47A5-4E0D-85D0-B60C4D8400B1}" dt="2021-12-07T01:34:54.315" v="8"/>
          <ac:cxnSpMkLst>
            <pc:docMk/>
            <pc:sldMk cId="0" sldId="258"/>
            <ac:cxnSpMk id="104" creationId="{00000000-0000-0000-0000-000000000000}"/>
          </ac:cxnSpMkLst>
        </pc:cxnChg>
        <pc:cxnChg chg="replST">
          <ac:chgData name="Mario Blouin" userId="c9e8c2cd067712e5" providerId="LiveId" clId="{19F4FC80-47A5-4E0D-85D0-B60C4D8400B1}" dt="2021-12-07T01:34:54.323" v="9"/>
          <ac:cxnSpMkLst>
            <pc:docMk/>
            <pc:sldMk cId="0" sldId="258"/>
            <ac:cxnSpMk id="105" creationId="{00000000-0000-0000-0000-000000000000}"/>
          </ac:cxnSpMkLst>
        </pc:cxnChg>
      </pc:sldChg>
      <pc:sldChg chg="modSp mod">
        <pc:chgData name="Mario Blouin" userId="c9e8c2cd067712e5" providerId="LiveId" clId="{19F4FC80-47A5-4E0D-85D0-B60C4D8400B1}" dt="2021-12-07T01:35:05.958" v="35" actId="20577"/>
        <pc:sldMkLst>
          <pc:docMk/>
          <pc:sldMk cId="0" sldId="259"/>
        </pc:sldMkLst>
        <pc:spChg chg="mod replST">
          <ac:chgData name="Mario Blouin" userId="c9e8c2cd067712e5" providerId="LiveId" clId="{19F4FC80-47A5-4E0D-85D0-B60C4D8400B1}" dt="2021-12-07T01:35:05.958" v="35" actId="20577"/>
          <ac:spMkLst>
            <pc:docMk/>
            <pc:sldMk cId="0" sldId="259"/>
            <ac:spMk id="110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337" v="11"/>
          <ac:spMkLst>
            <pc:docMk/>
            <pc:sldMk cId="0" sldId="259"/>
            <ac:spMk id="111" creationId="{00000000-0000-0000-0000-000000000000}"/>
          </ac:spMkLst>
        </pc:spChg>
      </pc:sldChg>
      <pc:sldChg chg="modSp mod">
        <pc:chgData name="Mario Blouin" userId="c9e8c2cd067712e5" providerId="LiveId" clId="{19F4FC80-47A5-4E0D-85D0-B60C4D8400B1}" dt="2021-12-07T01:34:54.355" v="14"/>
        <pc:sldMkLst>
          <pc:docMk/>
          <pc:sldMk cId="0" sldId="260"/>
        </pc:sldMkLst>
        <pc:spChg chg="replST">
          <ac:chgData name="Mario Blouin" userId="c9e8c2cd067712e5" providerId="LiveId" clId="{19F4FC80-47A5-4E0D-85D0-B60C4D8400B1}" dt="2021-12-07T01:34:54.345" v="12"/>
          <ac:spMkLst>
            <pc:docMk/>
            <pc:sldMk cId="0" sldId="260"/>
            <ac:spMk id="116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350" v="13"/>
          <ac:spMkLst>
            <pc:docMk/>
            <pc:sldMk cId="0" sldId="260"/>
            <ac:spMk id="117" creationId="{00000000-0000-0000-0000-000000000000}"/>
          </ac:spMkLst>
        </pc:spChg>
        <pc:picChg chg="replST">
          <ac:chgData name="Mario Blouin" userId="c9e8c2cd067712e5" providerId="LiveId" clId="{19F4FC80-47A5-4E0D-85D0-B60C4D8400B1}" dt="2021-12-07T01:34:54.355" v="14"/>
          <ac:picMkLst>
            <pc:docMk/>
            <pc:sldMk cId="0" sldId="260"/>
            <ac:picMk id="118" creationId="{00000000-0000-0000-0000-000000000000}"/>
          </ac:picMkLst>
        </pc:picChg>
      </pc:sldChg>
      <pc:sldChg chg="modSp mod">
        <pc:chgData name="Mario Blouin" userId="c9e8c2cd067712e5" providerId="LiveId" clId="{19F4FC80-47A5-4E0D-85D0-B60C4D8400B1}" dt="2021-12-07T01:35:27.504" v="40" actId="20577"/>
        <pc:sldMkLst>
          <pc:docMk/>
          <pc:sldMk cId="0" sldId="261"/>
        </pc:sldMkLst>
        <pc:spChg chg="mod replST">
          <ac:chgData name="Mario Blouin" userId="c9e8c2cd067712e5" providerId="LiveId" clId="{19F4FC80-47A5-4E0D-85D0-B60C4D8400B1}" dt="2021-12-07T01:35:27.504" v="40" actId="20577"/>
          <ac:spMkLst>
            <pc:docMk/>
            <pc:sldMk cId="0" sldId="261"/>
            <ac:spMk id="123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371" v="16"/>
          <ac:spMkLst>
            <pc:docMk/>
            <pc:sldMk cId="0" sldId="261"/>
            <ac:spMk id="124" creationId="{00000000-0000-0000-0000-000000000000}"/>
          </ac:spMkLst>
        </pc:spChg>
      </pc:sldChg>
      <pc:sldChg chg="modSp mod">
        <pc:chgData name="Mario Blouin" userId="c9e8c2cd067712e5" providerId="LiveId" clId="{19F4FC80-47A5-4E0D-85D0-B60C4D8400B1}" dt="2021-12-07T01:35:09.695" v="37" actId="20577"/>
        <pc:sldMkLst>
          <pc:docMk/>
          <pc:sldMk cId="0" sldId="262"/>
        </pc:sldMkLst>
        <pc:spChg chg="mod replST">
          <ac:chgData name="Mario Blouin" userId="c9e8c2cd067712e5" providerId="LiveId" clId="{19F4FC80-47A5-4E0D-85D0-B60C4D8400B1}" dt="2021-12-07T01:35:09.637" v="36" actId="20577"/>
          <ac:spMkLst>
            <pc:docMk/>
            <pc:sldMk cId="0" sldId="262"/>
            <ac:spMk id="129" creationId="{00000000-0000-0000-0000-000000000000}"/>
          </ac:spMkLst>
        </pc:spChg>
        <pc:spChg chg="mod replST">
          <ac:chgData name="Mario Blouin" userId="c9e8c2cd067712e5" providerId="LiveId" clId="{19F4FC80-47A5-4E0D-85D0-B60C4D8400B1}" dt="2021-12-07T01:35:09.695" v="37" actId="20577"/>
          <ac:spMkLst>
            <pc:docMk/>
            <pc:sldMk cId="0" sldId="262"/>
            <ac:spMk id="130" creationId="{00000000-0000-0000-0000-000000000000}"/>
          </ac:spMkLst>
        </pc:spChg>
      </pc:sldChg>
      <pc:sldChg chg="modSp mod">
        <pc:chgData name="Mario Blouin" userId="c9e8c2cd067712e5" providerId="LiveId" clId="{19F4FC80-47A5-4E0D-85D0-B60C4D8400B1}" dt="2021-12-07T01:34:54.414" v="22"/>
        <pc:sldMkLst>
          <pc:docMk/>
          <pc:sldMk cId="0" sldId="263"/>
        </pc:sldMkLst>
        <pc:spChg chg="replST">
          <ac:chgData name="Mario Blouin" userId="c9e8c2cd067712e5" providerId="LiveId" clId="{19F4FC80-47A5-4E0D-85D0-B60C4D8400B1}" dt="2021-12-07T01:34:54.395" v="19"/>
          <ac:spMkLst>
            <pc:docMk/>
            <pc:sldMk cId="0" sldId="263"/>
            <ac:spMk id="135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402" v="20"/>
          <ac:spMkLst>
            <pc:docMk/>
            <pc:sldMk cId="0" sldId="263"/>
            <ac:spMk id="136" creationId="{00000000-0000-0000-0000-000000000000}"/>
          </ac:spMkLst>
        </pc:spChg>
        <pc:picChg chg="replST">
          <ac:chgData name="Mario Blouin" userId="c9e8c2cd067712e5" providerId="LiveId" clId="{19F4FC80-47A5-4E0D-85D0-B60C4D8400B1}" dt="2021-12-07T01:34:54.408" v="21"/>
          <ac:picMkLst>
            <pc:docMk/>
            <pc:sldMk cId="0" sldId="263"/>
            <ac:picMk id="137" creationId="{00000000-0000-0000-0000-000000000000}"/>
          </ac:picMkLst>
        </pc:picChg>
        <pc:cxnChg chg="replST">
          <ac:chgData name="Mario Blouin" userId="c9e8c2cd067712e5" providerId="LiveId" clId="{19F4FC80-47A5-4E0D-85D0-B60C4D8400B1}" dt="2021-12-07T01:34:54.414" v="22"/>
          <ac:cxnSpMkLst>
            <pc:docMk/>
            <pc:sldMk cId="0" sldId="263"/>
            <ac:cxnSpMk id="138" creationId="{00000000-0000-0000-0000-000000000000}"/>
          </ac:cxnSpMkLst>
        </pc:cxnChg>
      </pc:sldChg>
      <pc:sldChg chg="modSp mod">
        <pc:chgData name="Mario Blouin" userId="c9e8c2cd067712e5" providerId="LiveId" clId="{19F4FC80-47A5-4E0D-85D0-B60C4D8400B1}" dt="2021-12-07T01:34:54.451" v="27"/>
        <pc:sldMkLst>
          <pc:docMk/>
          <pc:sldMk cId="0" sldId="264"/>
        </pc:sldMkLst>
        <pc:spChg chg="replST">
          <ac:chgData name="Mario Blouin" userId="c9e8c2cd067712e5" providerId="LiveId" clId="{19F4FC80-47A5-4E0D-85D0-B60C4D8400B1}" dt="2021-12-07T01:34:54.423" v="23"/>
          <ac:spMkLst>
            <pc:docMk/>
            <pc:sldMk cId="0" sldId="264"/>
            <ac:spMk id="143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433" v="24"/>
          <ac:spMkLst>
            <pc:docMk/>
            <pc:sldMk cId="0" sldId="264"/>
            <ac:spMk id="144" creationId="{00000000-0000-0000-0000-000000000000}"/>
          </ac:spMkLst>
        </pc:spChg>
        <pc:picChg chg="replST">
          <ac:chgData name="Mario Blouin" userId="c9e8c2cd067712e5" providerId="LiveId" clId="{19F4FC80-47A5-4E0D-85D0-B60C4D8400B1}" dt="2021-12-07T01:34:54.440" v="25"/>
          <ac:picMkLst>
            <pc:docMk/>
            <pc:sldMk cId="0" sldId="264"/>
            <ac:picMk id="145" creationId="{00000000-0000-0000-0000-000000000000}"/>
          </ac:picMkLst>
        </pc:picChg>
        <pc:picChg chg="replST">
          <ac:chgData name="Mario Blouin" userId="c9e8c2cd067712e5" providerId="LiveId" clId="{19F4FC80-47A5-4E0D-85D0-B60C4D8400B1}" dt="2021-12-07T01:34:54.451" v="27"/>
          <ac:picMkLst>
            <pc:docMk/>
            <pc:sldMk cId="0" sldId="264"/>
            <ac:picMk id="147" creationId="{00000000-0000-0000-0000-000000000000}"/>
          </ac:picMkLst>
        </pc:picChg>
        <pc:cxnChg chg="replST">
          <ac:chgData name="Mario Blouin" userId="c9e8c2cd067712e5" providerId="LiveId" clId="{19F4FC80-47A5-4E0D-85D0-B60C4D8400B1}" dt="2021-12-07T01:34:54.446" v="26"/>
          <ac:cxnSpMkLst>
            <pc:docMk/>
            <pc:sldMk cId="0" sldId="264"/>
            <ac:cxnSpMk id="146" creationId="{00000000-0000-0000-0000-000000000000}"/>
          </ac:cxnSpMkLst>
        </pc:cxnChg>
      </pc:sldChg>
      <pc:sldChg chg="modSp mod">
        <pc:chgData name="Mario Blouin" userId="c9e8c2cd067712e5" providerId="LiveId" clId="{19F4FC80-47A5-4E0D-85D0-B60C4D8400B1}" dt="2021-12-07T01:35:12.427" v="39" actId="20577"/>
        <pc:sldMkLst>
          <pc:docMk/>
          <pc:sldMk cId="0" sldId="265"/>
        </pc:sldMkLst>
        <pc:spChg chg="mod replST">
          <ac:chgData name="Mario Blouin" userId="c9e8c2cd067712e5" providerId="LiveId" clId="{19F4FC80-47A5-4E0D-85D0-B60C4D8400B1}" dt="2021-12-07T01:35:12.394" v="38" actId="20577"/>
          <ac:spMkLst>
            <pc:docMk/>
            <pc:sldMk cId="0" sldId="265"/>
            <ac:spMk id="152" creationId="{00000000-0000-0000-0000-000000000000}"/>
          </ac:spMkLst>
        </pc:spChg>
        <pc:spChg chg="mod replST">
          <ac:chgData name="Mario Blouin" userId="c9e8c2cd067712e5" providerId="LiveId" clId="{19F4FC80-47A5-4E0D-85D0-B60C4D8400B1}" dt="2021-12-07T01:35:12.427" v="39" actId="20577"/>
          <ac:spMkLst>
            <pc:docMk/>
            <pc:sldMk cId="0" sldId="265"/>
            <ac:spMk id="153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471" v="30"/>
          <ac:spMkLst>
            <pc:docMk/>
            <pc:sldMk cId="0" sldId="265"/>
            <ac:spMk id="154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477" v="31"/>
          <ac:spMkLst>
            <pc:docMk/>
            <pc:sldMk cId="0" sldId="265"/>
            <ac:spMk id="155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483" v="32"/>
          <ac:spMkLst>
            <pc:docMk/>
            <pc:sldMk cId="0" sldId="265"/>
            <ac:spMk id="15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jp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26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18457" y="1122363"/>
            <a:ext cx="10476412" cy="96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r-CA" sz="5400" dirty="0"/>
              <a:t>Tire pressure and wear.</a:t>
            </a:r>
            <a:endParaRPr sz="54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2886891"/>
            <a:ext cx="9144000" cy="237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fr-CA" sz="4800" dirty="0"/>
              <a:t>220 kPa/2,2 BAR / 32 psi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600" dirty="0"/>
              <a:t>What do these letters and numbers mean</a:t>
            </a:r>
            <a:r>
              <a:rPr lang="fr-CA" sz="3600" dirty="0"/>
              <a:t>?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dirty="0"/>
              <a:t>Non-</a:t>
            </a:r>
            <a:r>
              <a:rPr lang="fr-CA" dirty="0" err="1"/>
              <a:t>uniform</a:t>
            </a:r>
            <a:r>
              <a:rPr lang="fr-CA" dirty="0"/>
              <a:t> wear</a:t>
            </a:r>
            <a:endParaRPr dirty="0"/>
          </a:p>
        </p:txBody>
      </p:sp>
      <p:sp>
        <p:nvSpPr>
          <p:cNvPr id="153" name="Google Shape;153;p10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Uneven tire wear may indicate: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3200" dirty="0"/>
          </a:p>
          <a:p>
            <a:pPr marL="685800" lvl="1" indent="-228600">
              <a:spcBef>
                <a:spcPts val="0"/>
              </a:spcBef>
              <a:buSzPts val="3200"/>
            </a:pPr>
            <a:r>
              <a:rPr lang="en-US" sz="2800" dirty="0"/>
              <a:t>A problem with the steering geometry.</a:t>
            </a:r>
          </a:p>
          <a:p>
            <a:pPr marL="685800" lvl="1" indent="-228600">
              <a:spcBef>
                <a:spcPts val="0"/>
              </a:spcBef>
              <a:buSzPts val="3200"/>
            </a:pPr>
            <a:r>
              <a:rPr lang="en-US" sz="2800" dirty="0"/>
              <a:t>A problem with the suspension.</a:t>
            </a:r>
          </a:p>
          <a:p>
            <a:pPr marL="685800" lvl="1" indent="-228600">
              <a:spcBef>
                <a:spcPts val="0"/>
              </a:spcBef>
              <a:buSzPts val="3200"/>
            </a:pPr>
            <a:r>
              <a:rPr lang="en-US" sz="2800" dirty="0"/>
              <a:t>A problem with the wheel balance</a:t>
            </a:r>
            <a:r>
              <a:rPr lang="fr-CA" sz="2800" dirty="0"/>
              <a:t>.</a:t>
            </a:r>
            <a:endParaRPr sz="2800" dirty="0"/>
          </a:p>
        </p:txBody>
      </p:sp>
      <p:sp>
        <p:nvSpPr>
          <p:cNvPr id="154" name="Google Shape;154;p10"/>
          <p:cNvSpPr/>
          <p:nvPr>
            <p:custDataLst>
              <p:tags r:id="rId3"/>
            </p:custDataLst>
          </p:nvPr>
        </p:nvSpPr>
        <p:spPr>
          <a:xfrm>
            <a:off x="1345474" y="4258491"/>
            <a:ext cx="2717075" cy="19594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picture</a:t>
            </a: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0"/>
          <p:cNvSpPr/>
          <p:nvPr>
            <p:custDataLst>
              <p:tags r:id="rId4"/>
            </p:custDataLst>
          </p:nvPr>
        </p:nvSpPr>
        <p:spPr>
          <a:xfrm>
            <a:off x="7206344" y="4258490"/>
            <a:ext cx="2717075" cy="19594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picture</a:t>
            </a: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endParaRPr lang="fr-CA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0"/>
          <p:cNvSpPr/>
          <p:nvPr>
            <p:custDataLst>
              <p:tags r:id="rId5"/>
            </p:custDataLst>
          </p:nvPr>
        </p:nvSpPr>
        <p:spPr>
          <a:xfrm>
            <a:off x="4275909" y="4258491"/>
            <a:ext cx="2717075" cy="19594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picture</a:t>
            </a: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endParaRPr lang="fr-CA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Why know the meaning of these letters and numbers</a:t>
            </a:r>
            <a:r>
              <a:rPr lang="fr-CA" dirty="0"/>
              <a:t>?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2155370"/>
            <a:ext cx="10515600" cy="418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You will probably own a vehicle one day and will be responsible for checking and adjusting the tire pressure on your vehicle.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You will also need to make sure for your own safety and the safety of your passengers that your tires are safe in terms of tread wear.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You will also have to make sure that your tires have an even wear pattern so that you are always safe on the road</a:t>
            </a:r>
            <a:r>
              <a:rPr lang="fr-CA" sz="3200" dirty="0"/>
              <a:t>.</a:t>
            </a:r>
            <a:endParaRPr sz="32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122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You can find the recommended tire pressure on the sticker of the driver’s door or in the owner's manual </a:t>
            </a:r>
            <a:r>
              <a:rPr lang="fr-CA" dirty="0"/>
              <a:t>:</a:t>
            </a:r>
            <a:br>
              <a:rPr lang="fr-CA" dirty="0"/>
            </a:br>
            <a:endParaRPr dirty="0"/>
          </a:p>
        </p:txBody>
      </p:sp>
      <p:pic>
        <p:nvPicPr>
          <p:cNvPr id="101" name="Google Shape;101;p3"/>
          <p:cNvPicPr preferRelativeResize="0"/>
          <p:nvPr>
            <p:custDataLst>
              <p:tags r:id="rId2"/>
            </p:custDataLst>
          </p:nvPr>
        </p:nvPicPr>
        <p:blipFill rotWithShape="1">
          <a:blip r:embed="rId9">
            <a:alphaModFix/>
          </a:blip>
          <a:srcRect t="25996" b="15862"/>
          <a:stretch/>
        </p:blipFill>
        <p:spPr>
          <a:xfrm>
            <a:off x="4745182" y="2442754"/>
            <a:ext cx="6608618" cy="288174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>
            <p:custDataLst>
              <p:tags r:id="rId3"/>
            </p:custDataLst>
          </p:nvPr>
        </p:nvSpPr>
        <p:spPr>
          <a:xfrm>
            <a:off x="415636" y="2008909"/>
            <a:ext cx="4087091" cy="400396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 tire pressure</a:t>
            </a:r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Rear</a:t>
            </a:r>
            <a:r>
              <a:rPr lang="fr-CA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tire pressure</a:t>
            </a:r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Spare</a:t>
            </a:r>
            <a:r>
              <a:rPr lang="fr-CA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tire pressure (if applicable)</a:t>
            </a:r>
            <a:r>
              <a:rPr lang="fr-CA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p3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828604" y="3429000"/>
            <a:ext cx="4904607" cy="79030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4" name="Google Shape;104;p3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2877689" y="4138367"/>
            <a:ext cx="4855522" cy="33407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5" name="Google Shape;105;p3"/>
          <p:cNvCxnSpPr>
            <a:cxnSpLocks/>
          </p:cNvCxnSpPr>
          <p:nvPr>
            <p:custDataLst>
              <p:tags r:id="rId6"/>
            </p:custDataLst>
          </p:nvPr>
        </p:nvCxnSpPr>
        <p:spPr>
          <a:xfrm flipV="1">
            <a:off x="4298623" y="4637988"/>
            <a:ext cx="3434588" cy="2906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864326" y="23089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 dirty="0"/>
              <a:t>Tires must be inflated to the pressure recommended by the manufacturer.</a:t>
            </a:r>
          </a:p>
          <a:p>
            <a:pPr marL="228600" lvl="0" indent="-228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 dirty="0"/>
              <a:t>Tires have a maximum pressure marked on the sidewall of the tire. This pressure indicates the maximum pressure to which the tire can be safely inflated</a:t>
            </a:r>
            <a:r>
              <a:rPr lang="fr-CA" sz="3100" dirty="0"/>
              <a:t>. </a:t>
            </a:r>
            <a:endParaRPr sz="3100" dirty="0"/>
          </a:p>
        </p:txBody>
      </p:sp>
      <p:sp>
        <p:nvSpPr>
          <p:cNvPr id="111" name="Google Shape;111;p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5590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dirty="0"/>
              <a:t>Tire pressure</a:t>
            </a:r>
            <a:br>
              <a:rPr lang="fr-CA" dirty="0"/>
            </a:b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dirty="0"/>
              <a:t>Tire pressure</a:t>
            </a:r>
            <a:endParaRPr dirty="0"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Tire pressure is usually measured in Psi and kPa.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PSI (pound per square inch) is an Anglo-Saxon unit of pressure.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The kPa is a metric unit of measurement that indicates kilo Pascal.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The measuring tool used by the technician is the pressure gauge</a:t>
            </a:r>
            <a:r>
              <a:rPr lang="fr-CA" dirty="0"/>
              <a:t>.</a:t>
            </a:r>
            <a:endParaRPr dirty="0"/>
          </a:p>
        </p:txBody>
      </p:sp>
      <p:pic>
        <p:nvPicPr>
          <p:cNvPr id="118" name="Google Shape;118;p5"/>
          <p:cNvPicPr preferRelativeResize="0"/>
          <p:nvPr>
            <p:custDataLst>
              <p:tags r:id="rId3"/>
            </p:custDataLst>
          </p:nvPr>
        </p:nvPicPr>
        <p:blipFill rotWithShape="1">
          <a:blip r:embed="rId6">
            <a:alphaModFix/>
          </a:blip>
          <a:srcRect t="46476" b="25143"/>
          <a:stretch/>
        </p:blipFill>
        <p:spPr>
          <a:xfrm>
            <a:off x="1328057" y="4230596"/>
            <a:ext cx="9144000" cy="1946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05394" y="1998617"/>
            <a:ext cx="10907486" cy="425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/>
              <a:t>An under-inflated tire causes several problems such as </a:t>
            </a:r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endParaRPr lang="en-US" sz="2800" dirty="0"/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800" dirty="0"/>
              <a:t>Increased fuel consumption.</a:t>
            </a:r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800" dirty="0"/>
              <a:t>Increased tire heat and risk of a blowout.</a:t>
            </a:r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800" dirty="0"/>
              <a:t>Risk of tire deformation due to premature wear.</a:t>
            </a:r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800" dirty="0"/>
              <a:t>Premature wear on the sidewalls of the tire</a:t>
            </a:r>
            <a:r>
              <a:rPr lang="fr-CA" sz="2400" dirty="0"/>
              <a:t>.</a:t>
            </a:r>
            <a:endParaRPr sz="2400" dirty="0"/>
          </a:p>
          <a:p>
            <a:pPr marL="457200" lvl="0" indent="-254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/>
          </a:p>
        </p:txBody>
      </p:sp>
      <p:sp>
        <p:nvSpPr>
          <p:cNvPr id="124" name="Google Shape;124;p6"/>
          <p:cNvSpPr txBox="1"/>
          <p:nvPr>
            <p:custDataLst>
              <p:tags r:id="rId2"/>
            </p:custDataLst>
          </p:nvPr>
        </p:nvSpPr>
        <p:spPr>
          <a:xfrm>
            <a:off x="901337" y="8595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fr-CA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under-inflated</a:t>
            </a:r>
            <a:r>
              <a:rPr lang="fr-C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tire</a:t>
            </a:r>
            <a:br>
              <a:rPr lang="fr-CA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05394" y="1998617"/>
            <a:ext cx="10907486" cy="425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/>
              <a:t>An overinflated tire causes several problems such as </a:t>
            </a:r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endParaRPr lang="en-US" sz="2800" dirty="0"/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800" dirty="0"/>
              <a:t>Decreased contact area between the tread and the road. (less traction)</a:t>
            </a:r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800" dirty="0"/>
              <a:t>Compromised handling at cruising speeds, in curves and during braking.</a:t>
            </a:r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800" dirty="0"/>
              <a:t>Premature wear in the </a:t>
            </a:r>
            <a:r>
              <a:rPr lang="en-US" sz="2800" dirty="0" err="1"/>
              <a:t>centre</a:t>
            </a:r>
            <a:r>
              <a:rPr lang="en-US" sz="2800" dirty="0"/>
              <a:t> of the tread</a:t>
            </a:r>
            <a:r>
              <a:rPr lang="fr-CA" sz="2400" dirty="0"/>
              <a:t>.</a:t>
            </a:r>
            <a:endParaRPr dirty="0"/>
          </a:p>
          <a:p>
            <a:pPr marL="457200" lvl="0" indent="-254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/>
          </a:p>
        </p:txBody>
      </p:sp>
      <p:sp>
        <p:nvSpPr>
          <p:cNvPr id="130" name="Google Shape;130;p7"/>
          <p:cNvSpPr txBox="1"/>
          <p:nvPr>
            <p:custDataLst>
              <p:tags r:id="rId2"/>
            </p:custDataLst>
          </p:nvPr>
        </p:nvSpPr>
        <p:spPr>
          <a:xfrm>
            <a:off x="901337" y="8595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fr-CA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overinflated</a:t>
            </a:r>
            <a:r>
              <a:rPr lang="fr-C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tire</a:t>
            </a:r>
            <a:br>
              <a:rPr lang="fr-CA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The wear indicator on the tread</a:t>
            </a:r>
            <a:endParaRPr dirty="0"/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 tire has six wear indicators evenly distributed on the tire.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This indicator shows the minimum depth of the tire. This wear represents 2/32 of an inch or 1.59 mm.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The tire has lost 80% of its efficiency on water when the wear indicators are equal to the tread.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Wear indicators </a:t>
            </a:r>
            <a:r>
              <a:rPr lang="fr-CA" dirty="0"/>
              <a:t>: </a:t>
            </a:r>
            <a:endParaRPr dirty="0"/>
          </a:p>
        </p:txBody>
      </p:sp>
      <p:pic>
        <p:nvPicPr>
          <p:cNvPr id="137" name="Google Shape;137;p8"/>
          <p:cNvPicPr preferRelativeResize="0"/>
          <p:nvPr>
            <p:custDataLst>
              <p:tags r:id="rId3"/>
            </p:custDataLst>
          </p:nvPr>
        </p:nvPicPr>
        <p:blipFill rotWithShape="1">
          <a:blip r:embed="rId7">
            <a:alphaModFix/>
          </a:blip>
          <a:srcRect l="17898" b="6690"/>
          <a:stretch/>
        </p:blipFill>
        <p:spPr>
          <a:xfrm rot="5400000">
            <a:off x="8037367" y="3954289"/>
            <a:ext cx="2957800" cy="25211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8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3535052" y="3996965"/>
            <a:ext cx="6372519" cy="95210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dirty="0"/>
              <a:t>Checking tire wear</a:t>
            </a:r>
            <a:endParaRPr dirty="0"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825625"/>
            <a:ext cx="76526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The tool for checking tire wear is called a depth gauge.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 quarter will check if the tire has a minimum of 4/32 or 3.175 mm. If you can see the moose’s nose tip, then the tire needs to be replaced.</a:t>
            </a:r>
            <a:endParaRPr dirty="0"/>
          </a:p>
        </p:txBody>
      </p:sp>
      <p:pic>
        <p:nvPicPr>
          <p:cNvPr id="145" name="Google Shape;145;p9"/>
          <p:cNvPicPr preferRelativeResize="0"/>
          <p:nvPr>
            <p:custDataLst>
              <p:tags r:id="rId3"/>
            </p:custDataLst>
          </p:nvPr>
        </p:nvPicPr>
        <p:blipFill rotWithShape="1">
          <a:blip r:embed="rId8">
            <a:alphaModFix/>
          </a:blip>
          <a:srcRect l="30858" t="40897" r="23596" b="-13923"/>
          <a:stretch/>
        </p:blipFill>
        <p:spPr>
          <a:xfrm rot="5400000">
            <a:off x="8123391" y="3399731"/>
            <a:ext cx="2933348" cy="35274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9"/>
          <p:cNvCxnSpPr/>
          <p:nvPr>
            <p:custDataLst>
              <p:tags r:id="rId4"/>
            </p:custDataLst>
          </p:nvPr>
        </p:nvCxnSpPr>
        <p:spPr>
          <a:xfrm>
            <a:off x="7955280" y="4323806"/>
            <a:ext cx="1881051" cy="147610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47" name="Google Shape;147;p9"/>
          <p:cNvPicPr preferRelativeResize="0"/>
          <p:nvPr>
            <p:custDataLst>
              <p:tags r:id="rId5"/>
            </p:custDataLst>
          </p:nvPr>
        </p:nvPicPr>
        <p:blipFill rotWithShape="1">
          <a:blip r:embed="rId9">
            <a:alphaModFix/>
          </a:blip>
          <a:srcRect l="-7880" t="12496" r="7879" b="2548"/>
          <a:stretch/>
        </p:blipFill>
        <p:spPr>
          <a:xfrm>
            <a:off x="8850626" y="518425"/>
            <a:ext cx="1595343" cy="293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476</Words>
  <Application>Microsoft Office PowerPoint</Application>
  <PresentationFormat>Widescreen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Tire pressure and wear.</vt:lpstr>
      <vt:lpstr>Why know the meaning of these letters and numbers?</vt:lpstr>
      <vt:lpstr>You can find the recommended tire pressure on the sticker of the driver’s door or in the owner's manual : </vt:lpstr>
      <vt:lpstr>Tire pressure </vt:lpstr>
      <vt:lpstr>Tire pressure</vt:lpstr>
      <vt:lpstr>PowerPoint Presentation</vt:lpstr>
      <vt:lpstr>PowerPoint Presentation</vt:lpstr>
      <vt:lpstr>The wear indicator on the tread</vt:lpstr>
      <vt:lpstr>Checking tire wear</vt:lpstr>
      <vt:lpstr>Non-uniform wear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pression des pneus et leur usure.</dc:title>
  <dc:creator>Boucher, Justin</dc:creator>
  <cp:lastModifiedBy>Mario Blouin</cp:lastModifiedBy>
  <cp:revision>1</cp:revision>
  <dcterms:created xsi:type="dcterms:W3CDTF">2021-07-14T13:16:16Z</dcterms:created>
  <dcterms:modified xsi:type="dcterms:W3CDTF">2021-12-19T14:24:22Z</dcterms:modified>
</cp:coreProperties>
</file>