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Economica" panose="020B060402020202020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9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Relationship Id="rId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Blouin" userId="c9e8c2cd067712e5" providerId="LiveId" clId="{452E2681-3F1A-48A5-972D-1D742EF869E8}"/>
    <pc:docChg chg="custSel modSld">
      <pc:chgData name="Mario Blouin" userId="c9e8c2cd067712e5" providerId="LiveId" clId="{452E2681-3F1A-48A5-972D-1D742EF869E8}" dt="2023-01-07T12:36:37.200" v="32" actId="20577"/>
      <pc:docMkLst>
        <pc:docMk/>
      </pc:docMkLst>
      <pc:sldChg chg="modSp mod modNotes">
        <pc:chgData name="Mario Blouin" userId="c9e8c2cd067712e5" providerId="LiveId" clId="{452E2681-3F1A-48A5-972D-1D742EF869E8}" dt="2023-01-07T12:34:51.580" v="2"/>
        <pc:sldMkLst>
          <pc:docMk/>
          <pc:sldMk cId="0" sldId="256"/>
        </pc:sldMkLst>
        <pc:spChg chg="replST">
          <ac:chgData name="Mario Blouin" userId="c9e8c2cd067712e5" providerId="LiveId" clId="{452E2681-3F1A-48A5-972D-1D742EF869E8}" dt="2023-01-07T12:34:51.566" v="0"/>
          <ac:spMkLst>
            <pc:docMk/>
            <pc:sldMk cId="0" sldId="256"/>
            <ac:spMk id="62" creationId="{00000000-0000-0000-0000-000000000000}"/>
          </ac:spMkLst>
        </pc:spChg>
        <pc:spChg chg="replST">
          <ac:chgData name="Mario Blouin" userId="c9e8c2cd067712e5" providerId="LiveId" clId="{452E2681-3F1A-48A5-972D-1D742EF869E8}" dt="2023-01-07T12:34:51.580" v="2"/>
          <ac:spMkLst>
            <pc:docMk/>
            <pc:sldMk cId="0" sldId="256"/>
            <ac:spMk id="63" creationId="{00000000-0000-0000-0000-000000000000}"/>
          </ac:spMkLst>
        </pc:spChg>
      </pc:sldChg>
      <pc:sldChg chg="modSp mod modNotes">
        <pc:chgData name="Mario Blouin" userId="c9e8c2cd067712e5" providerId="LiveId" clId="{452E2681-3F1A-48A5-972D-1D742EF869E8}" dt="2023-01-07T12:34:51.587" v="5"/>
        <pc:sldMkLst>
          <pc:docMk/>
          <pc:sldMk cId="0" sldId="257"/>
        </pc:sldMkLst>
        <pc:spChg chg="replST">
          <ac:chgData name="Mario Blouin" userId="c9e8c2cd067712e5" providerId="LiveId" clId="{452E2681-3F1A-48A5-972D-1D742EF869E8}" dt="2023-01-07T12:34:51.584" v="3"/>
          <ac:spMkLst>
            <pc:docMk/>
            <pc:sldMk cId="0" sldId="257"/>
            <ac:spMk id="68" creationId="{00000000-0000-0000-0000-000000000000}"/>
          </ac:spMkLst>
        </pc:spChg>
        <pc:spChg chg="replST">
          <ac:chgData name="Mario Blouin" userId="c9e8c2cd067712e5" providerId="LiveId" clId="{452E2681-3F1A-48A5-972D-1D742EF869E8}" dt="2023-01-07T12:34:51.587" v="5"/>
          <ac:spMkLst>
            <pc:docMk/>
            <pc:sldMk cId="0" sldId="257"/>
            <ac:spMk id="69" creationId="{00000000-0000-0000-0000-000000000000}"/>
          </ac:spMkLst>
        </pc:spChg>
      </pc:sldChg>
      <pc:sldChg chg="modSp mod modNotes">
        <pc:chgData name="Mario Blouin" userId="c9e8c2cd067712e5" providerId="LiveId" clId="{452E2681-3F1A-48A5-972D-1D742EF869E8}" dt="2023-01-07T12:34:57.696" v="21" actId="20577"/>
        <pc:sldMkLst>
          <pc:docMk/>
          <pc:sldMk cId="0" sldId="258"/>
        </pc:sldMkLst>
        <pc:spChg chg="replST">
          <ac:chgData name="Mario Blouin" userId="c9e8c2cd067712e5" providerId="LiveId" clId="{452E2681-3F1A-48A5-972D-1D742EF869E8}" dt="2023-01-07T12:34:51.591" v="6"/>
          <ac:spMkLst>
            <pc:docMk/>
            <pc:sldMk cId="0" sldId="258"/>
            <ac:spMk id="74" creationId="{00000000-0000-0000-0000-000000000000}"/>
          </ac:spMkLst>
        </pc:spChg>
        <pc:spChg chg="mod replST">
          <ac:chgData name="Mario Blouin" userId="c9e8c2cd067712e5" providerId="LiveId" clId="{452E2681-3F1A-48A5-972D-1D742EF869E8}" dt="2023-01-07T12:34:57.696" v="21" actId="20577"/>
          <ac:spMkLst>
            <pc:docMk/>
            <pc:sldMk cId="0" sldId="258"/>
            <ac:spMk id="75" creationId="{00000000-0000-0000-0000-000000000000}"/>
          </ac:spMkLst>
        </pc:spChg>
        <pc:picChg chg="replST">
          <ac:chgData name="Mario Blouin" userId="c9e8c2cd067712e5" providerId="LiveId" clId="{452E2681-3F1A-48A5-972D-1D742EF869E8}" dt="2023-01-07T12:34:51.597" v="9"/>
          <ac:picMkLst>
            <pc:docMk/>
            <pc:sldMk cId="0" sldId="258"/>
            <ac:picMk id="76" creationId="{00000000-0000-0000-0000-000000000000}"/>
          </ac:picMkLst>
        </pc:picChg>
      </pc:sldChg>
      <pc:sldChg chg="modSp mod modNotes">
        <pc:chgData name="Mario Blouin" userId="c9e8c2cd067712e5" providerId="LiveId" clId="{452E2681-3F1A-48A5-972D-1D742EF869E8}" dt="2023-01-07T12:35:31.895" v="24" actId="20577"/>
        <pc:sldMkLst>
          <pc:docMk/>
          <pc:sldMk cId="0" sldId="259"/>
        </pc:sldMkLst>
        <pc:spChg chg="replST">
          <ac:chgData name="Mario Blouin" userId="c9e8c2cd067712e5" providerId="LiveId" clId="{452E2681-3F1A-48A5-972D-1D742EF869E8}" dt="2023-01-07T12:34:51.600" v="10"/>
          <ac:spMkLst>
            <pc:docMk/>
            <pc:sldMk cId="0" sldId="259"/>
            <ac:spMk id="81" creationId="{00000000-0000-0000-0000-000000000000}"/>
          </ac:spMkLst>
        </pc:spChg>
        <pc:spChg chg="mod replST">
          <ac:chgData name="Mario Blouin" userId="c9e8c2cd067712e5" providerId="LiveId" clId="{452E2681-3F1A-48A5-972D-1D742EF869E8}" dt="2023-01-07T12:35:31.895" v="24" actId="20577"/>
          <ac:spMkLst>
            <pc:docMk/>
            <pc:sldMk cId="0" sldId="259"/>
            <ac:spMk id="82" creationId="{00000000-0000-0000-0000-000000000000}"/>
          </ac:spMkLst>
        </pc:spChg>
        <pc:picChg chg="replST">
          <ac:chgData name="Mario Blouin" userId="c9e8c2cd067712e5" providerId="LiveId" clId="{452E2681-3F1A-48A5-972D-1D742EF869E8}" dt="2023-01-07T12:34:51.607" v="13"/>
          <ac:picMkLst>
            <pc:docMk/>
            <pc:sldMk cId="0" sldId="259"/>
            <ac:picMk id="83" creationId="{00000000-0000-0000-0000-000000000000}"/>
          </ac:picMkLst>
        </pc:picChg>
      </pc:sldChg>
      <pc:sldChg chg="modSp mod modNotes">
        <pc:chgData name="Mario Blouin" userId="c9e8c2cd067712e5" providerId="LiveId" clId="{452E2681-3F1A-48A5-972D-1D742EF869E8}" dt="2023-01-07T12:36:37.200" v="32" actId="20577"/>
        <pc:sldMkLst>
          <pc:docMk/>
          <pc:sldMk cId="0" sldId="260"/>
        </pc:sldMkLst>
        <pc:spChg chg="replST">
          <ac:chgData name="Mario Blouin" userId="c9e8c2cd067712e5" providerId="LiveId" clId="{452E2681-3F1A-48A5-972D-1D742EF869E8}" dt="2023-01-07T12:34:51.611" v="14"/>
          <ac:spMkLst>
            <pc:docMk/>
            <pc:sldMk cId="0" sldId="260"/>
            <ac:spMk id="88" creationId="{00000000-0000-0000-0000-000000000000}"/>
          </ac:spMkLst>
        </pc:spChg>
        <pc:spChg chg="mod replST">
          <ac:chgData name="Mario Blouin" userId="c9e8c2cd067712e5" providerId="LiveId" clId="{452E2681-3F1A-48A5-972D-1D742EF869E8}" dt="2023-01-07T12:36:37.200" v="32" actId="20577"/>
          <ac:spMkLst>
            <pc:docMk/>
            <pc:sldMk cId="0" sldId="260"/>
            <ac:spMk id="89" creationId="{00000000-0000-0000-0000-000000000000}"/>
          </ac:spMkLst>
        </pc:spChg>
        <pc:picChg chg="replST">
          <ac:chgData name="Mario Blouin" userId="c9e8c2cd067712e5" providerId="LiveId" clId="{452E2681-3F1A-48A5-972D-1D742EF869E8}" dt="2023-01-07T12:34:51.616" v="17"/>
          <ac:picMkLst>
            <pc:docMk/>
            <pc:sldMk cId="0" sldId="260"/>
            <ac:picMk id="90" creationId="{00000000-0000-0000-0000-000000000000}"/>
          </ac:picMkLst>
        </pc:picChg>
      </pc:sldChg>
      <pc:sldChg chg="modSp mod modNotes">
        <pc:chgData name="Mario Blouin" userId="c9e8c2cd067712e5" providerId="LiveId" clId="{452E2681-3F1A-48A5-972D-1D742EF869E8}" dt="2023-01-07T12:34:51.622" v="20"/>
        <pc:sldMkLst>
          <pc:docMk/>
          <pc:sldMk cId="0" sldId="261"/>
        </pc:sldMkLst>
        <pc:spChg chg="replST">
          <ac:chgData name="Mario Blouin" userId="c9e8c2cd067712e5" providerId="LiveId" clId="{452E2681-3F1A-48A5-972D-1D742EF869E8}" dt="2023-01-07T12:34:51.620" v="18"/>
          <ac:spMkLst>
            <pc:docMk/>
            <pc:sldMk cId="0" sldId="261"/>
            <ac:spMk id="95" creationId="{00000000-0000-0000-0000-000000000000}"/>
          </ac:spMkLst>
        </pc:spChg>
        <pc:spChg chg="replST">
          <ac:chgData name="Mario Blouin" userId="c9e8c2cd067712e5" providerId="LiveId" clId="{452E2681-3F1A-48A5-972D-1D742EF869E8}" dt="2023-01-07T12:34:51.622" v="20"/>
          <ac:spMkLst>
            <pc:docMk/>
            <pc:sldMk cId="0" sldId="261"/>
            <ac:spMk id="9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47d017a0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47d017a0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47d017a06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47d017a06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47d017a0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47d017a0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47d017a0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47d017a0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47d017a0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47d017a0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hyperlink" Target="http://archie.icm.edu.pl/archie-adv_eng.html" TargetMode="Externa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hyperlink" Target="https://www.internethalloffame.org/inductees/2017" TargetMode="Externa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73700" y="244175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Ingéniosité canadienne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Google Shape;63;p13"/>
          <p:cNvSpPr txBox="1"/>
          <p:nvPr>
            <p:custDataLst>
              <p:tags r:id="rId2"/>
            </p:custDataLst>
          </p:nvPr>
        </p:nvSpPr>
        <p:spPr>
          <a:xfrm>
            <a:off x="2435550" y="3837600"/>
            <a:ext cx="6393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Du rouleau de peinture au stimulateur cardiaque, les Canadiens apportent des contributions importantes à l'innovation dans le monde.</a:t>
            </a:r>
            <a:r>
              <a:rPr lang="en-GB" sz="19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53825" y="829025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Verdana"/>
                <a:ea typeface="Verdana"/>
                <a:cs typeface="Verdana"/>
                <a:sym typeface="Verdana"/>
              </a:rPr>
              <a:t>Sous les </a:t>
            </a:r>
            <a:r>
              <a:rPr lang="en-GB" dirty="0" err="1">
                <a:latin typeface="Verdana"/>
                <a:ea typeface="Verdana"/>
                <a:cs typeface="Verdana"/>
                <a:sym typeface="Verdana"/>
              </a:rPr>
              <a:t>projecteurs</a:t>
            </a:r>
            <a:r>
              <a:rPr lang="en-GB" dirty="0">
                <a:latin typeface="Verdana"/>
                <a:ea typeface="Verdana"/>
                <a:cs typeface="Verdana"/>
                <a:sym typeface="Verdana"/>
              </a:rPr>
              <a:t> :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Verdana"/>
                <a:ea typeface="Verdana"/>
                <a:cs typeface="Verdana"/>
                <a:sym typeface="Verdana"/>
              </a:rPr>
              <a:t>Alan Emtage, </a:t>
            </a:r>
            <a:r>
              <a:rPr lang="en-GB" dirty="0" err="1">
                <a:latin typeface="Verdana"/>
                <a:ea typeface="Verdana"/>
                <a:cs typeface="Verdana"/>
                <a:sym typeface="Verdana"/>
              </a:rPr>
              <a:t>inventeur</a:t>
            </a:r>
            <a:r>
              <a:rPr lang="en-GB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dirty="0" err="1">
                <a:latin typeface="Verdana"/>
                <a:ea typeface="Verdana"/>
                <a:cs typeface="Verdana"/>
                <a:sym typeface="Verdana"/>
              </a:rPr>
              <a:t>canadien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2779900" y="2672075"/>
            <a:ext cx="36393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n-GB" sz="2165">
                <a:latin typeface="Calibri"/>
                <a:ea typeface="Calibri"/>
                <a:cs typeface="Calibri"/>
                <a:sym typeface="Calibri"/>
              </a:rPr>
              <a:t>Inventeur du premier moteur de recherche : Archie</a:t>
            </a:r>
            <a:endParaRPr sz="2165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5500" y="168175"/>
            <a:ext cx="4045200" cy="7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Biographie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65500" y="913325"/>
            <a:ext cx="4045200" cy="39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Emtage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né à la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Barbade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le 27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novembre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1964. Il a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déménagé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au Canada pour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poursuivre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ses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études à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l'Université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McGill à Montréal en 1983.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Pendant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qu'il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effectuait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ses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études de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troisième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cycle à McGill en 1987, il a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travaillé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comme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administrateur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systèmes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dans le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département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informatique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l'université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avait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accès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à la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dernière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technologie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informatique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Internet en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était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ses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débuts et McGill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avait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l'une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des premières connexions Internet dans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l'Est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du Canada. Emtage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avait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accès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cette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nouvelle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technologie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émergente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5" descr="Headshot photograph of Alan Emtage the inventor of the search engine Archie." title="Alan Emtage"/>
          <p:cNvPicPr preferRelativeResize="0"/>
          <p:nvPr>
            <p:custDataLst>
              <p:tags r:id="rId3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061075"/>
            <a:ext cx="4528501" cy="3021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5500" y="248275"/>
            <a:ext cx="40452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Archie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65500" y="841225"/>
            <a:ext cx="4045200" cy="4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Dans le cadre de son travail en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informatique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Emtage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avait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pour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tâche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trouver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logiciels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 pour les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étudiants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et le personnel en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effectuant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recherches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manuelles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dans les archives de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répertoires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ce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qui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était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long et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fastidieux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Pour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résoudre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problème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il a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écrit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des codes pour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automatiser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processus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rendre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son travail plus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rapide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ce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code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né le premier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moteur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de recherche du monde ; Archie.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GB" sz="18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rumeur</a:t>
            </a: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concernant</a:t>
            </a: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l'outil</a:t>
            </a: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s'est</a:t>
            </a: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répandue</a:t>
            </a: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grâce à </a:t>
            </a:r>
            <a:r>
              <a:rPr lang="en-GB" sz="18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l'ami</a:t>
            </a: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d'Emtage</a:t>
            </a: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Peter Deutsch, </a:t>
            </a:r>
            <a:r>
              <a:rPr lang="en-GB" sz="18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responsable</a:t>
            </a: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en-GB" sz="18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département</a:t>
            </a: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informatique</a:t>
            </a: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 McGill, qui a </a:t>
            </a:r>
            <a:r>
              <a:rPr lang="en-GB" sz="18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suggéré</a:t>
            </a: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rendre</a:t>
            </a: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l'outil</a:t>
            </a: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public. Archie </a:t>
            </a:r>
            <a:r>
              <a:rPr lang="en-GB" sz="18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devenu</a:t>
            </a: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viral à travers le Canada, </a:t>
            </a:r>
            <a:r>
              <a:rPr lang="en-GB" sz="18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puis</a:t>
            </a: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le monde </a:t>
            </a:r>
            <a:r>
              <a:rPr lang="en-GB" sz="1800" dirty="0" err="1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entier</a:t>
            </a: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18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845"/>
              <a:buFont typeface="Arial"/>
              <a:buNone/>
            </a:pPr>
            <a:r>
              <a:rPr lang="en-GB" sz="167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Archie Search Engine</a:t>
            </a:r>
            <a:r>
              <a:rPr lang="en-GB" sz="1670" dirty="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GB" sz="1670" dirty="0" err="1">
                <a:latin typeface="Calibri"/>
                <a:ea typeface="Calibri"/>
                <a:cs typeface="Calibri"/>
                <a:sym typeface="Calibri"/>
              </a:rPr>
              <a:t>voir</a:t>
            </a:r>
            <a:r>
              <a:rPr lang="en-GB" sz="1670" dirty="0">
                <a:latin typeface="Calibri"/>
                <a:ea typeface="Calibri"/>
                <a:cs typeface="Calibri"/>
                <a:sym typeface="Calibri"/>
              </a:rPr>
              <a:t> Archie dans </a:t>
            </a:r>
            <a:r>
              <a:rPr lang="en-GB" sz="1670" dirty="0" err="1"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GB" sz="167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70" dirty="0" err="1">
                <a:latin typeface="Calibri"/>
                <a:ea typeface="Calibri"/>
                <a:cs typeface="Calibri"/>
                <a:sym typeface="Calibri"/>
              </a:rPr>
              <a:t>forme</a:t>
            </a:r>
            <a:r>
              <a:rPr lang="en-GB" sz="167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70" dirty="0" err="1">
                <a:latin typeface="Calibri"/>
                <a:ea typeface="Calibri"/>
                <a:cs typeface="Calibri"/>
                <a:sym typeface="Calibri"/>
              </a:rPr>
              <a:t>originale</a:t>
            </a:r>
            <a:endParaRPr sz="167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6" descr="For decoration" title="Magnifying glass"/>
          <p:cNvPicPr preferRelativeResize="0"/>
          <p:nvPr>
            <p:custDataLst>
              <p:tags r:id="rId3"/>
            </p:custDataLst>
          </p:nvPr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84875" y="248275"/>
            <a:ext cx="4190700" cy="41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5500" y="216225"/>
            <a:ext cx="4045200" cy="135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latin typeface="Verdana"/>
                <a:ea typeface="Verdana"/>
                <a:cs typeface="Verdana"/>
                <a:sym typeface="Verdana"/>
              </a:rPr>
              <a:t>Prix et implications</a:t>
            </a:r>
            <a:endParaRPr sz="3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65500" y="1570425"/>
            <a:ext cx="40452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Lorsque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nous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effectuons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recherche Google, nous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faisons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référence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au code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écrit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par Alan Emtage. 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Dans les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années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1990, Internet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n'était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pas du tout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l'industrie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énorme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qu'elle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aujourd'hui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et Emtage ne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pensait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pas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qu'il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pouvait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tirer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profit de son invention. Il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n'a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jamais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déposé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demande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de brevet pour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celle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-ci.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D'autres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personnes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sont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venues après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lui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ont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inventé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des codes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similaires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qui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sont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devenus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moteurs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de recherche que nous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utilisons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aujourd'hui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. Sans brevet, Emtage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n'a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jamais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reçu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d'argent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pour son code.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En 2017, Emtage a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été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intronisé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au Temple de la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renommée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d’Internet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pour le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développement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latin typeface="Calibri"/>
                <a:ea typeface="Calibri"/>
                <a:cs typeface="Calibri"/>
                <a:sym typeface="Calibri"/>
              </a:rPr>
              <a:t>d'Archie</a:t>
            </a: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1100" i="1" dirty="0" err="1">
                <a:latin typeface="Arial"/>
                <a:ea typeface="Arial"/>
                <a:cs typeface="Arial"/>
                <a:sym typeface="Arial"/>
              </a:rPr>
              <a:t>Nommés</a:t>
            </a:r>
            <a:r>
              <a:rPr lang="en-GB" sz="1100" i="1" dirty="0">
                <a:latin typeface="Arial"/>
                <a:ea typeface="Arial"/>
                <a:cs typeface="Arial"/>
                <a:sym typeface="Arial"/>
              </a:rPr>
              <a:t> du Temple de la </a:t>
            </a:r>
            <a:r>
              <a:rPr lang="en-GB" sz="1100" i="1" dirty="0" err="1">
                <a:latin typeface="Arial"/>
                <a:ea typeface="Arial"/>
                <a:cs typeface="Arial"/>
                <a:sym typeface="Arial"/>
              </a:rPr>
              <a:t>renommée</a:t>
            </a:r>
            <a:r>
              <a:rPr lang="en-GB" sz="1100" i="1" dirty="0">
                <a:latin typeface="Arial"/>
                <a:ea typeface="Arial"/>
                <a:cs typeface="Arial"/>
                <a:sym typeface="Arial"/>
              </a:rPr>
              <a:t> Internet 2017 | Internet Hall of Fame</a:t>
            </a:r>
            <a:r>
              <a:rPr lang="en-GB" sz="1100" dirty="0">
                <a:latin typeface="Arial"/>
                <a:ea typeface="Arial"/>
                <a:cs typeface="Arial"/>
                <a:sym typeface="Arial"/>
              </a:rPr>
              <a:t>, n.d.)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7" descr="for decoration" title="Google logo"/>
          <p:cNvPicPr preferRelativeResize="0"/>
          <p:nvPr>
            <p:custDataLst>
              <p:tags r:id="rId3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9525" y="1260388"/>
            <a:ext cx="4428901" cy="26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Ressources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64" i="1">
                <a:latin typeface="Calibri"/>
                <a:ea typeface="Calibri"/>
                <a:cs typeface="Calibri"/>
                <a:sym typeface="Calibri"/>
              </a:rPr>
              <a:t>16 amazing things invented by Canadians | CBC Television</a:t>
            </a:r>
            <a:r>
              <a:rPr lang="en-GB" sz="5664">
                <a:latin typeface="Calibri"/>
                <a:ea typeface="Calibri"/>
                <a:cs typeface="Calibri"/>
                <a:sym typeface="Calibri"/>
              </a:rPr>
              <a:t>. (2017, July 10). CBC. https://www.cbc.ca/television/16-amazing-things-invented-by-canadians-1.4195223</a:t>
            </a:r>
            <a:endParaRPr sz="5664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5664" i="1">
                <a:latin typeface="Calibri"/>
                <a:ea typeface="Calibri"/>
                <a:cs typeface="Calibri"/>
                <a:sym typeface="Calibri"/>
              </a:rPr>
              <a:t>2017 INTERNET HALL of FAME INDUCTEES | Internet Hall of Fame</a:t>
            </a:r>
            <a:r>
              <a:rPr lang="en-GB" sz="5664">
                <a:latin typeface="Calibri"/>
                <a:ea typeface="Calibri"/>
                <a:cs typeface="Calibri"/>
                <a:sym typeface="Calibri"/>
              </a:rPr>
              <a:t>. (n.d.). Home Page | Internet Hall of Fame. Retrieved July 13, 2022, from </a:t>
            </a:r>
            <a:r>
              <a:rPr lang="en-GB" sz="5664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https://www.internethalloffame.org/inductees/2017</a:t>
            </a:r>
            <a:endParaRPr sz="5664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5600">
                <a:latin typeface="Calibri"/>
                <a:ea typeface="Calibri"/>
                <a:cs typeface="Calibri"/>
                <a:sym typeface="Calibri"/>
              </a:rPr>
              <a:t>Grandoni, D. (2013, April 1). </a:t>
            </a:r>
            <a:r>
              <a:rPr lang="en-GB" sz="5600" i="1">
                <a:latin typeface="Calibri"/>
                <a:ea typeface="Calibri"/>
                <a:cs typeface="Calibri"/>
                <a:sym typeface="Calibri"/>
              </a:rPr>
              <a:t>Alan Emtage: The Man Who Invented The World’s First Search Engine (But Didn’t Patent It) | HuffPost Impact</a:t>
            </a:r>
            <a:r>
              <a:rPr lang="en-GB" sz="5600">
                <a:latin typeface="Calibri"/>
                <a:ea typeface="Calibri"/>
                <a:cs typeface="Calibri"/>
                <a:sym typeface="Calibri"/>
              </a:rPr>
              <a:t>. HuffPost; HuffPost. https://www.huffpost.com/entry/alan-emtage-search-engine_n_2994090</a:t>
            </a: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GB" sz="5664">
                <a:latin typeface="Calibri"/>
                <a:ea typeface="Calibri"/>
                <a:cs typeface="Calibri"/>
                <a:sym typeface="Calibri"/>
              </a:rPr>
              <a:t>Popplewell, G. (2013, July 1). </a:t>
            </a:r>
            <a:r>
              <a:rPr lang="en-GB" sz="5664" i="1">
                <a:latin typeface="Calibri"/>
                <a:ea typeface="Calibri"/>
                <a:cs typeface="Calibri"/>
                <a:sym typeface="Calibri"/>
              </a:rPr>
              <a:t>Alan Emtage: The Codefather | Caribbean Beat Magazine</a:t>
            </a:r>
            <a:r>
              <a:rPr lang="en-GB" sz="5664">
                <a:latin typeface="Calibri"/>
                <a:ea typeface="Calibri"/>
                <a:cs typeface="Calibri"/>
                <a:sym typeface="Calibri"/>
              </a:rPr>
              <a:t>. Caribbean Beat Magazine; https://www.facebook.com/caribbeanbeat. https://www.caribbean-beat.com/issue-122/alan-emtage-codefather#axzz7YwZ9rqQP</a:t>
            </a:r>
            <a:endParaRPr sz="5664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Microsoft Office PowerPoint</Application>
  <PresentationFormat>On-screen Show (16:9)</PresentationFormat>
  <Paragraphs>36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Verdana</vt:lpstr>
      <vt:lpstr>Roboto</vt:lpstr>
      <vt:lpstr>Calibri</vt:lpstr>
      <vt:lpstr>Open Sans</vt:lpstr>
      <vt:lpstr>Economica</vt:lpstr>
      <vt:lpstr>Luxe</vt:lpstr>
      <vt:lpstr>Ingéniosité canadienne</vt:lpstr>
      <vt:lpstr>Sous les projecteurs : Alan Emtage, inventeur canadien</vt:lpstr>
      <vt:lpstr>Biographie</vt:lpstr>
      <vt:lpstr>Archie</vt:lpstr>
      <vt:lpstr>Prix et implications</vt:lpstr>
      <vt:lpstr>Ressources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Ingéniosité canadienne</dc:title>
  <cp:lastModifiedBy>Mario Blouin</cp:lastModifiedBy>
  <cp:revision>1</cp:revision>
  <dcterms:modified xsi:type="dcterms:W3CDTF">2023-01-07T12:36:41Z</dcterms:modified>
</cp:coreProperties>
</file>