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Inconsolata" pitchFamily="1" charset="0"/>
      <p:regular r:id="rId9"/>
      <p:bold r:id="rId10"/>
    </p:embeddedFont>
    <p:embeddedFont>
      <p:font typeface="Pangolin" panose="020B0604020202020204" charset="0"/>
      <p:regular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EMPOWERMENT PLAN. (n.d.). Retrieved from EMPOWERMENT PLAN website: https://www.empowermentplan.org/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Kamkwamba: “How I Harnessed the Wind” (TED Talks, 2009). (n.d.). Retrieved from www.youtube.com website: https://www.youtube.com/watch?v=6QkNxt7MpWM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://www.youtube.com/watch?v=b0ISWaNoz-c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hyperlink" Target="http://www.empowermentplan.org/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14.xml"/><Relationship Id="rId7" Type="http://schemas.openxmlformats.org/officeDocument/2006/relationships/hyperlink" Target="http://www.youtube.com/watch?v=6QkNxt7MpWM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78875" y="1197750"/>
            <a:ext cx="4823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Verdana"/>
                <a:ea typeface="Verdana"/>
                <a:cs typeface="Verdana"/>
                <a:sym typeface="Verdana"/>
              </a:rPr>
              <a:t>Processus de design en ingénierie</a:t>
            </a:r>
            <a:endParaRPr sz="6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5225" y="849249"/>
            <a:ext cx="5626200" cy="33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Le processus de design en ingénierie est une méthode pour solutionner un problème</a:t>
            </a:r>
            <a:endParaRPr sz="4200" dirty="0"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4" name="Google Shape;64;p17" descr="Death_to_stock_communicate_hands_5.jpg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98000" y="271950"/>
            <a:ext cx="74493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Verdana"/>
                <a:ea typeface="Verdana"/>
                <a:cs typeface="Verdana"/>
                <a:sym typeface="Verdana"/>
              </a:rPr>
              <a:t>Étapes du processus de design en ingénierie</a:t>
            </a:r>
            <a:endParaRPr sz="3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" name="Google Shape;70;p18" descr="From brainstorming ideas to testing prototypes, iterating through the design process helps engineers to develop more creative products and processes. &#10;&#10;TeachEngineering has over 1,500 FREE lessons and activities. Visit https://www.teachengineering.org/ for more!&#10;&#10;Music: Italian Afternoon - Twin Musicom&#10;&#10;You’re free to use this song in any of your videos, but you must include the following in your video description:&#10;Italian Afternoon by Twin Musicom is licensed under a Creative Commons Attribution license (https://creativecommons.org/licenses/by/4.0/)&#10;Artist: http://www.twinmusicom.org/" title="Engineering Design Process">
            <a:hlinkClick r:id="rId6"/>
          </p:cNvPr>
          <p:cNvPicPr preferRelativeResize="0"/>
          <p:nvPr>
            <p:custDataLst>
              <p:tags r:id="rId2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6050" y="10567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>
            <p:custDataLst>
              <p:tags r:id="rId3"/>
            </p:custDataLst>
          </p:nvPr>
        </p:nvSpPr>
        <p:spPr>
          <a:xfrm>
            <a:off x="2018950" y="4614725"/>
            <a:ext cx="541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Engineering Design Process. (n.d.). Retrieved July 14, 2022, from www.youtube.com website: https://www.youtube.com/watch?v=b0ISWaNoz-c&amp;t=1s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6375" y="527300"/>
            <a:ext cx="4304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Le manteau EMPWR</a:t>
            </a:r>
            <a:endParaRPr sz="4000"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66375" y="1384700"/>
            <a:ext cx="43041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F64C3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manteau EMPWR </a:t>
            </a:r>
            <a:r>
              <a:rPr lang="en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est un manteau résistant à l'eau et chauffant, qui peut se transformer en sac de couchage ou être porté en sac à dos lorsqu'il n'est pas utilisé. Le manteau est construit à partir d'isolant de voiture recyclé, de tissu de Carhartt et d'autres matériaux fournis par des donateurs généreux. C'est une création qui a commencé comme un projet de design à l'école.</a:t>
            </a:r>
            <a:endParaRPr sz="240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9" name="Google Shape;79;p19" descr="For decoration." title="A picture of the EMPWR coat"/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 rot="125357">
            <a:off x="5527190" y="577130"/>
            <a:ext cx="2784121" cy="2768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56950" y="448650"/>
            <a:ext cx="4831200" cy="4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i="0" dirty="0">
                <a:solidFill>
                  <a:srgbClr val="484848"/>
                </a:solidFill>
                <a:latin typeface="Verdana"/>
                <a:ea typeface="Verdana"/>
                <a:cs typeface="Verdana"/>
                <a:sym typeface="Verdana"/>
              </a:rPr>
              <a:t>Le garçon qui a maîtrisé le vent</a:t>
            </a:r>
            <a:endParaRPr sz="2200" i="0" dirty="0">
              <a:solidFill>
                <a:srgbClr val="4848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William Kamkwamba est originaire du Malawi, un pays affaibli par la famine et la sécheresse. William a décidé de construire un moulin à vent en utilisant des pièces trouvées dans des piles d’ordures et les instructions qu’il a trouvé</a:t>
            </a:r>
            <a:r>
              <a:rPr lang="fr-CA" sz="1700" i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" sz="1700" i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dans un vieux manuel de science. Cette innovation a fourni à sa  communauté le luxe auquel seuls 2% des Malawiens ont accès : l’électricité et l’eau courante.</a:t>
            </a:r>
            <a:endParaRPr sz="1700" i="0"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6" name="Google Shape;86;p20" descr="In this TED Talk, young Malawian William Kamkwamba describes how he built a windmill to power his family's home aged 14, during a time of poverty and famine. The windmill produced electricity and was built from spare parts and scrap.&#10;&#10;This moving tale of an invention that changed a young boy's life is a powerful testament to the benefits of education, access to knowledge and self-belief.&#10;&#10;This video was issued by TED under a Creative Commons Attribution-Noncommercial-No Derivative Works 3.0 Unported Licence, from http://www.ted.com" title="William Kamkwamba: 'How I Harnessed the Wind' (TED Talks, 2009)">
            <a:hlinkClick r:id="rId7"/>
          </p:cNvPr>
          <p:cNvPicPr preferRelativeResize="0"/>
          <p:nvPr>
            <p:custDataLst>
              <p:tags r:id="rId3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4050" y="448650"/>
            <a:ext cx="3720076" cy="28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custDataLst>
              <p:tags r:id="rId4"/>
            </p:custDataLst>
          </p:nvPr>
        </p:nvSpPr>
        <p:spPr>
          <a:xfrm>
            <a:off x="5216226" y="3332550"/>
            <a:ext cx="3959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William Kamkwamba: “How I Harnessed the Wind” (TED Talks, 2009). (n.d.). Retrieved from www.youtube.com website: https://www.youtube.com/watch?v=6QkNxt7MpWM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1070800" y="668950"/>
            <a:ext cx="4045800" cy="3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Quels problèmes peux-tu résoudre?</a:t>
            </a:r>
            <a:endParaRPr sz="6000"/>
          </a:p>
        </p:txBody>
      </p:sp>
      <p:grpSp>
        <p:nvGrpSpPr>
          <p:cNvPr id="93" name="Google Shape;93;p21"/>
          <p:cNvGrpSpPr/>
          <p:nvPr>
            <p:custDataLst>
              <p:tags r:id="rId2"/>
            </p:custDataLst>
          </p:nvPr>
        </p:nvGrpSpPr>
        <p:grpSpPr>
          <a:xfrm>
            <a:off x="5346992" y="1468646"/>
            <a:ext cx="2932943" cy="1969367"/>
            <a:chOff x="5346992" y="1468646"/>
            <a:chExt cx="2932943" cy="1969367"/>
          </a:xfrm>
        </p:grpSpPr>
        <p:sp>
          <p:nvSpPr>
            <p:cNvPr id="94" name="Google Shape;94;p21"/>
            <p:cNvSpPr/>
            <p:nvPr/>
          </p:nvSpPr>
          <p:spPr>
            <a:xfrm>
              <a:off x="6814287" y="1610574"/>
              <a:ext cx="1465647" cy="1485119"/>
            </a:xfrm>
            <a:custGeom>
              <a:avLst/>
              <a:gdLst/>
              <a:ahLst/>
              <a:cxnLst/>
              <a:rect l="l" t="t" r="r" b="b"/>
              <a:pathLst>
                <a:path w="16449" h="16668" extrusionOk="0">
                  <a:moveTo>
                    <a:pt x="12288" y="1995"/>
                  </a:moveTo>
                  <a:lnTo>
                    <a:pt x="12093" y="2117"/>
                  </a:lnTo>
                  <a:lnTo>
                    <a:pt x="11923" y="2239"/>
                  </a:lnTo>
                  <a:lnTo>
                    <a:pt x="11655" y="2531"/>
                  </a:lnTo>
                  <a:lnTo>
                    <a:pt x="11461" y="2433"/>
                  </a:lnTo>
                  <a:lnTo>
                    <a:pt x="11874" y="2214"/>
                  </a:lnTo>
                  <a:lnTo>
                    <a:pt x="12288" y="1995"/>
                  </a:lnTo>
                  <a:close/>
                  <a:moveTo>
                    <a:pt x="13261" y="2239"/>
                  </a:moveTo>
                  <a:lnTo>
                    <a:pt x="13359" y="2263"/>
                  </a:lnTo>
                  <a:lnTo>
                    <a:pt x="13456" y="2287"/>
                  </a:lnTo>
                  <a:lnTo>
                    <a:pt x="13529" y="2336"/>
                  </a:lnTo>
                  <a:lnTo>
                    <a:pt x="13578" y="2433"/>
                  </a:lnTo>
                  <a:lnTo>
                    <a:pt x="13626" y="2531"/>
                  </a:lnTo>
                  <a:lnTo>
                    <a:pt x="13675" y="2725"/>
                  </a:lnTo>
                  <a:lnTo>
                    <a:pt x="13651" y="2896"/>
                  </a:lnTo>
                  <a:lnTo>
                    <a:pt x="13626" y="3090"/>
                  </a:lnTo>
                  <a:lnTo>
                    <a:pt x="13578" y="3285"/>
                  </a:lnTo>
                  <a:lnTo>
                    <a:pt x="13480" y="3480"/>
                  </a:lnTo>
                  <a:lnTo>
                    <a:pt x="13383" y="3650"/>
                  </a:lnTo>
                  <a:lnTo>
                    <a:pt x="13188" y="4015"/>
                  </a:lnTo>
                  <a:lnTo>
                    <a:pt x="12969" y="3674"/>
                  </a:lnTo>
                  <a:lnTo>
                    <a:pt x="12702" y="3358"/>
                  </a:lnTo>
                  <a:lnTo>
                    <a:pt x="12410" y="3066"/>
                  </a:lnTo>
                  <a:lnTo>
                    <a:pt x="12093" y="2823"/>
                  </a:lnTo>
                  <a:lnTo>
                    <a:pt x="12288" y="2677"/>
                  </a:lnTo>
                  <a:lnTo>
                    <a:pt x="12483" y="2531"/>
                  </a:lnTo>
                  <a:lnTo>
                    <a:pt x="12726" y="2385"/>
                  </a:lnTo>
                  <a:lnTo>
                    <a:pt x="12945" y="2287"/>
                  </a:lnTo>
                  <a:lnTo>
                    <a:pt x="13164" y="2239"/>
                  </a:lnTo>
                  <a:close/>
                  <a:moveTo>
                    <a:pt x="7981" y="3699"/>
                  </a:moveTo>
                  <a:lnTo>
                    <a:pt x="7981" y="3723"/>
                  </a:lnTo>
                  <a:lnTo>
                    <a:pt x="7932" y="3723"/>
                  </a:lnTo>
                  <a:lnTo>
                    <a:pt x="7908" y="3747"/>
                  </a:lnTo>
                  <a:lnTo>
                    <a:pt x="7835" y="3796"/>
                  </a:lnTo>
                  <a:lnTo>
                    <a:pt x="7786" y="3845"/>
                  </a:lnTo>
                  <a:lnTo>
                    <a:pt x="7738" y="3918"/>
                  </a:lnTo>
                  <a:lnTo>
                    <a:pt x="7689" y="3991"/>
                  </a:lnTo>
                  <a:lnTo>
                    <a:pt x="7689" y="4064"/>
                  </a:lnTo>
                  <a:lnTo>
                    <a:pt x="7689" y="4088"/>
                  </a:lnTo>
                  <a:lnTo>
                    <a:pt x="7689" y="4112"/>
                  </a:lnTo>
                  <a:lnTo>
                    <a:pt x="7689" y="4137"/>
                  </a:lnTo>
                  <a:lnTo>
                    <a:pt x="7689" y="4161"/>
                  </a:lnTo>
                  <a:lnTo>
                    <a:pt x="7689" y="4307"/>
                  </a:lnTo>
                  <a:lnTo>
                    <a:pt x="7738" y="4453"/>
                  </a:lnTo>
                  <a:lnTo>
                    <a:pt x="7786" y="4526"/>
                  </a:lnTo>
                  <a:lnTo>
                    <a:pt x="7859" y="4574"/>
                  </a:lnTo>
                  <a:lnTo>
                    <a:pt x="8030" y="4672"/>
                  </a:lnTo>
                  <a:lnTo>
                    <a:pt x="8176" y="4720"/>
                  </a:lnTo>
                  <a:lnTo>
                    <a:pt x="8297" y="4720"/>
                  </a:lnTo>
                  <a:lnTo>
                    <a:pt x="8395" y="4696"/>
                  </a:lnTo>
                  <a:lnTo>
                    <a:pt x="8492" y="4672"/>
                  </a:lnTo>
                  <a:lnTo>
                    <a:pt x="8589" y="4599"/>
                  </a:lnTo>
                  <a:lnTo>
                    <a:pt x="8662" y="4526"/>
                  </a:lnTo>
                  <a:lnTo>
                    <a:pt x="8711" y="4429"/>
                  </a:lnTo>
                  <a:lnTo>
                    <a:pt x="8711" y="4307"/>
                  </a:lnTo>
                  <a:lnTo>
                    <a:pt x="8711" y="4185"/>
                  </a:lnTo>
                  <a:lnTo>
                    <a:pt x="8662" y="4064"/>
                  </a:lnTo>
                  <a:lnTo>
                    <a:pt x="8614" y="3942"/>
                  </a:lnTo>
                  <a:lnTo>
                    <a:pt x="8541" y="3845"/>
                  </a:lnTo>
                  <a:lnTo>
                    <a:pt x="8468" y="3772"/>
                  </a:lnTo>
                  <a:lnTo>
                    <a:pt x="8370" y="3723"/>
                  </a:lnTo>
                  <a:lnTo>
                    <a:pt x="8273" y="3699"/>
                  </a:lnTo>
                  <a:close/>
                  <a:moveTo>
                    <a:pt x="9830" y="3966"/>
                  </a:moveTo>
                  <a:lnTo>
                    <a:pt x="9709" y="3991"/>
                  </a:lnTo>
                  <a:lnTo>
                    <a:pt x="9611" y="4064"/>
                  </a:lnTo>
                  <a:lnTo>
                    <a:pt x="9538" y="4161"/>
                  </a:lnTo>
                  <a:lnTo>
                    <a:pt x="9514" y="4258"/>
                  </a:lnTo>
                  <a:lnTo>
                    <a:pt x="9490" y="4356"/>
                  </a:lnTo>
                  <a:lnTo>
                    <a:pt x="9514" y="4453"/>
                  </a:lnTo>
                  <a:lnTo>
                    <a:pt x="9563" y="4574"/>
                  </a:lnTo>
                  <a:lnTo>
                    <a:pt x="9636" y="4647"/>
                  </a:lnTo>
                  <a:lnTo>
                    <a:pt x="9757" y="4720"/>
                  </a:lnTo>
                  <a:lnTo>
                    <a:pt x="9879" y="4745"/>
                  </a:lnTo>
                  <a:lnTo>
                    <a:pt x="10025" y="4696"/>
                  </a:lnTo>
                  <a:lnTo>
                    <a:pt x="10098" y="4672"/>
                  </a:lnTo>
                  <a:lnTo>
                    <a:pt x="10147" y="4623"/>
                  </a:lnTo>
                  <a:lnTo>
                    <a:pt x="10244" y="4502"/>
                  </a:lnTo>
                  <a:lnTo>
                    <a:pt x="10268" y="4429"/>
                  </a:lnTo>
                  <a:lnTo>
                    <a:pt x="10268" y="4356"/>
                  </a:lnTo>
                  <a:lnTo>
                    <a:pt x="10244" y="4234"/>
                  </a:lnTo>
                  <a:lnTo>
                    <a:pt x="10220" y="4161"/>
                  </a:lnTo>
                  <a:lnTo>
                    <a:pt x="10147" y="4064"/>
                  </a:lnTo>
                  <a:lnTo>
                    <a:pt x="10074" y="4015"/>
                  </a:lnTo>
                  <a:lnTo>
                    <a:pt x="9952" y="3966"/>
                  </a:lnTo>
                  <a:close/>
                  <a:moveTo>
                    <a:pt x="9125" y="5572"/>
                  </a:moveTo>
                  <a:lnTo>
                    <a:pt x="9003" y="5596"/>
                  </a:lnTo>
                  <a:lnTo>
                    <a:pt x="8881" y="5669"/>
                  </a:lnTo>
                  <a:lnTo>
                    <a:pt x="8808" y="5791"/>
                  </a:lnTo>
                  <a:lnTo>
                    <a:pt x="8784" y="5913"/>
                  </a:lnTo>
                  <a:lnTo>
                    <a:pt x="8808" y="6034"/>
                  </a:lnTo>
                  <a:lnTo>
                    <a:pt x="8881" y="6156"/>
                  </a:lnTo>
                  <a:lnTo>
                    <a:pt x="9003" y="6229"/>
                  </a:lnTo>
                  <a:lnTo>
                    <a:pt x="9125" y="6253"/>
                  </a:lnTo>
                  <a:lnTo>
                    <a:pt x="9246" y="6229"/>
                  </a:lnTo>
                  <a:lnTo>
                    <a:pt x="9368" y="6156"/>
                  </a:lnTo>
                  <a:lnTo>
                    <a:pt x="9441" y="6034"/>
                  </a:lnTo>
                  <a:lnTo>
                    <a:pt x="9465" y="5913"/>
                  </a:lnTo>
                  <a:lnTo>
                    <a:pt x="9441" y="5791"/>
                  </a:lnTo>
                  <a:lnTo>
                    <a:pt x="9368" y="5669"/>
                  </a:lnTo>
                  <a:lnTo>
                    <a:pt x="9246" y="5596"/>
                  </a:lnTo>
                  <a:lnTo>
                    <a:pt x="9125" y="5572"/>
                  </a:lnTo>
                  <a:close/>
                  <a:moveTo>
                    <a:pt x="5013" y="9441"/>
                  </a:moveTo>
                  <a:lnTo>
                    <a:pt x="4842" y="9538"/>
                  </a:lnTo>
                  <a:lnTo>
                    <a:pt x="4672" y="9684"/>
                  </a:lnTo>
                  <a:lnTo>
                    <a:pt x="4502" y="9855"/>
                  </a:lnTo>
                  <a:lnTo>
                    <a:pt x="4356" y="10025"/>
                  </a:lnTo>
                  <a:lnTo>
                    <a:pt x="4112" y="10414"/>
                  </a:lnTo>
                  <a:lnTo>
                    <a:pt x="3918" y="10779"/>
                  </a:lnTo>
                  <a:lnTo>
                    <a:pt x="3723" y="11144"/>
                  </a:lnTo>
                  <a:lnTo>
                    <a:pt x="3650" y="11363"/>
                  </a:lnTo>
                  <a:lnTo>
                    <a:pt x="3553" y="11582"/>
                  </a:lnTo>
                  <a:lnTo>
                    <a:pt x="3504" y="11826"/>
                  </a:lnTo>
                  <a:lnTo>
                    <a:pt x="3480" y="12045"/>
                  </a:lnTo>
                  <a:lnTo>
                    <a:pt x="3480" y="12239"/>
                  </a:lnTo>
                  <a:lnTo>
                    <a:pt x="3528" y="12337"/>
                  </a:lnTo>
                  <a:lnTo>
                    <a:pt x="3577" y="12410"/>
                  </a:lnTo>
                  <a:lnTo>
                    <a:pt x="3601" y="12434"/>
                  </a:lnTo>
                  <a:lnTo>
                    <a:pt x="3626" y="12458"/>
                  </a:lnTo>
                  <a:lnTo>
                    <a:pt x="3650" y="12434"/>
                  </a:lnTo>
                  <a:lnTo>
                    <a:pt x="3674" y="12410"/>
                  </a:lnTo>
                  <a:lnTo>
                    <a:pt x="3747" y="12288"/>
                  </a:lnTo>
                  <a:lnTo>
                    <a:pt x="3772" y="12166"/>
                  </a:lnTo>
                  <a:lnTo>
                    <a:pt x="3820" y="11874"/>
                  </a:lnTo>
                  <a:lnTo>
                    <a:pt x="3869" y="11631"/>
                  </a:lnTo>
                  <a:lnTo>
                    <a:pt x="3966" y="11388"/>
                  </a:lnTo>
                  <a:lnTo>
                    <a:pt x="4137" y="10925"/>
                  </a:lnTo>
                  <a:lnTo>
                    <a:pt x="4331" y="10536"/>
                  </a:lnTo>
                  <a:lnTo>
                    <a:pt x="4575" y="10171"/>
                  </a:lnTo>
                  <a:lnTo>
                    <a:pt x="4818" y="9830"/>
                  </a:lnTo>
                  <a:lnTo>
                    <a:pt x="5061" y="9490"/>
                  </a:lnTo>
                  <a:lnTo>
                    <a:pt x="5061" y="9465"/>
                  </a:lnTo>
                  <a:lnTo>
                    <a:pt x="5061" y="9441"/>
                  </a:lnTo>
                  <a:close/>
                  <a:moveTo>
                    <a:pt x="9003" y="2287"/>
                  </a:moveTo>
                  <a:lnTo>
                    <a:pt x="9319" y="2312"/>
                  </a:lnTo>
                  <a:lnTo>
                    <a:pt x="9611" y="2360"/>
                  </a:lnTo>
                  <a:lnTo>
                    <a:pt x="9928" y="2409"/>
                  </a:lnTo>
                  <a:lnTo>
                    <a:pt x="10220" y="2482"/>
                  </a:lnTo>
                  <a:lnTo>
                    <a:pt x="10512" y="2579"/>
                  </a:lnTo>
                  <a:lnTo>
                    <a:pt x="10804" y="2677"/>
                  </a:lnTo>
                  <a:lnTo>
                    <a:pt x="11071" y="2798"/>
                  </a:lnTo>
                  <a:lnTo>
                    <a:pt x="11339" y="2944"/>
                  </a:lnTo>
                  <a:lnTo>
                    <a:pt x="11582" y="3066"/>
                  </a:lnTo>
                  <a:lnTo>
                    <a:pt x="11826" y="3236"/>
                  </a:lnTo>
                  <a:lnTo>
                    <a:pt x="12020" y="3382"/>
                  </a:lnTo>
                  <a:lnTo>
                    <a:pt x="12215" y="3577"/>
                  </a:lnTo>
                  <a:lnTo>
                    <a:pt x="12580" y="3966"/>
                  </a:lnTo>
                  <a:lnTo>
                    <a:pt x="12921" y="4380"/>
                  </a:lnTo>
                  <a:lnTo>
                    <a:pt x="12410" y="5012"/>
                  </a:lnTo>
                  <a:lnTo>
                    <a:pt x="11874" y="5596"/>
                  </a:lnTo>
                  <a:lnTo>
                    <a:pt x="11339" y="6180"/>
                  </a:lnTo>
                  <a:lnTo>
                    <a:pt x="10804" y="6764"/>
                  </a:lnTo>
                  <a:lnTo>
                    <a:pt x="9684" y="7908"/>
                  </a:lnTo>
                  <a:lnTo>
                    <a:pt x="9149" y="8492"/>
                  </a:lnTo>
                  <a:lnTo>
                    <a:pt x="8614" y="9076"/>
                  </a:lnTo>
                  <a:lnTo>
                    <a:pt x="6667" y="11217"/>
                  </a:lnTo>
                  <a:lnTo>
                    <a:pt x="6302" y="11631"/>
                  </a:lnTo>
                  <a:lnTo>
                    <a:pt x="5889" y="12045"/>
                  </a:lnTo>
                  <a:lnTo>
                    <a:pt x="5499" y="12410"/>
                  </a:lnTo>
                  <a:lnTo>
                    <a:pt x="5061" y="12774"/>
                  </a:lnTo>
                  <a:lnTo>
                    <a:pt x="5061" y="12774"/>
                  </a:lnTo>
                  <a:lnTo>
                    <a:pt x="5110" y="12677"/>
                  </a:lnTo>
                  <a:lnTo>
                    <a:pt x="5329" y="12166"/>
                  </a:lnTo>
                  <a:lnTo>
                    <a:pt x="5572" y="11631"/>
                  </a:lnTo>
                  <a:lnTo>
                    <a:pt x="5597" y="11582"/>
                  </a:lnTo>
                  <a:lnTo>
                    <a:pt x="5548" y="11558"/>
                  </a:lnTo>
                  <a:lnTo>
                    <a:pt x="5499" y="11534"/>
                  </a:lnTo>
                  <a:lnTo>
                    <a:pt x="5475" y="11582"/>
                  </a:lnTo>
                  <a:lnTo>
                    <a:pt x="5183" y="11996"/>
                  </a:lnTo>
                  <a:lnTo>
                    <a:pt x="4915" y="12434"/>
                  </a:lnTo>
                  <a:lnTo>
                    <a:pt x="4745" y="12750"/>
                  </a:lnTo>
                  <a:lnTo>
                    <a:pt x="4648" y="12920"/>
                  </a:lnTo>
                  <a:lnTo>
                    <a:pt x="4599" y="13091"/>
                  </a:lnTo>
                  <a:lnTo>
                    <a:pt x="4477" y="13188"/>
                  </a:lnTo>
                  <a:lnTo>
                    <a:pt x="4404" y="13115"/>
                  </a:lnTo>
                  <a:lnTo>
                    <a:pt x="4258" y="13042"/>
                  </a:lnTo>
                  <a:lnTo>
                    <a:pt x="4331" y="12750"/>
                  </a:lnTo>
                  <a:lnTo>
                    <a:pt x="4404" y="12507"/>
                  </a:lnTo>
                  <a:lnTo>
                    <a:pt x="4526" y="12264"/>
                  </a:lnTo>
                  <a:lnTo>
                    <a:pt x="4769" y="11801"/>
                  </a:lnTo>
                  <a:lnTo>
                    <a:pt x="5232" y="11071"/>
                  </a:lnTo>
                  <a:lnTo>
                    <a:pt x="5694" y="10366"/>
                  </a:lnTo>
                  <a:lnTo>
                    <a:pt x="5718" y="10341"/>
                  </a:lnTo>
                  <a:lnTo>
                    <a:pt x="5694" y="10317"/>
                  </a:lnTo>
                  <a:lnTo>
                    <a:pt x="5670" y="10293"/>
                  </a:lnTo>
                  <a:lnTo>
                    <a:pt x="5645" y="10317"/>
                  </a:lnTo>
                  <a:lnTo>
                    <a:pt x="5037" y="11047"/>
                  </a:lnTo>
                  <a:lnTo>
                    <a:pt x="4745" y="11412"/>
                  </a:lnTo>
                  <a:lnTo>
                    <a:pt x="4477" y="11801"/>
                  </a:lnTo>
                  <a:lnTo>
                    <a:pt x="4331" y="12020"/>
                  </a:lnTo>
                  <a:lnTo>
                    <a:pt x="4185" y="12288"/>
                  </a:lnTo>
                  <a:lnTo>
                    <a:pt x="4064" y="12556"/>
                  </a:lnTo>
                  <a:lnTo>
                    <a:pt x="3966" y="12847"/>
                  </a:lnTo>
                  <a:lnTo>
                    <a:pt x="3674" y="12604"/>
                  </a:lnTo>
                  <a:lnTo>
                    <a:pt x="3407" y="12312"/>
                  </a:lnTo>
                  <a:lnTo>
                    <a:pt x="3188" y="11996"/>
                  </a:lnTo>
                  <a:lnTo>
                    <a:pt x="2969" y="11655"/>
                  </a:lnTo>
                  <a:lnTo>
                    <a:pt x="3066" y="11436"/>
                  </a:lnTo>
                  <a:lnTo>
                    <a:pt x="3139" y="11193"/>
                  </a:lnTo>
                  <a:lnTo>
                    <a:pt x="3236" y="10950"/>
                  </a:lnTo>
                  <a:lnTo>
                    <a:pt x="3358" y="10706"/>
                  </a:lnTo>
                  <a:lnTo>
                    <a:pt x="3626" y="10220"/>
                  </a:lnTo>
                  <a:lnTo>
                    <a:pt x="3869" y="9782"/>
                  </a:lnTo>
                  <a:lnTo>
                    <a:pt x="4161" y="9368"/>
                  </a:lnTo>
                  <a:lnTo>
                    <a:pt x="4453" y="8954"/>
                  </a:lnTo>
                  <a:lnTo>
                    <a:pt x="4769" y="8565"/>
                  </a:lnTo>
                  <a:lnTo>
                    <a:pt x="4794" y="8541"/>
                  </a:lnTo>
                  <a:lnTo>
                    <a:pt x="4769" y="8516"/>
                  </a:lnTo>
                  <a:lnTo>
                    <a:pt x="4745" y="8492"/>
                  </a:lnTo>
                  <a:lnTo>
                    <a:pt x="4721" y="8492"/>
                  </a:lnTo>
                  <a:lnTo>
                    <a:pt x="4331" y="8808"/>
                  </a:lnTo>
                  <a:lnTo>
                    <a:pt x="3991" y="9149"/>
                  </a:lnTo>
                  <a:lnTo>
                    <a:pt x="3699" y="9514"/>
                  </a:lnTo>
                  <a:lnTo>
                    <a:pt x="3407" y="9928"/>
                  </a:lnTo>
                  <a:lnTo>
                    <a:pt x="3236" y="10195"/>
                  </a:lnTo>
                  <a:lnTo>
                    <a:pt x="3042" y="10512"/>
                  </a:lnTo>
                  <a:lnTo>
                    <a:pt x="2871" y="10852"/>
                  </a:lnTo>
                  <a:lnTo>
                    <a:pt x="2798" y="11047"/>
                  </a:lnTo>
                  <a:lnTo>
                    <a:pt x="2750" y="11217"/>
                  </a:lnTo>
                  <a:lnTo>
                    <a:pt x="2579" y="10852"/>
                  </a:lnTo>
                  <a:lnTo>
                    <a:pt x="2458" y="10487"/>
                  </a:lnTo>
                  <a:lnTo>
                    <a:pt x="2579" y="10341"/>
                  </a:lnTo>
                  <a:lnTo>
                    <a:pt x="2652" y="10195"/>
                  </a:lnTo>
                  <a:lnTo>
                    <a:pt x="2798" y="9830"/>
                  </a:lnTo>
                  <a:lnTo>
                    <a:pt x="3236" y="8954"/>
                  </a:lnTo>
                  <a:lnTo>
                    <a:pt x="3455" y="8565"/>
                  </a:lnTo>
                  <a:lnTo>
                    <a:pt x="3699" y="8200"/>
                  </a:lnTo>
                  <a:lnTo>
                    <a:pt x="3966" y="7835"/>
                  </a:lnTo>
                  <a:lnTo>
                    <a:pt x="4185" y="7446"/>
                  </a:lnTo>
                  <a:lnTo>
                    <a:pt x="4210" y="7421"/>
                  </a:lnTo>
                  <a:lnTo>
                    <a:pt x="4185" y="7397"/>
                  </a:lnTo>
                  <a:lnTo>
                    <a:pt x="4161" y="7373"/>
                  </a:lnTo>
                  <a:lnTo>
                    <a:pt x="4137" y="7397"/>
                  </a:lnTo>
                  <a:lnTo>
                    <a:pt x="3966" y="7494"/>
                  </a:lnTo>
                  <a:lnTo>
                    <a:pt x="3820" y="7640"/>
                  </a:lnTo>
                  <a:lnTo>
                    <a:pt x="3674" y="7786"/>
                  </a:lnTo>
                  <a:lnTo>
                    <a:pt x="3528" y="7957"/>
                  </a:lnTo>
                  <a:lnTo>
                    <a:pt x="3285" y="8346"/>
                  </a:lnTo>
                  <a:lnTo>
                    <a:pt x="3066" y="8687"/>
                  </a:lnTo>
                  <a:lnTo>
                    <a:pt x="2798" y="9198"/>
                  </a:lnTo>
                  <a:lnTo>
                    <a:pt x="2555" y="9709"/>
                  </a:lnTo>
                  <a:lnTo>
                    <a:pt x="2458" y="9928"/>
                  </a:lnTo>
                  <a:lnTo>
                    <a:pt x="2360" y="10171"/>
                  </a:lnTo>
                  <a:lnTo>
                    <a:pt x="2239" y="9757"/>
                  </a:lnTo>
                  <a:lnTo>
                    <a:pt x="2166" y="9368"/>
                  </a:lnTo>
                  <a:lnTo>
                    <a:pt x="2239" y="9173"/>
                  </a:lnTo>
                  <a:lnTo>
                    <a:pt x="2385" y="8833"/>
                  </a:lnTo>
                  <a:lnTo>
                    <a:pt x="2555" y="8492"/>
                  </a:lnTo>
                  <a:lnTo>
                    <a:pt x="2725" y="8176"/>
                  </a:lnTo>
                  <a:lnTo>
                    <a:pt x="2920" y="7859"/>
                  </a:lnTo>
                  <a:lnTo>
                    <a:pt x="3309" y="7300"/>
                  </a:lnTo>
                  <a:lnTo>
                    <a:pt x="3528" y="7056"/>
                  </a:lnTo>
                  <a:lnTo>
                    <a:pt x="3747" y="6789"/>
                  </a:lnTo>
                  <a:lnTo>
                    <a:pt x="3893" y="6667"/>
                  </a:lnTo>
                  <a:lnTo>
                    <a:pt x="4088" y="6545"/>
                  </a:lnTo>
                  <a:lnTo>
                    <a:pt x="4234" y="6399"/>
                  </a:lnTo>
                  <a:lnTo>
                    <a:pt x="4380" y="6253"/>
                  </a:lnTo>
                  <a:lnTo>
                    <a:pt x="4356" y="6229"/>
                  </a:lnTo>
                  <a:lnTo>
                    <a:pt x="4283" y="6205"/>
                  </a:lnTo>
                  <a:lnTo>
                    <a:pt x="4185" y="6180"/>
                  </a:lnTo>
                  <a:lnTo>
                    <a:pt x="4064" y="6229"/>
                  </a:lnTo>
                  <a:lnTo>
                    <a:pt x="3942" y="6278"/>
                  </a:lnTo>
                  <a:lnTo>
                    <a:pt x="3820" y="6375"/>
                  </a:lnTo>
                  <a:lnTo>
                    <a:pt x="3699" y="6472"/>
                  </a:lnTo>
                  <a:lnTo>
                    <a:pt x="3455" y="6716"/>
                  </a:lnTo>
                  <a:lnTo>
                    <a:pt x="3236" y="6983"/>
                  </a:lnTo>
                  <a:lnTo>
                    <a:pt x="3017" y="7251"/>
                  </a:lnTo>
                  <a:lnTo>
                    <a:pt x="2750" y="7640"/>
                  </a:lnTo>
                  <a:lnTo>
                    <a:pt x="2579" y="7908"/>
                  </a:lnTo>
                  <a:lnTo>
                    <a:pt x="2409" y="8176"/>
                  </a:lnTo>
                  <a:lnTo>
                    <a:pt x="2239" y="8468"/>
                  </a:lnTo>
                  <a:lnTo>
                    <a:pt x="2093" y="8784"/>
                  </a:lnTo>
                  <a:lnTo>
                    <a:pt x="2093" y="8565"/>
                  </a:lnTo>
                  <a:lnTo>
                    <a:pt x="2093" y="8224"/>
                  </a:lnTo>
                  <a:lnTo>
                    <a:pt x="2239" y="7835"/>
                  </a:lnTo>
                  <a:lnTo>
                    <a:pt x="2385" y="7567"/>
                  </a:lnTo>
                  <a:lnTo>
                    <a:pt x="2506" y="7324"/>
                  </a:lnTo>
                  <a:lnTo>
                    <a:pt x="2823" y="6837"/>
                  </a:lnTo>
                  <a:lnTo>
                    <a:pt x="3139" y="6375"/>
                  </a:lnTo>
                  <a:lnTo>
                    <a:pt x="3309" y="6156"/>
                  </a:lnTo>
                  <a:lnTo>
                    <a:pt x="3504" y="5961"/>
                  </a:lnTo>
                  <a:lnTo>
                    <a:pt x="3723" y="5742"/>
                  </a:lnTo>
                  <a:lnTo>
                    <a:pt x="3942" y="5572"/>
                  </a:lnTo>
                  <a:lnTo>
                    <a:pt x="4161" y="5402"/>
                  </a:lnTo>
                  <a:lnTo>
                    <a:pt x="4404" y="5256"/>
                  </a:lnTo>
                  <a:lnTo>
                    <a:pt x="4429" y="5207"/>
                  </a:lnTo>
                  <a:lnTo>
                    <a:pt x="4429" y="5158"/>
                  </a:lnTo>
                  <a:lnTo>
                    <a:pt x="4380" y="5110"/>
                  </a:lnTo>
                  <a:lnTo>
                    <a:pt x="4331" y="5110"/>
                  </a:lnTo>
                  <a:lnTo>
                    <a:pt x="4088" y="5207"/>
                  </a:lnTo>
                  <a:lnTo>
                    <a:pt x="3845" y="5353"/>
                  </a:lnTo>
                  <a:lnTo>
                    <a:pt x="3626" y="5499"/>
                  </a:lnTo>
                  <a:lnTo>
                    <a:pt x="3431" y="5645"/>
                  </a:lnTo>
                  <a:lnTo>
                    <a:pt x="3236" y="5840"/>
                  </a:lnTo>
                  <a:lnTo>
                    <a:pt x="3042" y="6034"/>
                  </a:lnTo>
                  <a:lnTo>
                    <a:pt x="2701" y="6424"/>
                  </a:lnTo>
                  <a:lnTo>
                    <a:pt x="2409" y="6837"/>
                  </a:lnTo>
                  <a:lnTo>
                    <a:pt x="2166" y="7251"/>
                  </a:lnTo>
                  <a:lnTo>
                    <a:pt x="2239" y="6910"/>
                  </a:lnTo>
                  <a:lnTo>
                    <a:pt x="2312" y="6570"/>
                  </a:lnTo>
                  <a:lnTo>
                    <a:pt x="2409" y="6229"/>
                  </a:lnTo>
                  <a:lnTo>
                    <a:pt x="2531" y="5888"/>
                  </a:lnTo>
                  <a:lnTo>
                    <a:pt x="2774" y="5621"/>
                  </a:lnTo>
                  <a:lnTo>
                    <a:pt x="3042" y="5402"/>
                  </a:lnTo>
                  <a:lnTo>
                    <a:pt x="3626" y="4964"/>
                  </a:lnTo>
                  <a:lnTo>
                    <a:pt x="3650" y="4915"/>
                  </a:lnTo>
                  <a:lnTo>
                    <a:pt x="3650" y="4866"/>
                  </a:lnTo>
                  <a:lnTo>
                    <a:pt x="3626" y="4818"/>
                  </a:lnTo>
                  <a:lnTo>
                    <a:pt x="3407" y="4818"/>
                  </a:lnTo>
                  <a:lnTo>
                    <a:pt x="3261" y="4866"/>
                  </a:lnTo>
                  <a:lnTo>
                    <a:pt x="3090" y="4939"/>
                  </a:lnTo>
                  <a:lnTo>
                    <a:pt x="2944" y="5012"/>
                  </a:lnTo>
                  <a:lnTo>
                    <a:pt x="3236" y="4574"/>
                  </a:lnTo>
                  <a:lnTo>
                    <a:pt x="3577" y="4161"/>
                  </a:lnTo>
                  <a:lnTo>
                    <a:pt x="3747" y="3966"/>
                  </a:lnTo>
                  <a:lnTo>
                    <a:pt x="3942" y="3796"/>
                  </a:lnTo>
                  <a:lnTo>
                    <a:pt x="4137" y="3626"/>
                  </a:lnTo>
                  <a:lnTo>
                    <a:pt x="4356" y="3480"/>
                  </a:lnTo>
                  <a:lnTo>
                    <a:pt x="4623" y="3309"/>
                  </a:lnTo>
                  <a:lnTo>
                    <a:pt x="4867" y="3163"/>
                  </a:lnTo>
                  <a:lnTo>
                    <a:pt x="5426" y="2896"/>
                  </a:lnTo>
                  <a:lnTo>
                    <a:pt x="5986" y="2677"/>
                  </a:lnTo>
                  <a:lnTo>
                    <a:pt x="6594" y="2506"/>
                  </a:lnTo>
                  <a:lnTo>
                    <a:pt x="7178" y="2385"/>
                  </a:lnTo>
                  <a:lnTo>
                    <a:pt x="7786" y="2312"/>
                  </a:lnTo>
                  <a:lnTo>
                    <a:pt x="8419" y="2287"/>
                  </a:lnTo>
                  <a:close/>
                  <a:moveTo>
                    <a:pt x="2506" y="11947"/>
                  </a:moveTo>
                  <a:lnTo>
                    <a:pt x="2798" y="12410"/>
                  </a:lnTo>
                  <a:lnTo>
                    <a:pt x="2969" y="12628"/>
                  </a:lnTo>
                  <a:lnTo>
                    <a:pt x="3139" y="12823"/>
                  </a:lnTo>
                  <a:lnTo>
                    <a:pt x="3334" y="12993"/>
                  </a:lnTo>
                  <a:lnTo>
                    <a:pt x="3528" y="13188"/>
                  </a:lnTo>
                  <a:lnTo>
                    <a:pt x="3723" y="13334"/>
                  </a:lnTo>
                  <a:lnTo>
                    <a:pt x="3918" y="13480"/>
                  </a:lnTo>
                  <a:lnTo>
                    <a:pt x="3528" y="13675"/>
                  </a:lnTo>
                  <a:lnTo>
                    <a:pt x="3309" y="13748"/>
                  </a:lnTo>
                  <a:lnTo>
                    <a:pt x="3090" y="13821"/>
                  </a:lnTo>
                  <a:lnTo>
                    <a:pt x="2871" y="13845"/>
                  </a:lnTo>
                  <a:lnTo>
                    <a:pt x="2677" y="13845"/>
                  </a:lnTo>
                  <a:lnTo>
                    <a:pt x="2506" y="13796"/>
                  </a:lnTo>
                  <a:lnTo>
                    <a:pt x="2409" y="13772"/>
                  </a:lnTo>
                  <a:lnTo>
                    <a:pt x="2336" y="13723"/>
                  </a:lnTo>
                  <a:lnTo>
                    <a:pt x="2239" y="13626"/>
                  </a:lnTo>
                  <a:lnTo>
                    <a:pt x="2190" y="13553"/>
                  </a:lnTo>
                  <a:lnTo>
                    <a:pt x="2141" y="13456"/>
                  </a:lnTo>
                  <a:lnTo>
                    <a:pt x="2117" y="13358"/>
                  </a:lnTo>
                  <a:lnTo>
                    <a:pt x="2117" y="13139"/>
                  </a:lnTo>
                  <a:lnTo>
                    <a:pt x="2166" y="12896"/>
                  </a:lnTo>
                  <a:lnTo>
                    <a:pt x="2239" y="12653"/>
                  </a:lnTo>
                  <a:lnTo>
                    <a:pt x="2336" y="12410"/>
                  </a:lnTo>
                  <a:lnTo>
                    <a:pt x="2506" y="11947"/>
                  </a:lnTo>
                  <a:close/>
                  <a:moveTo>
                    <a:pt x="14064" y="6570"/>
                  </a:moveTo>
                  <a:lnTo>
                    <a:pt x="14113" y="6740"/>
                  </a:lnTo>
                  <a:lnTo>
                    <a:pt x="14162" y="6910"/>
                  </a:lnTo>
                  <a:lnTo>
                    <a:pt x="14210" y="7105"/>
                  </a:lnTo>
                  <a:lnTo>
                    <a:pt x="14235" y="7324"/>
                  </a:lnTo>
                  <a:lnTo>
                    <a:pt x="14235" y="7713"/>
                  </a:lnTo>
                  <a:lnTo>
                    <a:pt x="14235" y="8078"/>
                  </a:lnTo>
                  <a:lnTo>
                    <a:pt x="14235" y="8541"/>
                  </a:lnTo>
                  <a:lnTo>
                    <a:pt x="14210" y="9003"/>
                  </a:lnTo>
                  <a:lnTo>
                    <a:pt x="14162" y="9465"/>
                  </a:lnTo>
                  <a:lnTo>
                    <a:pt x="14064" y="9928"/>
                  </a:lnTo>
                  <a:lnTo>
                    <a:pt x="13943" y="10341"/>
                  </a:lnTo>
                  <a:lnTo>
                    <a:pt x="13797" y="10731"/>
                  </a:lnTo>
                  <a:lnTo>
                    <a:pt x="13602" y="11120"/>
                  </a:lnTo>
                  <a:lnTo>
                    <a:pt x="13383" y="11485"/>
                  </a:lnTo>
                  <a:lnTo>
                    <a:pt x="13140" y="11850"/>
                  </a:lnTo>
                  <a:lnTo>
                    <a:pt x="12848" y="12166"/>
                  </a:lnTo>
                  <a:lnTo>
                    <a:pt x="12556" y="12483"/>
                  </a:lnTo>
                  <a:lnTo>
                    <a:pt x="12239" y="12799"/>
                  </a:lnTo>
                  <a:lnTo>
                    <a:pt x="12191" y="12726"/>
                  </a:lnTo>
                  <a:lnTo>
                    <a:pt x="12142" y="12701"/>
                  </a:lnTo>
                  <a:lnTo>
                    <a:pt x="12020" y="12628"/>
                  </a:lnTo>
                  <a:lnTo>
                    <a:pt x="11972" y="12628"/>
                  </a:lnTo>
                  <a:lnTo>
                    <a:pt x="11947" y="12653"/>
                  </a:lnTo>
                  <a:lnTo>
                    <a:pt x="11947" y="12677"/>
                  </a:lnTo>
                  <a:lnTo>
                    <a:pt x="11947" y="12726"/>
                  </a:lnTo>
                  <a:lnTo>
                    <a:pt x="11996" y="12774"/>
                  </a:lnTo>
                  <a:lnTo>
                    <a:pt x="12020" y="12823"/>
                  </a:lnTo>
                  <a:lnTo>
                    <a:pt x="12045" y="12969"/>
                  </a:lnTo>
                  <a:lnTo>
                    <a:pt x="11680" y="13237"/>
                  </a:lnTo>
                  <a:lnTo>
                    <a:pt x="11582" y="13018"/>
                  </a:lnTo>
                  <a:lnTo>
                    <a:pt x="11558" y="12896"/>
                  </a:lnTo>
                  <a:lnTo>
                    <a:pt x="11534" y="12774"/>
                  </a:lnTo>
                  <a:lnTo>
                    <a:pt x="11509" y="12726"/>
                  </a:lnTo>
                  <a:lnTo>
                    <a:pt x="11461" y="12701"/>
                  </a:lnTo>
                  <a:lnTo>
                    <a:pt x="11412" y="12726"/>
                  </a:lnTo>
                  <a:lnTo>
                    <a:pt x="11388" y="12774"/>
                  </a:lnTo>
                  <a:lnTo>
                    <a:pt x="11363" y="13115"/>
                  </a:lnTo>
                  <a:lnTo>
                    <a:pt x="11363" y="13285"/>
                  </a:lnTo>
                  <a:lnTo>
                    <a:pt x="11388" y="13431"/>
                  </a:lnTo>
                  <a:lnTo>
                    <a:pt x="11266" y="13529"/>
                  </a:lnTo>
                  <a:lnTo>
                    <a:pt x="11096" y="13626"/>
                  </a:lnTo>
                  <a:lnTo>
                    <a:pt x="11023" y="13310"/>
                  </a:lnTo>
                  <a:lnTo>
                    <a:pt x="10925" y="12993"/>
                  </a:lnTo>
                  <a:lnTo>
                    <a:pt x="10877" y="12969"/>
                  </a:lnTo>
                  <a:lnTo>
                    <a:pt x="10828" y="12993"/>
                  </a:lnTo>
                  <a:lnTo>
                    <a:pt x="10779" y="13188"/>
                  </a:lnTo>
                  <a:lnTo>
                    <a:pt x="10779" y="13383"/>
                  </a:lnTo>
                  <a:lnTo>
                    <a:pt x="10804" y="13577"/>
                  </a:lnTo>
                  <a:lnTo>
                    <a:pt x="10852" y="13772"/>
                  </a:lnTo>
                  <a:lnTo>
                    <a:pt x="10487" y="13918"/>
                  </a:lnTo>
                  <a:lnTo>
                    <a:pt x="10487" y="13821"/>
                  </a:lnTo>
                  <a:lnTo>
                    <a:pt x="10463" y="13480"/>
                  </a:lnTo>
                  <a:lnTo>
                    <a:pt x="10439" y="13310"/>
                  </a:lnTo>
                  <a:lnTo>
                    <a:pt x="10414" y="13139"/>
                  </a:lnTo>
                  <a:lnTo>
                    <a:pt x="10390" y="13091"/>
                  </a:lnTo>
                  <a:lnTo>
                    <a:pt x="10293" y="13091"/>
                  </a:lnTo>
                  <a:lnTo>
                    <a:pt x="10268" y="13139"/>
                  </a:lnTo>
                  <a:lnTo>
                    <a:pt x="10195" y="13480"/>
                  </a:lnTo>
                  <a:lnTo>
                    <a:pt x="10195" y="13821"/>
                  </a:lnTo>
                  <a:lnTo>
                    <a:pt x="10171" y="14040"/>
                  </a:lnTo>
                  <a:lnTo>
                    <a:pt x="9782" y="14186"/>
                  </a:lnTo>
                  <a:lnTo>
                    <a:pt x="9806" y="13845"/>
                  </a:lnTo>
                  <a:lnTo>
                    <a:pt x="9879" y="13504"/>
                  </a:lnTo>
                  <a:lnTo>
                    <a:pt x="9928" y="13164"/>
                  </a:lnTo>
                  <a:lnTo>
                    <a:pt x="9952" y="12823"/>
                  </a:lnTo>
                  <a:lnTo>
                    <a:pt x="9952" y="12774"/>
                  </a:lnTo>
                  <a:lnTo>
                    <a:pt x="9928" y="12750"/>
                  </a:lnTo>
                  <a:lnTo>
                    <a:pt x="9879" y="12726"/>
                  </a:lnTo>
                  <a:lnTo>
                    <a:pt x="9806" y="12750"/>
                  </a:lnTo>
                  <a:lnTo>
                    <a:pt x="9757" y="12799"/>
                  </a:lnTo>
                  <a:lnTo>
                    <a:pt x="9636" y="13139"/>
                  </a:lnTo>
                  <a:lnTo>
                    <a:pt x="9490" y="13504"/>
                  </a:lnTo>
                  <a:lnTo>
                    <a:pt x="9417" y="13894"/>
                  </a:lnTo>
                  <a:lnTo>
                    <a:pt x="9392" y="14088"/>
                  </a:lnTo>
                  <a:lnTo>
                    <a:pt x="9368" y="14283"/>
                  </a:lnTo>
                  <a:lnTo>
                    <a:pt x="9125" y="14332"/>
                  </a:lnTo>
                  <a:lnTo>
                    <a:pt x="9125" y="14064"/>
                  </a:lnTo>
                  <a:lnTo>
                    <a:pt x="9149" y="13821"/>
                  </a:lnTo>
                  <a:lnTo>
                    <a:pt x="9173" y="13431"/>
                  </a:lnTo>
                  <a:lnTo>
                    <a:pt x="9222" y="13237"/>
                  </a:lnTo>
                  <a:lnTo>
                    <a:pt x="9246" y="13139"/>
                  </a:lnTo>
                  <a:lnTo>
                    <a:pt x="9295" y="13091"/>
                  </a:lnTo>
                  <a:lnTo>
                    <a:pt x="9295" y="13066"/>
                  </a:lnTo>
                  <a:lnTo>
                    <a:pt x="9295" y="13042"/>
                  </a:lnTo>
                  <a:lnTo>
                    <a:pt x="9246" y="13042"/>
                  </a:lnTo>
                  <a:lnTo>
                    <a:pt x="9173" y="13091"/>
                  </a:lnTo>
                  <a:lnTo>
                    <a:pt x="9125" y="13139"/>
                  </a:lnTo>
                  <a:lnTo>
                    <a:pt x="9027" y="13310"/>
                  </a:lnTo>
                  <a:lnTo>
                    <a:pt x="8954" y="13480"/>
                  </a:lnTo>
                  <a:lnTo>
                    <a:pt x="8906" y="13650"/>
                  </a:lnTo>
                  <a:lnTo>
                    <a:pt x="8808" y="13991"/>
                  </a:lnTo>
                  <a:lnTo>
                    <a:pt x="8784" y="14210"/>
                  </a:lnTo>
                  <a:lnTo>
                    <a:pt x="8784" y="14405"/>
                  </a:lnTo>
                  <a:lnTo>
                    <a:pt x="8443" y="14453"/>
                  </a:lnTo>
                  <a:lnTo>
                    <a:pt x="8443" y="14332"/>
                  </a:lnTo>
                  <a:lnTo>
                    <a:pt x="8492" y="13894"/>
                  </a:lnTo>
                  <a:lnTo>
                    <a:pt x="8589" y="13456"/>
                  </a:lnTo>
                  <a:lnTo>
                    <a:pt x="8735" y="13042"/>
                  </a:lnTo>
                  <a:lnTo>
                    <a:pt x="8833" y="12847"/>
                  </a:lnTo>
                  <a:lnTo>
                    <a:pt x="8930" y="12653"/>
                  </a:lnTo>
                  <a:lnTo>
                    <a:pt x="8930" y="12628"/>
                  </a:lnTo>
                  <a:lnTo>
                    <a:pt x="8906" y="12580"/>
                  </a:lnTo>
                  <a:lnTo>
                    <a:pt x="8881" y="12580"/>
                  </a:lnTo>
                  <a:lnTo>
                    <a:pt x="8857" y="12604"/>
                  </a:lnTo>
                  <a:lnTo>
                    <a:pt x="8687" y="12799"/>
                  </a:lnTo>
                  <a:lnTo>
                    <a:pt x="8516" y="12993"/>
                  </a:lnTo>
                  <a:lnTo>
                    <a:pt x="8395" y="13237"/>
                  </a:lnTo>
                  <a:lnTo>
                    <a:pt x="8297" y="13456"/>
                  </a:lnTo>
                  <a:lnTo>
                    <a:pt x="8200" y="13723"/>
                  </a:lnTo>
                  <a:lnTo>
                    <a:pt x="8127" y="13967"/>
                  </a:lnTo>
                  <a:lnTo>
                    <a:pt x="8103" y="14234"/>
                  </a:lnTo>
                  <a:lnTo>
                    <a:pt x="8078" y="14478"/>
                  </a:lnTo>
                  <a:lnTo>
                    <a:pt x="7762" y="14502"/>
                  </a:lnTo>
                  <a:lnTo>
                    <a:pt x="7811" y="14259"/>
                  </a:lnTo>
                  <a:lnTo>
                    <a:pt x="7859" y="14113"/>
                  </a:lnTo>
                  <a:lnTo>
                    <a:pt x="7908" y="13967"/>
                  </a:lnTo>
                  <a:lnTo>
                    <a:pt x="7957" y="13796"/>
                  </a:lnTo>
                  <a:lnTo>
                    <a:pt x="7981" y="13650"/>
                  </a:lnTo>
                  <a:lnTo>
                    <a:pt x="7957" y="13602"/>
                  </a:lnTo>
                  <a:lnTo>
                    <a:pt x="7932" y="13577"/>
                  </a:lnTo>
                  <a:lnTo>
                    <a:pt x="7884" y="13577"/>
                  </a:lnTo>
                  <a:lnTo>
                    <a:pt x="7811" y="13626"/>
                  </a:lnTo>
                  <a:lnTo>
                    <a:pt x="7738" y="13699"/>
                  </a:lnTo>
                  <a:lnTo>
                    <a:pt x="7689" y="13772"/>
                  </a:lnTo>
                  <a:lnTo>
                    <a:pt x="7640" y="13869"/>
                  </a:lnTo>
                  <a:lnTo>
                    <a:pt x="7567" y="14064"/>
                  </a:lnTo>
                  <a:lnTo>
                    <a:pt x="7519" y="14259"/>
                  </a:lnTo>
                  <a:lnTo>
                    <a:pt x="7446" y="14526"/>
                  </a:lnTo>
                  <a:lnTo>
                    <a:pt x="7105" y="14526"/>
                  </a:lnTo>
                  <a:lnTo>
                    <a:pt x="7129" y="14380"/>
                  </a:lnTo>
                  <a:lnTo>
                    <a:pt x="7178" y="14210"/>
                  </a:lnTo>
                  <a:lnTo>
                    <a:pt x="7300" y="13894"/>
                  </a:lnTo>
                  <a:lnTo>
                    <a:pt x="7421" y="13577"/>
                  </a:lnTo>
                  <a:lnTo>
                    <a:pt x="7421" y="13529"/>
                  </a:lnTo>
                  <a:lnTo>
                    <a:pt x="7397" y="13504"/>
                  </a:lnTo>
                  <a:lnTo>
                    <a:pt x="7324" y="13504"/>
                  </a:lnTo>
                  <a:lnTo>
                    <a:pt x="7154" y="13650"/>
                  </a:lnTo>
                  <a:lnTo>
                    <a:pt x="7008" y="13821"/>
                  </a:lnTo>
                  <a:lnTo>
                    <a:pt x="6886" y="13991"/>
                  </a:lnTo>
                  <a:lnTo>
                    <a:pt x="6789" y="14210"/>
                  </a:lnTo>
                  <a:lnTo>
                    <a:pt x="6740" y="14332"/>
                  </a:lnTo>
                  <a:lnTo>
                    <a:pt x="6716" y="14502"/>
                  </a:lnTo>
                  <a:lnTo>
                    <a:pt x="6497" y="14453"/>
                  </a:lnTo>
                  <a:lnTo>
                    <a:pt x="6302" y="14380"/>
                  </a:lnTo>
                  <a:lnTo>
                    <a:pt x="5889" y="14210"/>
                  </a:lnTo>
                  <a:lnTo>
                    <a:pt x="7008" y="13358"/>
                  </a:lnTo>
                  <a:lnTo>
                    <a:pt x="8078" y="12458"/>
                  </a:lnTo>
                  <a:lnTo>
                    <a:pt x="8881" y="11777"/>
                  </a:lnTo>
                  <a:lnTo>
                    <a:pt x="9271" y="11436"/>
                  </a:lnTo>
                  <a:lnTo>
                    <a:pt x="9684" y="11120"/>
                  </a:lnTo>
                  <a:lnTo>
                    <a:pt x="10463" y="10512"/>
                  </a:lnTo>
                  <a:lnTo>
                    <a:pt x="10828" y="10195"/>
                  </a:lnTo>
                  <a:lnTo>
                    <a:pt x="11193" y="9855"/>
                  </a:lnTo>
                  <a:lnTo>
                    <a:pt x="11388" y="9636"/>
                  </a:lnTo>
                  <a:lnTo>
                    <a:pt x="11582" y="9417"/>
                  </a:lnTo>
                  <a:lnTo>
                    <a:pt x="11923" y="8930"/>
                  </a:lnTo>
                  <a:lnTo>
                    <a:pt x="12264" y="8443"/>
                  </a:lnTo>
                  <a:lnTo>
                    <a:pt x="12434" y="8200"/>
                  </a:lnTo>
                  <a:lnTo>
                    <a:pt x="12629" y="7981"/>
                  </a:lnTo>
                  <a:lnTo>
                    <a:pt x="12969" y="7616"/>
                  </a:lnTo>
                  <a:lnTo>
                    <a:pt x="13334" y="7251"/>
                  </a:lnTo>
                  <a:lnTo>
                    <a:pt x="13699" y="6910"/>
                  </a:lnTo>
                  <a:lnTo>
                    <a:pt x="14064" y="6570"/>
                  </a:lnTo>
                  <a:close/>
                  <a:moveTo>
                    <a:pt x="14356" y="1460"/>
                  </a:moveTo>
                  <a:lnTo>
                    <a:pt x="14575" y="1509"/>
                  </a:lnTo>
                  <a:lnTo>
                    <a:pt x="14721" y="1582"/>
                  </a:lnTo>
                  <a:lnTo>
                    <a:pt x="14843" y="1679"/>
                  </a:lnTo>
                  <a:lnTo>
                    <a:pt x="14916" y="1825"/>
                  </a:lnTo>
                  <a:lnTo>
                    <a:pt x="14964" y="1971"/>
                  </a:lnTo>
                  <a:lnTo>
                    <a:pt x="14989" y="2141"/>
                  </a:lnTo>
                  <a:lnTo>
                    <a:pt x="14964" y="2312"/>
                  </a:lnTo>
                  <a:lnTo>
                    <a:pt x="14940" y="2506"/>
                  </a:lnTo>
                  <a:lnTo>
                    <a:pt x="14867" y="2701"/>
                  </a:lnTo>
                  <a:lnTo>
                    <a:pt x="14721" y="3090"/>
                  </a:lnTo>
                  <a:lnTo>
                    <a:pt x="14551" y="3455"/>
                  </a:lnTo>
                  <a:lnTo>
                    <a:pt x="14381" y="3747"/>
                  </a:lnTo>
                  <a:lnTo>
                    <a:pt x="14162" y="4112"/>
                  </a:lnTo>
                  <a:lnTo>
                    <a:pt x="13918" y="4477"/>
                  </a:lnTo>
                  <a:lnTo>
                    <a:pt x="13432" y="5183"/>
                  </a:lnTo>
                  <a:lnTo>
                    <a:pt x="12385" y="6545"/>
                  </a:lnTo>
                  <a:lnTo>
                    <a:pt x="12045" y="7008"/>
                  </a:lnTo>
                  <a:lnTo>
                    <a:pt x="11704" y="7421"/>
                  </a:lnTo>
                  <a:lnTo>
                    <a:pt x="11339" y="7835"/>
                  </a:lnTo>
                  <a:lnTo>
                    <a:pt x="10950" y="8224"/>
                  </a:lnTo>
                  <a:lnTo>
                    <a:pt x="10560" y="8614"/>
                  </a:lnTo>
                  <a:lnTo>
                    <a:pt x="10171" y="9003"/>
                  </a:lnTo>
                  <a:lnTo>
                    <a:pt x="9319" y="9733"/>
                  </a:lnTo>
                  <a:lnTo>
                    <a:pt x="8565" y="10341"/>
                  </a:lnTo>
                  <a:lnTo>
                    <a:pt x="7835" y="10974"/>
                  </a:lnTo>
                  <a:lnTo>
                    <a:pt x="7129" y="11607"/>
                  </a:lnTo>
                  <a:lnTo>
                    <a:pt x="6789" y="11947"/>
                  </a:lnTo>
                  <a:lnTo>
                    <a:pt x="6448" y="12288"/>
                  </a:lnTo>
                  <a:lnTo>
                    <a:pt x="5791" y="12945"/>
                  </a:lnTo>
                  <a:lnTo>
                    <a:pt x="5134" y="13602"/>
                  </a:lnTo>
                  <a:lnTo>
                    <a:pt x="4794" y="13918"/>
                  </a:lnTo>
                  <a:lnTo>
                    <a:pt x="4429" y="14210"/>
                  </a:lnTo>
                  <a:lnTo>
                    <a:pt x="4064" y="14478"/>
                  </a:lnTo>
                  <a:lnTo>
                    <a:pt x="3674" y="14745"/>
                  </a:lnTo>
                  <a:lnTo>
                    <a:pt x="3431" y="14891"/>
                  </a:lnTo>
                  <a:lnTo>
                    <a:pt x="3115" y="15037"/>
                  </a:lnTo>
                  <a:lnTo>
                    <a:pt x="2750" y="15208"/>
                  </a:lnTo>
                  <a:lnTo>
                    <a:pt x="2360" y="15305"/>
                  </a:lnTo>
                  <a:lnTo>
                    <a:pt x="2166" y="15354"/>
                  </a:lnTo>
                  <a:lnTo>
                    <a:pt x="1971" y="15378"/>
                  </a:lnTo>
                  <a:lnTo>
                    <a:pt x="1776" y="15402"/>
                  </a:lnTo>
                  <a:lnTo>
                    <a:pt x="1606" y="15378"/>
                  </a:lnTo>
                  <a:lnTo>
                    <a:pt x="1460" y="15329"/>
                  </a:lnTo>
                  <a:lnTo>
                    <a:pt x="1314" y="15256"/>
                  </a:lnTo>
                  <a:lnTo>
                    <a:pt x="1192" y="15159"/>
                  </a:lnTo>
                  <a:lnTo>
                    <a:pt x="1095" y="15037"/>
                  </a:lnTo>
                  <a:lnTo>
                    <a:pt x="1022" y="14867"/>
                  </a:lnTo>
                  <a:lnTo>
                    <a:pt x="973" y="14672"/>
                  </a:lnTo>
                  <a:lnTo>
                    <a:pt x="973" y="14478"/>
                  </a:lnTo>
                  <a:lnTo>
                    <a:pt x="973" y="14283"/>
                  </a:lnTo>
                  <a:lnTo>
                    <a:pt x="998" y="14064"/>
                  </a:lnTo>
                  <a:lnTo>
                    <a:pt x="1046" y="13869"/>
                  </a:lnTo>
                  <a:lnTo>
                    <a:pt x="1168" y="13456"/>
                  </a:lnTo>
                  <a:lnTo>
                    <a:pt x="1752" y="12288"/>
                  </a:lnTo>
                  <a:lnTo>
                    <a:pt x="2020" y="11753"/>
                  </a:lnTo>
                  <a:lnTo>
                    <a:pt x="2141" y="11558"/>
                  </a:lnTo>
                  <a:lnTo>
                    <a:pt x="2190" y="11485"/>
                  </a:lnTo>
                  <a:lnTo>
                    <a:pt x="2239" y="11436"/>
                  </a:lnTo>
                  <a:lnTo>
                    <a:pt x="2287" y="11534"/>
                  </a:lnTo>
                  <a:lnTo>
                    <a:pt x="2263" y="11558"/>
                  </a:lnTo>
                  <a:lnTo>
                    <a:pt x="1995" y="12118"/>
                  </a:lnTo>
                  <a:lnTo>
                    <a:pt x="1874" y="12410"/>
                  </a:lnTo>
                  <a:lnTo>
                    <a:pt x="1776" y="12701"/>
                  </a:lnTo>
                  <a:lnTo>
                    <a:pt x="1703" y="12993"/>
                  </a:lnTo>
                  <a:lnTo>
                    <a:pt x="1703" y="13139"/>
                  </a:lnTo>
                  <a:lnTo>
                    <a:pt x="1703" y="13285"/>
                  </a:lnTo>
                  <a:lnTo>
                    <a:pt x="1703" y="13431"/>
                  </a:lnTo>
                  <a:lnTo>
                    <a:pt x="1728" y="13577"/>
                  </a:lnTo>
                  <a:lnTo>
                    <a:pt x="1776" y="13723"/>
                  </a:lnTo>
                  <a:lnTo>
                    <a:pt x="1849" y="13869"/>
                  </a:lnTo>
                  <a:lnTo>
                    <a:pt x="1922" y="13967"/>
                  </a:lnTo>
                  <a:lnTo>
                    <a:pt x="2020" y="14064"/>
                  </a:lnTo>
                  <a:lnTo>
                    <a:pt x="2117" y="14137"/>
                  </a:lnTo>
                  <a:lnTo>
                    <a:pt x="2214" y="14210"/>
                  </a:lnTo>
                  <a:lnTo>
                    <a:pt x="2336" y="14234"/>
                  </a:lnTo>
                  <a:lnTo>
                    <a:pt x="2458" y="14283"/>
                  </a:lnTo>
                  <a:lnTo>
                    <a:pt x="2701" y="14283"/>
                  </a:lnTo>
                  <a:lnTo>
                    <a:pt x="2969" y="14259"/>
                  </a:lnTo>
                  <a:lnTo>
                    <a:pt x="3236" y="14210"/>
                  </a:lnTo>
                  <a:lnTo>
                    <a:pt x="3480" y="14137"/>
                  </a:lnTo>
                  <a:lnTo>
                    <a:pt x="3674" y="14040"/>
                  </a:lnTo>
                  <a:lnTo>
                    <a:pt x="4064" y="13869"/>
                  </a:lnTo>
                  <a:lnTo>
                    <a:pt x="4404" y="13650"/>
                  </a:lnTo>
                  <a:lnTo>
                    <a:pt x="4745" y="13407"/>
                  </a:lnTo>
                  <a:lnTo>
                    <a:pt x="5086" y="13139"/>
                  </a:lnTo>
                  <a:lnTo>
                    <a:pt x="5718" y="12580"/>
                  </a:lnTo>
                  <a:lnTo>
                    <a:pt x="6351" y="12020"/>
                  </a:lnTo>
                  <a:lnTo>
                    <a:pt x="7056" y="11315"/>
                  </a:lnTo>
                  <a:lnTo>
                    <a:pt x="7762" y="10585"/>
                  </a:lnTo>
                  <a:lnTo>
                    <a:pt x="8443" y="9855"/>
                  </a:lnTo>
                  <a:lnTo>
                    <a:pt x="9149" y="9125"/>
                  </a:lnTo>
                  <a:lnTo>
                    <a:pt x="10585" y="7665"/>
                  </a:lnTo>
                  <a:lnTo>
                    <a:pt x="11315" y="6910"/>
                  </a:lnTo>
                  <a:lnTo>
                    <a:pt x="12045" y="6180"/>
                  </a:lnTo>
                  <a:lnTo>
                    <a:pt x="12580" y="5596"/>
                  </a:lnTo>
                  <a:lnTo>
                    <a:pt x="13091" y="4988"/>
                  </a:lnTo>
                  <a:lnTo>
                    <a:pt x="13334" y="4672"/>
                  </a:lnTo>
                  <a:lnTo>
                    <a:pt x="13553" y="4356"/>
                  </a:lnTo>
                  <a:lnTo>
                    <a:pt x="13772" y="4015"/>
                  </a:lnTo>
                  <a:lnTo>
                    <a:pt x="13943" y="3674"/>
                  </a:lnTo>
                  <a:lnTo>
                    <a:pt x="14040" y="3407"/>
                  </a:lnTo>
                  <a:lnTo>
                    <a:pt x="14113" y="3163"/>
                  </a:lnTo>
                  <a:lnTo>
                    <a:pt x="14162" y="2896"/>
                  </a:lnTo>
                  <a:lnTo>
                    <a:pt x="14186" y="2628"/>
                  </a:lnTo>
                  <a:lnTo>
                    <a:pt x="14137" y="2385"/>
                  </a:lnTo>
                  <a:lnTo>
                    <a:pt x="14089" y="2263"/>
                  </a:lnTo>
                  <a:lnTo>
                    <a:pt x="14040" y="2141"/>
                  </a:lnTo>
                  <a:lnTo>
                    <a:pt x="13967" y="2044"/>
                  </a:lnTo>
                  <a:lnTo>
                    <a:pt x="13894" y="1947"/>
                  </a:lnTo>
                  <a:lnTo>
                    <a:pt x="13772" y="1849"/>
                  </a:lnTo>
                  <a:lnTo>
                    <a:pt x="13651" y="1776"/>
                  </a:lnTo>
                  <a:lnTo>
                    <a:pt x="13480" y="1703"/>
                  </a:lnTo>
                  <a:lnTo>
                    <a:pt x="13334" y="1679"/>
                  </a:lnTo>
                  <a:lnTo>
                    <a:pt x="12994" y="1679"/>
                  </a:lnTo>
                  <a:lnTo>
                    <a:pt x="13261" y="1606"/>
                  </a:lnTo>
                  <a:lnTo>
                    <a:pt x="13529" y="1533"/>
                  </a:lnTo>
                  <a:lnTo>
                    <a:pt x="13821" y="1484"/>
                  </a:lnTo>
                  <a:lnTo>
                    <a:pt x="14113" y="1460"/>
                  </a:lnTo>
                  <a:close/>
                  <a:moveTo>
                    <a:pt x="15573" y="535"/>
                  </a:moveTo>
                  <a:lnTo>
                    <a:pt x="15694" y="584"/>
                  </a:lnTo>
                  <a:lnTo>
                    <a:pt x="15767" y="633"/>
                  </a:lnTo>
                  <a:lnTo>
                    <a:pt x="15816" y="681"/>
                  </a:lnTo>
                  <a:lnTo>
                    <a:pt x="15840" y="754"/>
                  </a:lnTo>
                  <a:lnTo>
                    <a:pt x="15889" y="852"/>
                  </a:lnTo>
                  <a:lnTo>
                    <a:pt x="15938" y="1119"/>
                  </a:lnTo>
                  <a:lnTo>
                    <a:pt x="15938" y="1387"/>
                  </a:lnTo>
                  <a:lnTo>
                    <a:pt x="15913" y="1679"/>
                  </a:lnTo>
                  <a:lnTo>
                    <a:pt x="15865" y="1971"/>
                  </a:lnTo>
                  <a:lnTo>
                    <a:pt x="15719" y="2531"/>
                  </a:lnTo>
                  <a:lnTo>
                    <a:pt x="15548" y="3066"/>
                  </a:lnTo>
                  <a:lnTo>
                    <a:pt x="15378" y="3577"/>
                  </a:lnTo>
                  <a:lnTo>
                    <a:pt x="15159" y="4088"/>
                  </a:lnTo>
                  <a:lnTo>
                    <a:pt x="14916" y="4574"/>
                  </a:lnTo>
                  <a:lnTo>
                    <a:pt x="14624" y="5061"/>
                  </a:lnTo>
                  <a:lnTo>
                    <a:pt x="14332" y="5499"/>
                  </a:lnTo>
                  <a:lnTo>
                    <a:pt x="13991" y="5937"/>
                  </a:lnTo>
                  <a:lnTo>
                    <a:pt x="13626" y="6351"/>
                  </a:lnTo>
                  <a:lnTo>
                    <a:pt x="13261" y="6740"/>
                  </a:lnTo>
                  <a:lnTo>
                    <a:pt x="12604" y="7397"/>
                  </a:lnTo>
                  <a:lnTo>
                    <a:pt x="12288" y="7738"/>
                  </a:lnTo>
                  <a:lnTo>
                    <a:pt x="11996" y="8103"/>
                  </a:lnTo>
                  <a:lnTo>
                    <a:pt x="11363" y="8979"/>
                  </a:lnTo>
                  <a:lnTo>
                    <a:pt x="11047" y="9392"/>
                  </a:lnTo>
                  <a:lnTo>
                    <a:pt x="10877" y="9611"/>
                  </a:lnTo>
                  <a:lnTo>
                    <a:pt x="10682" y="9806"/>
                  </a:lnTo>
                  <a:lnTo>
                    <a:pt x="10293" y="10122"/>
                  </a:lnTo>
                  <a:lnTo>
                    <a:pt x="9903" y="10439"/>
                  </a:lnTo>
                  <a:lnTo>
                    <a:pt x="9100" y="11047"/>
                  </a:lnTo>
                  <a:lnTo>
                    <a:pt x="8687" y="11388"/>
                  </a:lnTo>
                  <a:lnTo>
                    <a:pt x="8297" y="11728"/>
                  </a:lnTo>
                  <a:lnTo>
                    <a:pt x="7519" y="12410"/>
                  </a:lnTo>
                  <a:lnTo>
                    <a:pt x="6837" y="12969"/>
                  </a:lnTo>
                  <a:lnTo>
                    <a:pt x="6156" y="13529"/>
                  </a:lnTo>
                  <a:lnTo>
                    <a:pt x="5475" y="14064"/>
                  </a:lnTo>
                  <a:lnTo>
                    <a:pt x="4769" y="14575"/>
                  </a:lnTo>
                  <a:lnTo>
                    <a:pt x="4283" y="14916"/>
                  </a:lnTo>
                  <a:lnTo>
                    <a:pt x="3796" y="15208"/>
                  </a:lnTo>
                  <a:lnTo>
                    <a:pt x="3285" y="15500"/>
                  </a:lnTo>
                  <a:lnTo>
                    <a:pt x="2750" y="15767"/>
                  </a:lnTo>
                  <a:lnTo>
                    <a:pt x="2287" y="15962"/>
                  </a:lnTo>
                  <a:lnTo>
                    <a:pt x="2020" y="16059"/>
                  </a:lnTo>
                  <a:lnTo>
                    <a:pt x="1752" y="16132"/>
                  </a:lnTo>
                  <a:lnTo>
                    <a:pt x="1484" y="16205"/>
                  </a:lnTo>
                  <a:lnTo>
                    <a:pt x="1217" y="16230"/>
                  </a:lnTo>
                  <a:lnTo>
                    <a:pt x="949" y="16205"/>
                  </a:lnTo>
                  <a:lnTo>
                    <a:pt x="827" y="16181"/>
                  </a:lnTo>
                  <a:lnTo>
                    <a:pt x="730" y="16132"/>
                  </a:lnTo>
                  <a:lnTo>
                    <a:pt x="633" y="16084"/>
                  </a:lnTo>
                  <a:lnTo>
                    <a:pt x="560" y="16011"/>
                  </a:lnTo>
                  <a:lnTo>
                    <a:pt x="511" y="15938"/>
                  </a:lnTo>
                  <a:lnTo>
                    <a:pt x="462" y="15840"/>
                  </a:lnTo>
                  <a:lnTo>
                    <a:pt x="438" y="15646"/>
                  </a:lnTo>
                  <a:lnTo>
                    <a:pt x="438" y="15402"/>
                  </a:lnTo>
                  <a:lnTo>
                    <a:pt x="487" y="15159"/>
                  </a:lnTo>
                  <a:lnTo>
                    <a:pt x="560" y="14891"/>
                  </a:lnTo>
                  <a:lnTo>
                    <a:pt x="754" y="14405"/>
                  </a:lnTo>
                  <a:lnTo>
                    <a:pt x="754" y="14599"/>
                  </a:lnTo>
                  <a:lnTo>
                    <a:pt x="754" y="14794"/>
                  </a:lnTo>
                  <a:lnTo>
                    <a:pt x="803" y="14964"/>
                  </a:lnTo>
                  <a:lnTo>
                    <a:pt x="827" y="15110"/>
                  </a:lnTo>
                  <a:lnTo>
                    <a:pt x="900" y="15232"/>
                  </a:lnTo>
                  <a:lnTo>
                    <a:pt x="973" y="15354"/>
                  </a:lnTo>
                  <a:lnTo>
                    <a:pt x="1046" y="15427"/>
                  </a:lnTo>
                  <a:lnTo>
                    <a:pt x="1144" y="15500"/>
                  </a:lnTo>
                  <a:lnTo>
                    <a:pt x="1241" y="15573"/>
                  </a:lnTo>
                  <a:lnTo>
                    <a:pt x="1338" y="15597"/>
                  </a:lnTo>
                  <a:lnTo>
                    <a:pt x="1460" y="15646"/>
                  </a:lnTo>
                  <a:lnTo>
                    <a:pt x="1849" y="15646"/>
                  </a:lnTo>
                  <a:lnTo>
                    <a:pt x="2141" y="15597"/>
                  </a:lnTo>
                  <a:lnTo>
                    <a:pt x="2433" y="15500"/>
                  </a:lnTo>
                  <a:lnTo>
                    <a:pt x="2750" y="15402"/>
                  </a:lnTo>
                  <a:lnTo>
                    <a:pt x="3042" y="15256"/>
                  </a:lnTo>
                  <a:lnTo>
                    <a:pt x="3626" y="14964"/>
                  </a:lnTo>
                  <a:lnTo>
                    <a:pt x="4112" y="14648"/>
                  </a:lnTo>
                  <a:lnTo>
                    <a:pt x="4453" y="14405"/>
                  </a:lnTo>
                  <a:lnTo>
                    <a:pt x="4794" y="14137"/>
                  </a:lnTo>
                  <a:lnTo>
                    <a:pt x="5134" y="13845"/>
                  </a:lnTo>
                  <a:lnTo>
                    <a:pt x="5767" y="13261"/>
                  </a:lnTo>
                  <a:lnTo>
                    <a:pt x="6375" y="12653"/>
                  </a:lnTo>
                  <a:lnTo>
                    <a:pt x="6983" y="12045"/>
                  </a:lnTo>
                  <a:lnTo>
                    <a:pt x="7738" y="11363"/>
                  </a:lnTo>
                  <a:lnTo>
                    <a:pt x="8492" y="10731"/>
                  </a:lnTo>
                  <a:lnTo>
                    <a:pt x="9271" y="10098"/>
                  </a:lnTo>
                  <a:lnTo>
                    <a:pt x="10049" y="9465"/>
                  </a:lnTo>
                  <a:lnTo>
                    <a:pt x="10439" y="9125"/>
                  </a:lnTo>
                  <a:lnTo>
                    <a:pt x="10828" y="8760"/>
                  </a:lnTo>
                  <a:lnTo>
                    <a:pt x="11193" y="8395"/>
                  </a:lnTo>
                  <a:lnTo>
                    <a:pt x="11558" y="8030"/>
                  </a:lnTo>
                  <a:lnTo>
                    <a:pt x="11899" y="7665"/>
                  </a:lnTo>
                  <a:lnTo>
                    <a:pt x="12239" y="7275"/>
                  </a:lnTo>
                  <a:lnTo>
                    <a:pt x="12896" y="6448"/>
                  </a:lnTo>
                  <a:lnTo>
                    <a:pt x="13894" y="5110"/>
                  </a:lnTo>
                  <a:lnTo>
                    <a:pt x="14381" y="4429"/>
                  </a:lnTo>
                  <a:lnTo>
                    <a:pt x="14599" y="4064"/>
                  </a:lnTo>
                  <a:lnTo>
                    <a:pt x="14818" y="3723"/>
                  </a:lnTo>
                  <a:lnTo>
                    <a:pt x="14989" y="3382"/>
                  </a:lnTo>
                  <a:lnTo>
                    <a:pt x="15159" y="2993"/>
                  </a:lnTo>
                  <a:lnTo>
                    <a:pt x="15281" y="2604"/>
                  </a:lnTo>
                  <a:lnTo>
                    <a:pt x="15329" y="2409"/>
                  </a:lnTo>
                  <a:lnTo>
                    <a:pt x="15378" y="2214"/>
                  </a:lnTo>
                  <a:lnTo>
                    <a:pt x="15378" y="2020"/>
                  </a:lnTo>
                  <a:lnTo>
                    <a:pt x="15354" y="1849"/>
                  </a:lnTo>
                  <a:lnTo>
                    <a:pt x="15305" y="1655"/>
                  </a:lnTo>
                  <a:lnTo>
                    <a:pt x="15232" y="1509"/>
                  </a:lnTo>
                  <a:lnTo>
                    <a:pt x="15135" y="1363"/>
                  </a:lnTo>
                  <a:lnTo>
                    <a:pt x="14989" y="1241"/>
                  </a:lnTo>
                  <a:lnTo>
                    <a:pt x="14794" y="1144"/>
                  </a:lnTo>
                  <a:lnTo>
                    <a:pt x="14575" y="1046"/>
                  </a:lnTo>
                  <a:lnTo>
                    <a:pt x="14332" y="998"/>
                  </a:lnTo>
                  <a:lnTo>
                    <a:pt x="14089" y="973"/>
                  </a:lnTo>
                  <a:lnTo>
                    <a:pt x="14818" y="730"/>
                  </a:lnTo>
                  <a:lnTo>
                    <a:pt x="15110" y="608"/>
                  </a:lnTo>
                  <a:lnTo>
                    <a:pt x="15281" y="560"/>
                  </a:lnTo>
                  <a:lnTo>
                    <a:pt x="15427" y="535"/>
                  </a:lnTo>
                  <a:close/>
                  <a:moveTo>
                    <a:pt x="15451" y="0"/>
                  </a:moveTo>
                  <a:lnTo>
                    <a:pt x="15305" y="24"/>
                  </a:lnTo>
                  <a:lnTo>
                    <a:pt x="15013" y="97"/>
                  </a:lnTo>
                  <a:lnTo>
                    <a:pt x="13845" y="462"/>
                  </a:lnTo>
                  <a:lnTo>
                    <a:pt x="13261" y="657"/>
                  </a:lnTo>
                  <a:lnTo>
                    <a:pt x="12702" y="876"/>
                  </a:lnTo>
                  <a:lnTo>
                    <a:pt x="12118" y="1119"/>
                  </a:lnTo>
                  <a:lnTo>
                    <a:pt x="11582" y="1411"/>
                  </a:lnTo>
                  <a:lnTo>
                    <a:pt x="11047" y="1703"/>
                  </a:lnTo>
                  <a:lnTo>
                    <a:pt x="10536" y="2020"/>
                  </a:lnTo>
                  <a:lnTo>
                    <a:pt x="10512" y="2068"/>
                  </a:lnTo>
                  <a:lnTo>
                    <a:pt x="10195" y="1971"/>
                  </a:lnTo>
                  <a:lnTo>
                    <a:pt x="9879" y="1898"/>
                  </a:lnTo>
                  <a:lnTo>
                    <a:pt x="9246" y="1801"/>
                  </a:lnTo>
                  <a:lnTo>
                    <a:pt x="8906" y="1776"/>
                  </a:lnTo>
                  <a:lnTo>
                    <a:pt x="8565" y="1752"/>
                  </a:lnTo>
                  <a:lnTo>
                    <a:pt x="8224" y="1752"/>
                  </a:lnTo>
                  <a:lnTo>
                    <a:pt x="7884" y="1776"/>
                  </a:lnTo>
                  <a:lnTo>
                    <a:pt x="7543" y="1801"/>
                  </a:lnTo>
                  <a:lnTo>
                    <a:pt x="7178" y="1849"/>
                  </a:lnTo>
                  <a:lnTo>
                    <a:pt x="6837" y="1898"/>
                  </a:lnTo>
                  <a:lnTo>
                    <a:pt x="6497" y="1971"/>
                  </a:lnTo>
                  <a:lnTo>
                    <a:pt x="6181" y="2068"/>
                  </a:lnTo>
                  <a:lnTo>
                    <a:pt x="5840" y="2166"/>
                  </a:lnTo>
                  <a:lnTo>
                    <a:pt x="5524" y="2287"/>
                  </a:lnTo>
                  <a:lnTo>
                    <a:pt x="5207" y="2409"/>
                  </a:lnTo>
                  <a:lnTo>
                    <a:pt x="4891" y="2555"/>
                  </a:lnTo>
                  <a:lnTo>
                    <a:pt x="4575" y="2725"/>
                  </a:lnTo>
                  <a:lnTo>
                    <a:pt x="4283" y="2896"/>
                  </a:lnTo>
                  <a:lnTo>
                    <a:pt x="3991" y="3090"/>
                  </a:lnTo>
                  <a:lnTo>
                    <a:pt x="3626" y="3358"/>
                  </a:lnTo>
                  <a:lnTo>
                    <a:pt x="3285" y="3699"/>
                  </a:lnTo>
                  <a:lnTo>
                    <a:pt x="2969" y="4039"/>
                  </a:lnTo>
                  <a:lnTo>
                    <a:pt x="2677" y="4429"/>
                  </a:lnTo>
                  <a:lnTo>
                    <a:pt x="2433" y="4842"/>
                  </a:lnTo>
                  <a:lnTo>
                    <a:pt x="2214" y="5256"/>
                  </a:lnTo>
                  <a:lnTo>
                    <a:pt x="2044" y="5718"/>
                  </a:lnTo>
                  <a:lnTo>
                    <a:pt x="1874" y="6156"/>
                  </a:lnTo>
                  <a:lnTo>
                    <a:pt x="1776" y="6351"/>
                  </a:lnTo>
                  <a:lnTo>
                    <a:pt x="1679" y="6521"/>
                  </a:lnTo>
                  <a:lnTo>
                    <a:pt x="1630" y="6691"/>
                  </a:lnTo>
                  <a:lnTo>
                    <a:pt x="1630" y="6862"/>
                  </a:lnTo>
                  <a:lnTo>
                    <a:pt x="1655" y="6910"/>
                  </a:lnTo>
                  <a:lnTo>
                    <a:pt x="1703" y="6935"/>
                  </a:lnTo>
                  <a:lnTo>
                    <a:pt x="1630" y="7348"/>
                  </a:lnTo>
                  <a:lnTo>
                    <a:pt x="1582" y="7762"/>
                  </a:lnTo>
                  <a:lnTo>
                    <a:pt x="1557" y="8151"/>
                  </a:lnTo>
                  <a:lnTo>
                    <a:pt x="1557" y="8565"/>
                  </a:lnTo>
                  <a:lnTo>
                    <a:pt x="1557" y="8881"/>
                  </a:lnTo>
                  <a:lnTo>
                    <a:pt x="1606" y="9198"/>
                  </a:lnTo>
                  <a:lnTo>
                    <a:pt x="1655" y="9514"/>
                  </a:lnTo>
                  <a:lnTo>
                    <a:pt x="1703" y="9830"/>
                  </a:lnTo>
                  <a:lnTo>
                    <a:pt x="1776" y="10171"/>
                  </a:lnTo>
                  <a:lnTo>
                    <a:pt x="1874" y="10487"/>
                  </a:lnTo>
                  <a:lnTo>
                    <a:pt x="1995" y="10828"/>
                  </a:lnTo>
                  <a:lnTo>
                    <a:pt x="2117" y="11144"/>
                  </a:lnTo>
                  <a:lnTo>
                    <a:pt x="2020" y="11193"/>
                  </a:lnTo>
                  <a:lnTo>
                    <a:pt x="1898" y="11290"/>
                  </a:lnTo>
                  <a:lnTo>
                    <a:pt x="1776" y="11412"/>
                  </a:lnTo>
                  <a:lnTo>
                    <a:pt x="1655" y="11607"/>
                  </a:lnTo>
                  <a:lnTo>
                    <a:pt x="1387" y="12045"/>
                  </a:lnTo>
                  <a:lnTo>
                    <a:pt x="1119" y="12556"/>
                  </a:lnTo>
                  <a:lnTo>
                    <a:pt x="876" y="13091"/>
                  </a:lnTo>
                  <a:lnTo>
                    <a:pt x="657" y="13553"/>
                  </a:lnTo>
                  <a:lnTo>
                    <a:pt x="414" y="14113"/>
                  </a:lnTo>
                  <a:lnTo>
                    <a:pt x="243" y="14551"/>
                  </a:lnTo>
                  <a:lnTo>
                    <a:pt x="97" y="14989"/>
                  </a:lnTo>
                  <a:lnTo>
                    <a:pt x="49" y="15208"/>
                  </a:lnTo>
                  <a:lnTo>
                    <a:pt x="0" y="15427"/>
                  </a:lnTo>
                  <a:lnTo>
                    <a:pt x="0" y="15670"/>
                  </a:lnTo>
                  <a:lnTo>
                    <a:pt x="49" y="15889"/>
                  </a:lnTo>
                  <a:lnTo>
                    <a:pt x="97" y="16084"/>
                  </a:lnTo>
                  <a:lnTo>
                    <a:pt x="195" y="16254"/>
                  </a:lnTo>
                  <a:lnTo>
                    <a:pt x="316" y="16400"/>
                  </a:lnTo>
                  <a:lnTo>
                    <a:pt x="487" y="16497"/>
                  </a:lnTo>
                  <a:lnTo>
                    <a:pt x="657" y="16595"/>
                  </a:lnTo>
                  <a:lnTo>
                    <a:pt x="827" y="16643"/>
                  </a:lnTo>
                  <a:lnTo>
                    <a:pt x="1046" y="16668"/>
                  </a:lnTo>
                  <a:lnTo>
                    <a:pt x="1241" y="16668"/>
                  </a:lnTo>
                  <a:lnTo>
                    <a:pt x="1509" y="16643"/>
                  </a:lnTo>
                  <a:lnTo>
                    <a:pt x="1776" y="16570"/>
                  </a:lnTo>
                  <a:lnTo>
                    <a:pt x="2044" y="16497"/>
                  </a:lnTo>
                  <a:lnTo>
                    <a:pt x="2312" y="16400"/>
                  </a:lnTo>
                  <a:lnTo>
                    <a:pt x="2823" y="16157"/>
                  </a:lnTo>
                  <a:lnTo>
                    <a:pt x="3309" y="15913"/>
                  </a:lnTo>
                  <a:lnTo>
                    <a:pt x="3796" y="15646"/>
                  </a:lnTo>
                  <a:lnTo>
                    <a:pt x="4258" y="15378"/>
                  </a:lnTo>
                  <a:lnTo>
                    <a:pt x="4721" y="15062"/>
                  </a:lnTo>
                  <a:lnTo>
                    <a:pt x="5183" y="14745"/>
                  </a:lnTo>
                  <a:lnTo>
                    <a:pt x="5791" y="14307"/>
                  </a:lnTo>
                  <a:lnTo>
                    <a:pt x="5767" y="14405"/>
                  </a:lnTo>
                  <a:lnTo>
                    <a:pt x="5767" y="14502"/>
                  </a:lnTo>
                  <a:lnTo>
                    <a:pt x="5791" y="14599"/>
                  </a:lnTo>
                  <a:lnTo>
                    <a:pt x="5864" y="14672"/>
                  </a:lnTo>
                  <a:lnTo>
                    <a:pt x="5937" y="14745"/>
                  </a:lnTo>
                  <a:lnTo>
                    <a:pt x="6035" y="14794"/>
                  </a:lnTo>
                  <a:lnTo>
                    <a:pt x="6302" y="14867"/>
                  </a:lnTo>
                  <a:lnTo>
                    <a:pt x="6594" y="14940"/>
                  </a:lnTo>
                  <a:lnTo>
                    <a:pt x="6910" y="14964"/>
                  </a:lnTo>
                  <a:lnTo>
                    <a:pt x="7227" y="14989"/>
                  </a:lnTo>
                  <a:lnTo>
                    <a:pt x="7543" y="14989"/>
                  </a:lnTo>
                  <a:lnTo>
                    <a:pt x="7567" y="15037"/>
                  </a:lnTo>
                  <a:lnTo>
                    <a:pt x="7640" y="15062"/>
                  </a:lnTo>
                  <a:lnTo>
                    <a:pt x="7689" y="15062"/>
                  </a:lnTo>
                  <a:lnTo>
                    <a:pt x="7713" y="15037"/>
                  </a:lnTo>
                  <a:lnTo>
                    <a:pt x="7738" y="14964"/>
                  </a:lnTo>
                  <a:lnTo>
                    <a:pt x="8127" y="14940"/>
                  </a:lnTo>
                  <a:lnTo>
                    <a:pt x="8224" y="14940"/>
                  </a:lnTo>
                  <a:lnTo>
                    <a:pt x="8322" y="14964"/>
                  </a:lnTo>
                  <a:lnTo>
                    <a:pt x="8395" y="14916"/>
                  </a:lnTo>
                  <a:lnTo>
                    <a:pt x="8808" y="14867"/>
                  </a:lnTo>
                  <a:lnTo>
                    <a:pt x="9198" y="14794"/>
                  </a:lnTo>
                  <a:lnTo>
                    <a:pt x="9611" y="14697"/>
                  </a:lnTo>
                  <a:lnTo>
                    <a:pt x="10001" y="14599"/>
                  </a:lnTo>
                  <a:lnTo>
                    <a:pt x="10390" y="14453"/>
                  </a:lnTo>
                  <a:lnTo>
                    <a:pt x="10779" y="14307"/>
                  </a:lnTo>
                  <a:lnTo>
                    <a:pt x="11144" y="14137"/>
                  </a:lnTo>
                  <a:lnTo>
                    <a:pt x="11509" y="13918"/>
                  </a:lnTo>
                  <a:lnTo>
                    <a:pt x="12020" y="13577"/>
                  </a:lnTo>
                  <a:lnTo>
                    <a:pt x="12507" y="13164"/>
                  </a:lnTo>
                  <a:lnTo>
                    <a:pt x="12969" y="12726"/>
                  </a:lnTo>
                  <a:lnTo>
                    <a:pt x="13359" y="12264"/>
                  </a:lnTo>
                  <a:lnTo>
                    <a:pt x="13553" y="11996"/>
                  </a:lnTo>
                  <a:lnTo>
                    <a:pt x="13724" y="11753"/>
                  </a:lnTo>
                  <a:lnTo>
                    <a:pt x="13894" y="11485"/>
                  </a:lnTo>
                  <a:lnTo>
                    <a:pt x="14040" y="11193"/>
                  </a:lnTo>
                  <a:lnTo>
                    <a:pt x="14186" y="10925"/>
                  </a:lnTo>
                  <a:lnTo>
                    <a:pt x="14308" y="10633"/>
                  </a:lnTo>
                  <a:lnTo>
                    <a:pt x="14405" y="10341"/>
                  </a:lnTo>
                  <a:lnTo>
                    <a:pt x="14478" y="10049"/>
                  </a:lnTo>
                  <a:lnTo>
                    <a:pt x="14599" y="9538"/>
                  </a:lnTo>
                  <a:lnTo>
                    <a:pt x="14648" y="9003"/>
                  </a:lnTo>
                  <a:lnTo>
                    <a:pt x="14672" y="8468"/>
                  </a:lnTo>
                  <a:lnTo>
                    <a:pt x="14697" y="7957"/>
                  </a:lnTo>
                  <a:lnTo>
                    <a:pt x="14697" y="7519"/>
                  </a:lnTo>
                  <a:lnTo>
                    <a:pt x="14672" y="7032"/>
                  </a:lnTo>
                  <a:lnTo>
                    <a:pt x="14624" y="6813"/>
                  </a:lnTo>
                  <a:lnTo>
                    <a:pt x="14575" y="6594"/>
                  </a:lnTo>
                  <a:lnTo>
                    <a:pt x="14502" y="6375"/>
                  </a:lnTo>
                  <a:lnTo>
                    <a:pt x="14381" y="6180"/>
                  </a:lnTo>
                  <a:lnTo>
                    <a:pt x="14745" y="5718"/>
                  </a:lnTo>
                  <a:lnTo>
                    <a:pt x="15086" y="5207"/>
                  </a:lnTo>
                  <a:lnTo>
                    <a:pt x="15378" y="4696"/>
                  </a:lnTo>
                  <a:lnTo>
                    <a:pt x="15646" y="4185"/>
                  </a:lnTo>
                  <a:lnTo>
                    <a:pt x="15889" y="3650"/>
                  </a:lnTo>
                  <a:lnTo>
                    <a:pt x="16084" y="3090"/>
                  </a:lnTo>
                  <a:lnTo>
                    <a:pt x="16254" y="2506"/>
                  </a:lnTo>
                  <a:lnTo>
                    <a:pt x="16376" y="1922"/>
                  </a:lnTo>
                  <a:lnTo>
                    <a:pt x="16449" y="1509"/>
                  </a:lnTo>
                  <a:lnTo>
                    <a:pt x="16449" y="1290"/>
                  </a:lnTo>
                  <a:lnTo>
                    <a:pt x="16449" y="1046"/>
                  </a:lnTo>
                  <a:lnTo>
                    <a:pt x="16424" y="803"/>
                  </a:lnTo>
                  <a:lnTo>
                    <a:pt x="16376" y="584"/>
                  </a:lnTo>
                  <a:lnTo>
                    <a:pt x="16303" y="389"/>
                  </a:lnTo>
                  <a:lnTo>
                    <a:pt x="16230" y="316"/>
                  </a:lnTo>
                  <a:lnTo>
                    <a:pt x="16157" y="243"/>
                  </a:lnTo>
                  <a:lnTo>
                    <a:pt x="16035" y="122"/>
                  </a:lnTo>
                  <a:lnTo>
                    <a:pt x="15889" y="49"/>
                  </a:lnTo>
                  <a:lnTo>
                    <a:pt x="15767" y="2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 rot="1473029">
              <a:off x="5481677" y="2352112"/>
              <a:ext cx="856929" cy="834717"/>
            </a:xfrm>
            <a:custGeom>
              <a:avLst/>
              <a:gdLst/>
              <a:ahLst/>
              <a:cxnLst/>
              <a:rect l="l" t="t" r="r" b="b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6530815" y="1468646"/>
              <a:ext cx="375163" cy="36456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 rot="2487027">
              <a:off x="6289570" y="3122809"/>
              <a:ext cx="266888" cy="259347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98" name="Google Shape;98;p21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Inconsolata</vt:lpstr>
      <vt:lpstr>Times New Roman</vt:lpstr>
      <vt:lpstr>Arial</vt:lpstr>
      <vt:lpstr>Verdana</vt:lpstr>
      <vt:lpstr>Pangolin</vt:lpstr>
      <vt:lpstr>Jaques template</vt:lpstr>
      <vt:lpstr>Processus de design en ingénierie</vt:lpstr>
      <vt:lpstr>Le processus de design en ingénierie est une méthode pour solutionner un problème</vt:lpstr>
      <vt:lpstr>Étapes du processus de design en ingénierie</vt:lpstr>
      <vt:lpstr>Le manteau EMPWR</vt:lpstr>
      <vt:lpstr>PowerPoint Presentation</vt:lpstr>
      <vt:lpstr>Quels problèmes peux-tu résoudre?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Processus de design en ingénierie</dc:title>
  <dc:creator>Mario Blouin</dc:creator>
  <cp:lastModifiedBy>Mario Blouin</cp:lastModifiedBy>
  <cp:revision>1</cp:revision>
  <dcterms:modified xsi:type="dcterms:W3CDTF">2023-01-07T12:46:33Z</dcterms:modified>
</cp:coreProperties>
</file>