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0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1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2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8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9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1.xml" ContentType="application/vnd.openxmlformats-officedocument.presentationml.notesSlide+xml"/>
  <Override PartName="/ppt/tags/tag79.xml" ContentType="application/vnd.openxmlformats-officedocument.presentationml.tags+xml"/>
  <Override PartName="/ppt/notesSlides/notesSlide3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3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ixY/cwWGpWuku/uE85g9OG5i6y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2D5AA-C671-4671-94E2-6670BE486326}" v="15" dt="2023-01-14T17:12:18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82" d="100"/>
          <a:sy n="82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Blouin" userId="c9e8c2cd067712e5" providerId="LiveId" clId="{91E2D5AA-C671-4671-94E2-6670BE486326}"/>
    <pc:docChg chg="custSel modSld">
      <pc:chgData name="Mario Blouin" userId="c9e8c2cd067712e5" providerId="LiveId" clId="{91E2D5AA-C671-4671-94E2-6670BE486326}" dt="2023-01-14T17:12:18.316" v="107"/>
      <pc:docMkLst>
        <pc:docMk/>
      </pc:docMkLst>
      <pc:sldChg chg="modSp mod">
        <pc:chgData name="Mario Blouin" userId="c9e8c2cd067712e5" providerId="LiveId" clId="{91E2D5AA-C671-4671-94E2-6670BE486326}" dt="2023-01-14T17:09:15.900" v="2"/>
        <pc:sldMkLst>
          <pc:docMk/>
          <pc:sldMk cId="0" sldId="256"/>
        </pc:sldMkLst>
        <pc:spChg chg="replST">
          <ac:chgData name="Mario Blouin" userId="c9e8c2cd067712e5" providerId="LiveId" clId="{91E2D5AA-C671-4671-94E2-6670BE486326}" dt="2023-01-14T17:09:15.885" v="0"/>
          <ac:spMkLst>
            <pc:docMk/>
            <pc:sldMk cId="0" sldId="256"/>
            <ac:spMk id="90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5.898" v="1"/>
          <ac:spMkLst>
            <pc:docMk/>
            <pc:sldMk cId="0" sldId="256"/>
            <ac:spMk id="91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5.900" v="2"/>
          <ac:picMkLst>
            <pc:docMk/>
            <pc:sldMk cId="0" sldId="256"/>
            <ac:picMk id="92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09:15.910" v="5"/>
        <pc:sldMkLst>
          <pc:docMk/>
          <pc:sldMk cId="0" sldId="257"/>
        </pc:sldMkLst>
        <pc:spChg chg="replST">
          <ac:chgData name="Mario Blouin" userId="c9e8c2cd067712e5" providerId="LiveId" clId="{91E2D5AA-C671-4671-94E2-6670BE486326}" dt="2023-01-14T17:09:15.904" v="3"/>
          <ac:spMkLst>
            <pc:docMk/>
            <pc:sldMk cId="0" sldId="257"/>
            <ac:spMk id="97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5.907" v="4"/>
          <ac:spMkLst>
            <pc:docMk/>
            <pc:sldMk cId="0" sldId="257"/>
            <ac:spMk id="98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5.910" v="5"/>
          <ac:picMkLst>
            <pc:docMk/>
            <pc:sldMk cId="0" sldId="257"/>
            <ac:picMk id="99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09:33.842" v="87" actId="20577"/>
        <pc:sldMkLst>
          <pc:docMk/>
          <pc:sldMk cId="0" sldId="258"/>
        </pc:sldMkLst>
        <pc:spChg chg="mod replST">
          <ac:chgData name="Mario Blouin" userId="c9e8c2cd067712e5" providerId="LiveId" clId="{91E2D5AA-C671-4671-94E2-6670BE486326}" dt="2023-01-14T17:09:33.842" v="87" actId="20577"/>
          <ac:spMkLst>
            <pc:docMk/>
            <pc:sldMk cId="0" sldId="258"/>
            <ac:spMk id="104" creationId="{00000000-0000-0000-0000-000000000000}"/>
          </ac:spMkLst>
        </pc:spChg>
      </pc:sldChg>
      <pc:sldChg chg="modSp mod">
        <pc:chgData name="Mario Blouin" userId="c9e8c2cd067712e5" providerId="LiveId" clId="{91E2D5AA-C671-4671-94E2-6670BE486326}" dt="2023-01-14T17:09:15.927" v="9"/>
        <pc:sldMkLst>
          <pc:docMk/>
          <pc:sldMk cId="0" sldId="259"/>
        </pc:sldMkLst>
        <pc:spChg chg="replST">
          <ac:chgData name="Mario Blouin" userId="c9e8c2cd067712e5" providerId="LiveId" clId="{91E2D5AA-C671-4671-94E2-6670BE486326}" dt="2023-01-14T17:09:15.919" v="7"/>
          <ac:spMkLst>
            <pc:docMk/>
            <pc:sldMk cId="0" sldId="259"/>
            <ac:spMk id="110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5.923" v="8"/>
          <ac:spMkLst>
            <pc:docMk/>
            <pc:sldMk cId="0" sldId="259"/>
            <ac:spMk id="111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5.927" v="9"/>
          <ac:picMkLst>
            <pc:docMk/>
            <pc:sldMk cId="0" sldId="259"/>
            <ac:picMk id="112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09:15.933" v="11"/>
        <pc:sldMkLst>
          <pc:docMk/>
          <pc:sldMk cId="0" sldId="260"/>
        </pc:sldMkLst>
        <pc:spChg chg="replST">
          <ac:chgData name="Mario Blouin" userId="c9e8c2cd067712e5" providerId="LiveId" clId="{91E2D5AA-C671-4671-94E2-6670BE486326}" dt="2023-01-14T17:09:15.931" v="10"/>
          <ac:spMkLst>
            <pc:docMk/>
            <pc:sldMk cId="0" sldId="260"/>
            <ac:spMk id="117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5.933" v="11"/>
          <ac:picMkLst>
            <pc:docMk/>
            <pc:sldMk cId="0" sldId="260"/>
            <ac:picMk id="118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09:46.025" v="91" actId="20577"/>
        <pc:sldMkLst>
          <pc:docMk/>
          <pc:sldMk cId="0" sldId="261"/>
        </pc:sldMkLst>
        <pc:spChg chg="mod replST">
          <ac:chgData name="Mario Blouin" userId="c9e8c2cd067712e5" providerId="LiveId" clId="{91E2D5AA-C671-4671-94E2-6670BE486326}" dt="2023-01-14T17:09:40.460" v="90"/>
          <ac:spMkLst>
            <pc:docMk/>
            <pc:sldMk cId="0" sldId="261"/>
            <ac:spMk id="123" creationId="{00000000-0000-0000-0000-000000000000}"/>
          </ac:spMkLst>
        </pc:spChg>
        <pc:spChg chg="mod replST">
          <ac:chgData name="Mario Blouin" userId="c9e8c2cd067712e5" providerId="LiveId" clId="{91E2D5AA-C671-4671-94E2-6670BE486326}" dt="2023-01-14T17:09:46.025" v="91" actId="20577"/>
          <ac:spMkLst>
            <pc:docMk/>
            <pc:sldMk cId="0" sldId="261"/>
            <ac:spMk id="124" creationId="{00000000-0000-0000-0000-000000000000}"/>
          </ac:spMkLst>
        </pc:spChg>
      </pc:sldChg>
      <pc:sldChg chg="modSp mod">
        <pc:chgData name="Mario Blouin" userId="c9e8c2cd067712e5" providerId="LiveId" clId="{91E2D5AA-C671-4671-94E2-6670BE486326}" dt="2023-01-14T17:10:17.754" v="93"/>
        <pc:sldMkLst>
          <pc:docMk/>
          <pc:sldMk cId="0" sldId="262"/>
        </pc:sldMkLst>
        <pc:spChg chg="mod replST">
          <ac:chgData name="Mario Blouin" userId="c9e8c2cd067712e5" providerId="LiveId" clId="{91E2D5AA-C671-4671-94E2-6670BE486326}" dt="2023-01-14T17:10:17.754" v="93"/>
          <ac:spMkLst>
            <pc:docMk/>
            <pc:sldMk cId="0" sldId="262"/>
            <ac:spMk id="129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5.946" v="15"/>
          <ac:spMkLst>
            <pc:docMk/>
            <pc:sldMk cId="0" sldId="262"/>
            <ac:spMk id="130" creationId="{00000000-0000-0000-0000-000000000000}"/>
          </ac:spMkLst>
        </pc:spChg>
      </pc:sldChg>
      <pc:sldChg chg="modSp mod">
        <pc:chgData name="Mario Blouin" userId="c9e8c2cd067712e5" providerId="LiveId" clId="{91E2D5AA-C671-4671-94E2-6670BE486326}" dt="2023-01-14T17:10:27.526" v="95"/>
        <pc:sldMkLst>
          <pc:docMk/>
          <pc:sldMk cId="0" sldId="263"/>
        </pc:sldMkLst>
        <pc:spChg chg="replST">
          <ac:chgData name="Mario Blouin" userId="c9e8c2cd067712e5" providerId="LiveId" clId="{91E2D5AA-C671-4671-94E2-6670BE486326}" dt="2023-01-14T17:09:15.950" v="16"/>
          <ac:spMkLst>
            <pc:docMk/>
            <pc:sldMk cId="0" sldId="263"/>
            <ac:spMk id="135" creationId="{00000000-0000-0000-0000-000000000000}"/>
          </ac:spMkLst>
        </pc:spChg>
        <pc:spChg chg="mod replST">
          <ac:chgData name="Mario Blouin" userId="c9e8c2cd067712e5" providerId="LiveId" clId="{91E2D5AA-C671-4671-94E2-6670BE486326}" dt="2023-01-14T17:10:27.526" v="95"/>
          <ac:spMkLst>
            <pc:docMk/>
            <pc:sldMk cId="0" sldId="263"/>
            <ac:spMk id="136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5.957" v="18"/>
          <ac:picMkLst>
            <pc:docMk/>
            <pc:sldMk cId="0" sldId="263"/>
            <ac:picMk id="137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10:39.528" v="96" actId="20577"/>
        <pc:sldMkLst>
          <pc:docMk/>
          <pc:sldMk cId="0" sldId="264"/>
        </pc:sldMkLst>
        <pc:spChg chg="replST">
          <ac:chgData name="Mario Blouin" userId="c9e8c2cd067712e5" providerId="LiveId" clId="{91E2D5AA-C671-4671-94E2-6670BE486326}" dt="2023-01-14T17:09:15.960" v="19"/>
          <ac:spMkLst>
            <pc:docMk/>
            <pc:sldMk cId="0" sldId="264"/>
            <ac:spMk id="142" creationId="{00000000-0000-0000-0000-000000000000}"/>
          </ac:spMkLst>
        </pc:spChg>
        <pc:spChg chg="mod replST">
          <ac:chgData name="Mario Blouin" userId="c9e8c2cd067712e5" providerId="LiveId" clId="{91E2D5AA-C671-4671-94E2-6670BE486326}" dt="2023-01-14T17:10:39.528" v="96" actId="20577"/>
          <ac:spMkLst>
            <pc:docMk/>
            <pc:sldMk cId="0" sldId="264"/>
            <ac:spMk id="143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5.965" v="21"/>
          <ac:picMkLst>
            <pc:docMk/>
            <pc:sldMk cId="0" sldId="264"/>
            <ac:picMk id="144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09:15.972" v="23"/>
        <pc:sldMkLst>
          <pc:docMk/>
          <pc:sldMk cId="0" sldId="265"/>
        </pc:sldMkLst>
        <pc:spChg chg="replST">
          <ac:chgData name="Mario Blouin" userId="c9e8c2cd067712e5" providerId="LiveId" clId="{91E2D5AA-C671-4671-94E2-6670BE486326}" dt="2023-01-14T17:09:15.972" v="23"/>
          <ac:spMkLst>
            <pc:docMk/>
            <pc:sldMk cId="0" sldId="265"/>
            <ac:spMk id="149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5.969" v="22"/>
          <ac:picMkLst>
            <pc:docMk/>
            <pc:sldMk cId="0" sldId="265"/>
            <ac:picMk id="150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09:15.980" v="26"/>
        <pc:sldMkLst>
          <pc:docMk/>
          <pc:sldMk cId="0" sldId="266"/>
        </pc:sldMkLst>
        <pc:spChg chg="replST">
          <ac:chgData name="Mario Blouin" userId="c9e8c2cd067712e5" providerId="LiveId" clId="{91E2D5AA-C671-4671-94E2-6670BE486326}" dt="2023-01-14T17:09:15.975" v="24"/>
          <ac:spMkLst>
            <pc:docMk/>
            <pc:sldMk cId="0" sldId="266"/>
            <ac:spMk id="155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5.978" v="25"/>
          <ac:spMkLst>
            <pc:docMk/>
            <pc:sldMk cId="0" sldId="266"/>
            <ac:spMk id="156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5.980" v="26"/>
          <ac:picMkLst>
            <pc:docMk/>
            <pc:sldMk cId="0" sldId="266"/>
            <ac:picMk id="157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09:33.889" v="88" actId="27636"/>
        <pc:sldMkLst>
          <pc:docMk/>
          <pc:sldMk cId="0" sldId="267"/>
        </pc:sldMkLst>
        <pc:spChg chg="mod replST">
          <ac:chgData name="Mario Blouin" userId="c9e8c2cd067712e5" providerId="LiveId" clId="{91E2D5AA-C671-4671-94E2-6670BE486326}" dt="2023-01-14T17:09:33.889" v="88" actId="27636"/>
          <ac:spMkLst>
            <pc:docMk/>
            <pc:sldMk cId="0" sldId="267"/>
            <ac:spMk id="162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5.987" v="28"/>
          <ac:spMkLst>
            <pc:docMk/>
            <pc:sldMk cId="0" sldId="267"/>
            <ac:spMk id="163" creationId="{00000000-0000-0000-0000-000000000000}"/>
          </ac:spMkLst>
        </pc:spChg>
      </pc:sldChg>
      <pc:sldChg chg="modSp mod">
        <pc:chgData name="Mario Blouin" userId="c9e8c2cd067712e5" providerId="LiveId" clId="{91E2D5AA-C671-4671-94E2-6670BE486326}" dt="2023-01-14T17:09:15.993" v="30"/>
        <pc:sldMkLst>
          <pc:docMk/>
          <pc:sldMk cId="0" sldId="268"/>
        </pc:sldMkLst>
        <pc:spChg chg="replST">
          <ac:chgData name="Mario Blouin" userId="c9e8c2cd067712e5" providerId="LiveId" clId="{91E2D5AA-C671-4671-94E2-6670BE486326}" dt="2023-01-14T17:09:15.993" v="30"/>
          <ac:spMkLst>
            <pc:docMk/>
            <pc:sldMk cId="0" sldId="268"/>
            <ac:spMk id="169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5.990" v="29"/>
          <ac:picMkLst>
            <pc:docMk/>
            <pc:sldMk cId="0" sldId="268"/>
            <ac:picMk id="168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09:16" v="32"/>
        <pc:sldMkLst>
          <pc:docMk/>
          <pc:sldMk cId="0" sldId="269"/>
        </pc:sldMkLst>
        <pc:spChg chg="replST">
          <ac:chgData name="Mario Blouin" userId="c9e8c2cd067712e5" providerId="LiveId" clId="{91E2D5AA-C671-4671-94E2-6670BE486326}" dt="2023-01-14T17:09:15.997" v="31"/>
          <ac:spMkLst>
            <pc:docMk/>
            <pc:sldMk cId="0" sldId="269"/>
            <ac:spMk id="174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" v="32"/>
          <ac:spMkLst>
            <pc:docMk/>
            <pc:sldMk cId="0" sldId="269"/>
            <ac:spMk id="175" creationId="{00000000-0000-0000-0000-000000000000}"/>
          </ac:spMkLst>
        </pc:spChg>
      </pc:sldChg>
      <pc:sldChg chg="modSp mod">
        <pc:chgData name="Mario Blouin" userId="c9e8c2cd067712e5" providerId="LiveId" clId="{91E2D5AA-C671-4671-94E2-6670BE486326}" dt="2023-01-14T17:09:16.006" v="34"/>
        <pc:sldMkLst>
          <pc:docMk/>
          <pc:sldMk cId="0" sldId="270"/>
        </pc:sldMkLst>
        <pc:spChg chg="replST">
          <ac:chgData name="Mario Blouin" userId="c9e8c2cd067712e5" providerId="LiveId" clId="{91E2D5AA-C671-4671-94E2-6670BE486326}" dt="2023-01-14T17:09:16.003" v="33"/>
          <ac:spMkLst>
            <pc:docMk/>
            <pc:sldMk cId="0" sldId="270"/>
            <ac:spMk id="180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6.006" v="34"/>
          <ac:picMkLst>
            <pc:docMk/>
            <pc:sldMk cId="0" sldId="270"/>
            <ac:picMk id="181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11:18.453" v="102"/>
        <pc:sldMkLst>
          <pc:docMk/>
          <pc:sldMk cId="0" sldId="271"/>
        </pc:sldMkLst>
        <pc:spChg chg="mod replST">
          <ac:chgData name="Mario Blouin" userId="c9e8c2cd067712e5" providerId="LiveId" clId="{91E2D5AA-C671-4671-94E2-6670BE486326}" dt="2023-01-14T17:11:18.453" v="102"/>
          <ac:spMkLst>
            <pc:docMk/>
            <pc:sldMk cId="0" sldId="271"/>
            <ac:spMk id="186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011" v="36"/>
          <ac:spMkLst>
            <pc:docMk/>
            <pc:sldMk cId="0" sldId="271"/>
            <ac:spMk id="187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6.016" v="37"/>
          <ac:picMkLst>
            <pc:docMk/>
            <pc:sldMk cId="0" sldId="271"/>
            <ac:picMk id="188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09:16.022" v="39"/>
        <pc:sldMkLst>
          <pc:docMk/>
          <pc:sldMk cId="0" sldId="272"/>
        </pc:sldMkLst>
        <pc:spChg chg="replST">
          <ac:chgData name="Mario Blouin" userId="c9e8c2cd067712e5" providerId="LiveId" clId="{91E2D5AA-C671-4671-94E2-6670BE486326}" dt="2023-01-14T17:09:16.020" v="38"/>
          <ac:spMkLst>
            <pc:docMk/>
            <pc:sldMk cId="0" sldId="272"/>
            <ac:spMk id="193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022" v="39"/>
          <ac:spMkLst>
            <pc:docMk/>
            <pc:sldMk cId="0" sldId="272"/>
            <ac:spMk id="194" creationId="{00000000-0000-0000-0000-000000000000}"/>
          </ac:spMkLst>
        </pc:spChg>
      </pc:sldChg>
      <pc:sldChg chg="modSp mod">
        <pc:chgData name="Mario Blouin" userId="c9e8c2cd067712e5" providerId="LiveId" clId="{91E2D5AA-C671-4671-94E2-6670BE486326}" dt="2023-01-14T17:09:16.029" v="42"/>
        <pc:sldMkLst>
          <pc:docMk/>
          <pc:sldMk cId="0" sldId="273"/>
        </pc:sldMkLst>
        <pc:spChg chg="replST">
          <ac:chgData name="Mario Blouin" userId="c9e8c2cd067712e5" providerId="LiveId" clId="{91E2D5AA-C671-4671-94E2-6670BE486326}" dt="2023-01-14T17:09:16.025" v="40"/>
          <ac:spMkLst>
            <pc:docMk/>
            <pc:sldMk cId="0" sldId="273"/>
            <ac:spMk id="200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6.028" v="41"/>
          <ac:picMkLst>
            <pc:docMk/>
            <pc:sldMk cId="0" sldId="273"/>
            <ac:picMk id="201" creationId="{00000000-0000-0000-0000-000000000000}"/>
          </ac:picMkLst>
        </pc:picChg>
        <pc:picChg chg="replST">
          <ac:chgData name="Mario Blouin" userId="c9e8c2cd067712e5" providerId="LiveId" clId="{91E2D5AA-C671-4671-94E2-6670BE486326}" dt="2023-01-14T17:09:16.029" v="42"/>
          <ac:picMkLst>
            <pc:docMk/>
            <pc:sldMk cId="0" sldId="273"/>
            <ac:picMk id="202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09:16.037" v="44"/>
        <pc:sldMkLst>
          <pc:docMk/>
          <pc:sldMk cId="0" sldId="274"/>
        </pc:sldMkLst>
        <pc:spChg chg="replST">
          <ac:chgData name="Mario Blouin" userId="c9e8c2cd067712e5" providerId="LiveId" clId="{91E2D5AA-C671-4671-94E2-6670BE486326}" dt="2023-01-14T17:09:16.034" v="43"/>
          <ac:spMkLst>
            <pc:docMk/>
            <pc:sldMk cId="0" sldId="274"/>
            <ac:spMk id="207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037" v="44"/>
          <ac:spMkLst>
            <pc:docMk/>
            <pc:sldMk cId="0" sldId="274"/>
            <ac:spMk id="208" creationId="{00000000-0000-0000-0000-000000000000}"/>
          </ac:spMkLst>
        </pc:spChg>
      </pc:sldChg>
      <pc:sldChg chg="modSp mod">
        <pc:chgData name="Mario Blouin" userId="c9e8c2cd067712e5" providerId="LiveId" clId="{91E2D5AA-C671-4671-94E2-6670BE486326}" dt="2023-01-14T17:09:16.048" v="48"/>
        <pc:sldMkLst>
          <pc:docMk/>
          <pc:sldMk cId="0" sldId="275"/>
        </pc:sldMkLst>
        <pc:spChg chg="replST">
          <ac:chgData name="Mario Blouin" userId="c9e8c2cd067712e5" providerId="LiveId" clId="{91E2D5AA-C671-4671-94E2-6670BE486326}" dt="2023-01-14T17:09:16.041" v="45"/>
          <ac:spMkLst>
            <pc:docMk/>
            <pc:sldMk cId="0" sldId="275"/>
            <ac:spMk id="213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043" v="46"/>
          <ac:spMkLst>
            <pc:docMk/>
            <pc:sldMk cId="0" sldId="275"/>
            <ac:spMk id="214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6.044" v="47"/>
          <ac:picMkLst>
            <pc:docMk/>
            <pc:sldMk cId="0" sldId="275"/>
            <ac:picMk id="215" creationId="{00000000-0000-0000-0000-000000000000}"/>
          </ac:picMkLst>
        </pc:picChg>
        <pc:picChg chg="replST">
          <ac:chgData name="Mario Blouin" userId="c9e8c2cd067712e5" providerId="LiveId" clId="{91E2D5AA-C671-4671-94E2-6670BE486326}" dt="2023-01-14T17:09:16.048" v="48"/>
          <ac:picMkLst>
            <pc:docMk/>
            <pc:sldMk cId="0" sldId="275"/>
            <ac:picMk id="216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11:25.263" v="104" actId="27636"/>
        <pc:sldMkLst>
          <pc:docMk/>
          <pc:sldMk cId="0" sldId="276"/>
        </pc:sldMkLst>
        <pc:spChg chg="replST">
          <ac:chgData name="Mario Blouin" userId="c9e8c2cd067712e5" providerId="LiveId" clId="{91E2D5AA-C671-4671-94E2-6670BE486326}" dt="2023-01-14T17:09:16.052" v="49"/>
          <ac:spMkLst>
            <pc:docMk/>
            <pc:sldMk cId="0" sldId="276"/>
            <ac:spMk id="221" creationId="{00000000-0000-0000-0000-000000000000}"/>
          </ac:spMkLst>
        </pc:spChg>
        <pc:spChg chg="mod replST">
          <ac:chgData name="Mario Blouin" userId="c9e8c2cd067712e5" providerId="LiveId" clId="{91E2D5AA-C671-4671-94E2-6670BE486326}" dt="2023-01-14T17:11:25.263" v="104" actId="27636"/>
          <ac:spMkLst>
            <pc:docMk/>
            <pc:sldMk cId="0" sldId="276"/>
            <ac:spMk id="222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057" v="51"/>
          <ac:spMkLst>
            <pc:docMk/>
            <pc:sldMk cId="0" sldId="276"/>
            <ac:spMk id="223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060" v="52"/>
          <ac:spMkLst>
            <pc:docMk/>
            <pc:sldMk cId="0" sldId="276"/>
            <ac:spMk id="224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062" v="53"/>
          <ac:spMkLst>
            <pc:docMk/>
            <pc:sldMk cId="0" sldId="276"/>
            <ac:spMk id="225" creationId="{00000000-0000-0000-0000-000000000000}"/>
          </ac:spMkLst>
        </pc:spChg>
      </pc:sldChg>
      <pc:sldChg chg="modSp mod">
        <pc:chgData name="Mario Blouin" userId="c9e8c2cd067712e5" providerId="LiveId" clId="{91E2D5AA-C671-4671-94E2-6670BE486326}" dt="2023-01-14T17:09:16.074" v="57"/>
        <pc:sldMkLst>
          <pc:docMk/>
          <pc:sldMk cId="0" sldId="277"/>
        </pc:sldMkLst>
        <pc:spChg chg="replST">
          <ac:chgData name="Mario Blouin" userId="c9e8c2cd067712e5" providerId="LiveId" clId="{91E2D5AA-C671-4671-94E2-6670BE486326}" dt="2023-01-14T17:09:16.067" v="54"/>
          <ac:spMkLst>
            <pc:docMk/>
            <pc:sldMk cId="0" sldId="277"/>
            <ac:spMk id="230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069" v="55"/>
          <ac:spMkLst>
            <pc:docMk/>
            <pc:sldMk cId="0" sldId="277"/>
            <ac:spMk id="231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071" v="56"/>
          <ac:spMkLst>
            <pc:docMk/>
            <pc:sldMk cId="0" sldId="277"/>
            <ac:spMk id="233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6.074" v="57"/>
          <ac:picMkLst>
            <pc:docMk/>
            <pc:sldMk cId="0" sldId="277"/>
            <ac:picMk id="235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09:16.081" v="59"/>
        <pc:sldMkLst>
          <pc:docMk/>
          <pc:sldMk cId="0" sldId="278"/>
        </pc:sldMkLst>
        <pc:spChg chg="replST">
          <ac:chgData name="Mario Blouin" userId="c9e8c2cd067712e5" providerId="LiveId" clId="{91E2D5AA-C671-4671-94E2-6670BE486326}" dt="2023-01-14T17:09:16.078" v="58"/>
          <ac:spMkLst>
            <pc:docMk/>
            <pc:sldMk cId="0" sldId="278"/>
            <ac:spMk id="240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6.081" v="59"/>
          <ac:picMkLst>
            <pc:docMk/>
            <pc:sldMk cId="0" sldId="278"/>
            <ac:picMk id="241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09:16.087" v="61"/>
        <pc:sldMkLst>
          <pc:docMk/>
          <pc:sldMk cId="0" sldId="279"/>
        </pc:sldMkLst>
        <pc:spChg chg="replST">
          <ac:chgData name="Mario Blouin" userId="c9e8c2cd067712e5" providerId="LiveId" clId="{91E2D5AA-C671-4671-94E2-6670BE486326}" dt="2023-01-14T17:09:16.085" v="60"/>
          <ac:spMkLst>
            <pc:docMk/>
            <pc:sldMk cId="0" sldId="279"/>
            <ac:spMk id="246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087" v="61"/>
          <ac:spMkLst>
            <pc:docMk/>
            <pc:sldMk cId="0" sldId="279"/>
            <ac:spMk id="247" creationId="{00000000-0000-0000-0000-000000000000}"/>
          </ac:spMkLst>
        </pc:spChg>
      </pc:sldChg>
      <pc:sldChg chg="modSp mod">
        <pc:chgData name="Mario Blouin" userId="c9e8c2cd067712e5" providerId="LiveId" clId="{91E2D5AA-C671-4671-94E2-6670BE486326}" dt="2023-01-14T17:09:16.096" v="64"/>
        <pc:sldMkLst>
          <pc:docMk/>
          <pc:sldMk cId="0" sldId="280"/>
        </pc:sldMkLst>
        <pc:spChg chg="replST">
          <ac:chgData name="Mario Blouin" userId="c9e8c2cd067712e5" providerId="LiveId" clId="{91E2D5AA-C671-4671-94E2-6670BE486326}" dt="2023-01-14T17:09:16.091" v="62"/>
          <ac:spMkLst>
            <pc:docMk/>
            <pc:sldMk cId="0" sldId="280"/>
            <ac:spMk id="252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093" v="63"/>
          <ac:spMkLst>
            <pc:docMk/>
            <pc:sldMk cId="0" sldId="280"/>
            <ac:spMk id="253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6.096" v="64"/>
          <ac:picMkLst>
            <pc:docMk/>
            <pc:sldMk cId="0" sldId="280"/>
            <ac:picMk id="254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11:43.900" v="105" actId="20577"/>
        <pc:sldMkLst>
          <pc:docMk/>
          <pc:sldMk cId="0" sldId="281"/>
        </pc:sldMkLst>
        <pc:spChg chg="mod replST">
          <ac:chgData name="Mario Blouin" userId="c9e8c2cd067712e5" providerId="LiveId" clId="{91E2D5AA-C671-4671-94E2-6670BE486326}" dt="2023-01-14T17:11:43.900" v="105" actId="20577"/>
          <ac:spMkLst>
            <pc:docMk/>
            <pc:sldMk cId="0" sldId="281"/>
            <ac:spMk id="259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102" v="66"/>
          <ac:spMkLst>
            <pc:docMk/>
            <pc:sldMk cId="0" sldId="281"/>
            <ac:spMk id="260" creationId="{00000000-0000-0000-0000-000000000000}"/>
          </ac:spMkLst>
        </pc:spChg>
      </pc:sldChg>
      <pc:sldChg chg="modSp mod">
        <pc:chgData name="Mario Blouin" userId="c9e8c2cd067712e5" providerId="LiveId" clId="{91E2D5AA-C671-4671-94E2-6670BE486326}" dt="2023-01-14T17:09:16.109" v="68"/>
        <pc:sldMkLst>
          <pc:docMk/>
          <pc:sldMk cId="0" sldId="282"/>
        </pc:sldMkLst>
        <pc:spChg chg="replST">
          <ac:chgData name="Mario Blouin" userId="c9e8c2cd067712e5" providerId="LiveId" clId="{91E2D5AA-C671-4671-94E2-6670BE486326}" dt="2023-01-14T17:09:16.106" v="67"/>
          <ac:spMkLst>
            <pc:docMk/>
            <pc:sldMk cId="0" sldId="282"/>
            <ac:spMk id="266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6.109" v="68"/>
          <ac:picMkLst>
            <pc:docMk/>
            <pc:sldMk cId="0" sldId="282"/>
            <ac:picMk id="267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09:16.115" v="70"/>
        <pc:sldMkLst>
          <pc:docMk/>
          <pc:sldMk cId="0" sldId="283"/>
        </pc:sldMkLst>
        <pc:spChg chg="replST">
          <ac:chgData name="Mario Blouin" userId="c9e8c2cd067712e5" providerId="LiveId" clId="{91E2D5AA-C671-4671-94E2-6670BE486326}" dt="2023-01-14T17:09:16.113" v="69"/>
          <ac:spMkLst>
            <pc:docMk/>
            <pc:sldMk cId="0" sldId="283"/>
            <ac:spMk id="272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115" v="70"/>
          <ac:spMkLst>
            <pc:docMk/>
            <pc:sldMk cId="0" sldId="283"/>
            <ac:spMk id="273" creationId="{00000000-0000-0000-0000-000000000000}"/>
          </ac:spMkLst>
        </pc:spChg>
      </pc:sldChg>
      <pc:sldChg chg="modSp mod">
        <pc:chgData name="Mario Blouin" userId="c9e8c2cd067712e5" providerId="LiveId" clId="{91E2D5AA-C671-4671-94E2-6670BE486326}" dt="2023-01-14T17:09:16.121" v="72"/>
        <pc:sldMkLst>
          <pc:docMk/>
          <pc:sldMk cId="0" sldId="284"/>
        </pc:sldMkLst>
        <pc:spChg chg="replST">
          <ac:chgData name="Mario Blouin" userId="c9e8c2cd067712e5" providerId="LiveId" clId="{91E2D5AA-C671-4671-94E2-6670BE486326}" dt="2023-01-14T17:09:16.119" v="71"/>
          <ac:spMkLst>
            <pc:docMk/>
            <pc:sldMk cId="0" sldId="284"/>
            <ac:spMk id="279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6.121" v="72"/>
          <ac:picMkLst>
            <pc:docMk/>
            <pc:sldMk cId="0" sldId="284"/>
            <ac:picMk id="280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09:16.132" v="75"/>
        <pc:sldMkLst>
          <pc:docMk/>
          <pc:sldMk cId="0" sldId="285"/>
        </pc:sldMkLst>
        <pc:spChg chg="replST">
          <ac:chgData name="Mario Blouin" userId="c9e8c2cd067712e5" providerId="LiveId" clId="{91E2D5AA-C671-4671-94E2-6670BE486326}" dt="2023-01-14T17:09:16.127" v="73"/>
          <ac:spMkLst>
            <pc:docMk/>
            <pc:sldMk cId="0" sldId="285"/>
            <ac:spMk id="285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130" v="74"/>
          <ac:spMkLst>
            <pc:docMk/>
            <pc:sldMk cId="0" sldId="285"/>
            <ac:spMk id="286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6.132" v="75"/>
          <ac:picMkLst>
            <pc:docMk/>
            <pc:sldMk cId="0" sldId="285"/>
            <ac:picMk id="287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12:07.650" v="106"/>
        <pc:sldMkLst>
          <pc:docMk/>
          <pc:sldMk cId="0" sldId="286"/>
        </pc:sldMkLst>
        <pc:spChg chg="mod replST">
          <ac:chgData name="Mario Blouin" userId="c9e8c2cd067712e5" providerId="LiveId" clId="{91E2D5AA-C671-4671-94E2-6670BE486326}" dt="2023-01-14T17:12:07.650" v="106"/>
          <ac:spMkLst>
            <pc:docMk/>
            <pc:sldMk cId="0" sldId="286"/>
            <ac:spMk id="292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139" v="77"/>
          <ac:spMkLst>
            <pc:docMk/>
            <pc:sldMk cId="0" sldId="286"/>
            <ac:spMk id="293" creationId="{00000000-0000-0000-0000-000000000000}"/>
          </ac:spMkLst>
        </pc:spChg>
      </pc:sldChg>
      <pc:sldChg chg="modSp mod modNotes">
        <pc:chgData name="Mario Blouin" userId="c9e8c2cd067712e5" providerId="LiveId" clId="{91E2D5AA-C671-4671-94E2-6670BE486326}" dt="2023-01-14T17:09:16.143" v="79"/>
        <pc:sldMkLst>
          <pc:docMk/>
          <pc:sldMk cId="0" sldId="287"/>
        </pc:sldMkLst>
        <pc:picChg chg="replST">
          <ac:chgData name="Mario Blouin" userId="c9e8c2cd067712e5" providerId="LiveId" clId="{91E2D5AA-C671-4671-94E2-6670BE486326}" dt="2023-01-14T17:09:16.143" v="78"/>
          <ac:picMkLst>
            <pc:docMk/>
            <pc:sldMk cId="0" sldId="287"/>
            <ac:picMk id="298" creationId="{00000000-0000-0000-0000-000000000000}"/>
          </ac:picMkLst>
        </pc:picChg>
      </pc:sldChg>
      <pc:sldChg chg="modSp mod">
        <pc:chgData name="Mario Blouin" userId="c9e8c2cd067712e5" providerId="LiveId" clId="{91E2D5AA-C671-4671-94E2-6670BE486326}" dt="2023-01-14T17:12:18.316" v="107"/>
        <pc:sldMkLst>
          <pc:docMk/>
          <pc:sldMk cId="0" sldId="288"/>
        </pc:sldMkLst>
        <pc:spChg chg="replST">
          <ac:chgData name="Mario Blouin" userId="c9e8c2cd067712e5" providerId="LiveId" clId="{91E2D5AA-C671-4671-94E2-6670BE486326}" dt="2023-01-14T17:09:16.148" v="80"/>
          <ac:spMkLst>
            <pc:docMk/>
            <pc:sldMk cId="0" sldId="288"/>
            <ac:spMk id="303" creationId="{00000000-0000-0000-0000-000000000000}"/>
          </ac:spMkLst>
        </pc:spChg>
        <pc:spChg chg="mod replST">
          <ac:chgData name="Mario Blouin" userId="c9e8c2cd067712e5" providerId="LiveId" clId="{91E2D5AA-C671-4671-94E2-6670BE486326}" dt="2023-01-14T17:12:18.316" v="107"/>
          <ac:spMkLst>
            <pc:docMk/>
            <pc:sldMk cId="0" sldId="288"/>
            <ac:spMk id="304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152" v="82"/>
          <ac:spMkLst>
            <pc:docMk/>
            <pc:sldMk cId="0" sldId="288"/>
            <ac:spMk id="305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155" v="83"/>
          <ac:spMkLst>
            <pc:docMk/>
            <pc:sldMk cId="0" sldId="288"/>
            <ac:spMk id="306" creationId="{00000000-0000-0000-0000-000000000000}"/>
          </ac:spMkLst>
        </pc:spChg>
        <pc:spChg chg="replST">
          <ac:chgData name="Mario Blouin" userId="c9e8c2cd067712e5" providerId="LiveId" clId="{91E2D5AA-C671-4671-94E2-6670BE486326}" dt="2023-01-14T17:09:16.165" v="84"/>
          <ac:spMkLst>
            <pc:docMk/>
            <pc:sldMk cId="0" sldId="288"/>
            <ac:spMk id="307" creationId="{00000000-0000-0000-0000-000000000000}"/>
          </ac:spMkLst>
        </pc:spChg>
      </pc:sldChg>
      <pc:sldChg chg="modSp mod">
        <pc:chgData name="Mario Blouin" userId="c9e8c2cd067712e5" providerId="LiveId" clId="{91E2D5AA-C671-4671-94E2-6670BE486326}" dt="2023-01-14T17:09:16.172" v="86"/>
        <pc:sldMkLst>
          <pc:docMk/>
          <pc:sldMk cId="0" sldId="289"/>
        </pc:sldMkLst>
        <pc:spChg chg="replST">
          <ac:chgData name="Mario Blouin" userId="c9e8c2cd067712e5" providerId="LiveId" clId="{91E2D5AA-C671-4671-94E2-6670BE486326}" dt="2023-01-14T17:09:16.169" v="85"/>
          <ac:spMkLst>
            <pc:docMk/>
            <pc:sldMk cId="0" sldId="289"/>
            <ac:spMk id="313" creationId="{00000000-0000-0000-0000-000000000000}"/>
          </ac:spMkLst>
        </pc:spChg>
        <pc:picChg chg="replST">
          <ac:chgData name="Mario Blouin" userId="c9e8c2cd067712e5" providerId="LiveId" clId="{91E2D5AA-C671-4671-94E2-6670BE486326}" dt="2023-01-14T17:09:16.172" v="86"/>
          <ac:picMkLst>
            <pc:docMk/>
            <pc:sldMk cId="0" sldId="289"/>
            <ac:picMk id="2" creationId="{8009F534-0201-5BE2-FB42-484964DF41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4pPr>
            <a:lvl5pPr lvl="4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5pPr>
            <a:lvl6pPr lvl="5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6pPr>
            <a:lvl7pPr lvl="6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7pPr>
            <a:lvl8pPr lvl="7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8pPr>
            <a:lvl9pPr lvl="8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" name="Google Shape;14;p36"/>
          <p:cNvCxnSpPr/>
          <p:nvPr/>
        </p:nvCxnSpPr>
        <p:spPr>
          <a:xfrm>
            <a:off x="1463626" y="3550126"/>
            <a:ext cx="2971800" cy="1588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15" name="Google Shape;15;p36"/>
          <p:cNvCxnSpPr/>
          <p:nvPr/>
        </p:nvCxnSpPr>
        <p:spPr>
          <a:xfrm>
            <a:off x="4708574" y="3550126"/>
            <a:ext cx="2971800" cy="1588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sp>
        <p:nvSpPr>
          <p:cNvPr id="16" name="Google Shape;16;p36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" name="Google Shape;17;p36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2232819" y="-327818"/>
            <a:ext cx="46783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6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8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3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4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cxnSp>
        <p:nvCxnSpPr>
          <p:cNvPr id="44" name="Google Shape;44;p40"/>
          <p:cNvCxnSpPr/>
          <p:nvPr/>
        </p:nvCxnSpPr>
        <p:spPr>
          <a:xfrm>
            <a:off x="562945" y="2180219"/>
            <a:ext cx="3749040" cy="1588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45" name="Google Shape;45;p40"/>
          <p:cNvCxnSpPr/>
          <p:nvPr/>
        </p:nvCxnSpPr>
        <p:spPr>
          <a:xfrm>
            <a:off x="4754880" y="2180219"/>
            <a:ext cx="3749040" cy="1588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cxnSp>
        <p:nvCxnSpPr>
          <p:cNvPr id="52" name="Google Shape;52;p41"/>
          <p:cNvCxnSpPr/>
          <p:nvPr/>
        </p:nvCxnSpPr>
        <p:spPr>
          <a:xfrm>
            <a:off x="685800" y="4916992"/>
            <a:ext cx="7924800" cy="4301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3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4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4"/>
          <p:cNvSpPr>
            <a:spLocks noGrp="1"/>
          </p:cNvSpPr>
          <p:nvPr>
            <p:ph type="pic" idx="2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sy="103000" algn="ctr" rotWithShape="0">
              <a:srgbClr val="000000">
                <a:alpha val="31764"/>
              </a:srgbClr>
            </a:outerShdw>
          </a:effectLst>
        </p:spPr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Font typeface="Constantia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93369" algn="l">
              <a:spcBef>
                <a:spcPts val="100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82575" algn="l">
              <a:spcBef>
                <a:spcPts val="300"/>
              </a:spcBef>
              <a:spcAft>
                <a:spcPts val="0"/>
              </a:spcAft>
              <a:buSzPts val="850"/>
              <a:buChar char="⚫"/>
              <a:defRPr sz="1000"/>
            </a:lvl3pPr>
            <a:lvl4pPr marL="1828800" lvl="3" indent="-277177" algn="l">
              <a:spcBef>
                <a:spcPts val="300"/>
              </a:spcBef>
              <a:spcAft>
                <a:spcPts val="0"/>
              </a:spcAft>
              <a:buSzPts val="765"/>
              <a:buChar char="⚫"/>
              <a:defRPr sz="900"/>
            </a:lvl4pPr>
            <a:lvl5pPr marL="2286000" lvl="4" indent="-277177" algn="l">
              <a:spcBef>
                <a:spcPts val="340"/>
              </a:spcBef>
              <a:spcAft>
                <a:spcPts val="0"/>
              </a:spcAft>
              <a:buSzPts val="765"/>
              <a:buChar char="⚫"/>
              <a:defRPr sz="900"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" name="Google Shape;9;p35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4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8.xml"/><Relationship Id="rId7" Type="http://schemas.openxmlformats.org/officeDocument/2006/relationships/image" Target="../media/image15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7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hyperlink" Target="about:blank" TargetMode="Externa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9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video" Target="https://www.youtube.com/embed/Ab9OZsDECZw?feature=oembed" TargetMode="External"/><Relationship Id="rId1" Type="http://schemas.openxmlformats.org/officeDocument/2006/relationships/tags" Target="../tags/tag85.xml"/><Relationship Id="rId6" Type="http://schemas.openxmlformats.org/officeDocument/2006/relationships/image" Target="../media/image24.jpe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70"/>
              <a:buNone/>
            </a:pPr>
            <a:endParaRPr/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57200" y="494270"/>
            <a:ext cx="8305800" cy="29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9600"/>
              <a:buFont typeface="Constantia"/>
              <a:buNone/>
            </a:pPr>
            <a:r>
              <a:rPr lang="fr-CA" sz="9600" b="1" dirty="0"/>
              <a:t>Les signes vitaux</a:t>
            </a:r>
          </a:p>
        </p:txBody>
      </p:sp>
      <p:pic>
        <p:nvPicPr>
          <p:cNvPr id="92" name="Google Shape;92;p1"/>
          <p:cNvPicPr preferRelativeResize="0"/>
          <p:nvPr>
            <p:custDataLst>
              <p:tags r:id="rId3"/>
            </p:custDataLst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2057400" y="3733800"/>
            <a:ext cx="5257800" cy="1919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0"/>
          <p:cNvPicPr preferRelativeResize="0">
            <a:picLocks noGrp="1"/>
          </p:cNvPicPr>
          <p:nvPr>
            <p:ph type="body" idx="1"/>
            <p:custDataLst>
              <p:tags r:id="rId1"/>
            </p:custDataLst>
          </p:nvPr>
        </p:nvPicPr>
        <p:blipFill rotWithShape="1">
          <a:blip r:embed="rId5">
            <a:alphaModFix/>
          </a:blip>
          <a:srcRect/>
          <a:stretch/>
        </p:blipFill>
        <p:spPr>
          <a:xfrm rot="-308533">
            <a:off x="2795629" y="994084"/>
            <a:ext cx="5353370" cy="54869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0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5910" y="0"/>
            <a:ext cx="900328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onstantia"/>
              <a:buNone/>
            </a:pPr>
            <a:r>
              <a:rPr lang="fr-CA" sz="4400" b="1">
                <a:solidFill>
                  <a:srgbClr val="C00000"/>
                </a:solidFill>
              </a:rPr>
              <a:t> Emplacements du pouls</a:t>
            </a:r>
            <a:endParaRPr lang="fr-C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>
              <a:spcBef>
                <a:spcPts val="0"/>
              </a:spcBef>
              <a:buSzPts val="2380"/>
            </a:pPr>
            <a:r>
              <a:rPr lang="fr-CA" sz="2800" b="1" u="sng" dirty="0"/>
              <a:t>Pouls carotidien (cou) </a:t>
            </a:r>
            <a:endParaRPr lang="fr-CA" dirty="0"/>
          </a:p>
          <a:p>
            <a:pPr marL="0" lvl="0" indent="0">
              <a:spcBef>
                <a:spcPts val="1200"/>
              </a:spcBef>
              <a:buSzPts val="2380"/>
              <a:buNone/>
            </a:pPr>
            <a:r>
              <a:rPr lang="fr-CA" sz="2800" dirty="0"/>
              <a:t>Situé sous la tempe </a:t>
            </a:r>
          </a:p>
          <a:p>
            <a:pPr marL="0" lvl="0" indent="0">
              <a:buSzPts val="2380"/>
              <a:buNone/>
            </a:pPr>
            <a:r>
              <a:rPr lang="fr-CA" sz="2800" dirty="0"/>
              <a:t>et le lobe de l'oreille sur le cou </a:t>
            </a:r>
          </a:p>
          <a:p>
            <a:pPr marL="0" lvl="0" indent="0">
              <a:buSzPts val="2380"/>
              <a:buNone/>
            </a:pPr>
            <a:r>
              <a:rPr lang="fr-CA" sz="2800" dirty="0"/>
              <a:t>sous la ligne de la mâchoire</a:t>
            </a:r>
          </a:p>
          <a:p>
            <a:pPr marL="0" lvl="0" indent="0">
              <a:buSzPts val="2380"/>
              <a:buNone/>
            </a:pPr>
            <a:endParaRPr lang="fr-CA" sz="3200" dirty="0"/>
          </a:p>
          <a:p>
            <a:pPr marL="0" lvl="0" indent="0">
              <a:buSzPts val="2380"/>
              <a:buNone/>
            </a:pPr>
            <a:r>
              <a:rPr lang="fr-CA" sz="3200" dirty="0"/>
              <a:t>Trouvez votre pouls carotidien… </a:t>
            </a:r>
            <a:endParaRPr lang="fr-CA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2380"/>
              <a:buChar char="⚫"/>
            </a:pPr>
            <a:r>
              <a:rPr lang="fr-CA" sz="2800" b="1" dirty="0"/>
              <a:t>Maintenant, trouvez celui de votre partenaire…</a:t>
            </a:r>
            <a:endParaRPr lang="fr-CA" sz="2800" b="1" u="sng" dirty="0"/>
          </a:p>
        </p:txBody>
      </p:sp>
      <p:sp>
        <p:nvSpPr>
          <p:cNvPr id="156" name="Google Shape;156;p11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onstantia"/>
              <a:buNone/>
            </a:pPr>
            <a:r>
              <a:rPr lang="fr-CA" sz="5400" b="1">
                <a:solidFill>
                  <a:srgbClr val="C00000"/>
                </a:solidFill>
              </a:rPr>
              <a:t>Trouver le pouls</a:t>
            </a:r>
          </a:p>
        </p:txBody>
      </p:sp>
      <p:pic>
        <p:nvPicPr>
          <p:cNvPr id="157" name="Google Shape;157;p11"/>
          <p:cNvPicPr preferRelativeResize="0"/>
          <p:nvPr>
            <p:custDataLst>
              <p:tags r:id="rId3"/>
            </p:custDataLst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6078828" y="1295400"/>
            <a:ext cx="2503197" cy="2387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854558"/>
            <a:ext cx="8229600" cy="4241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spcBef>
                <a:spcPts val="0"/>
              </a:spcBef>
              <a:buSzPts val="2380"/>
              <a:buNone/>
            </a:pPr>
            <a:r>
              <a:rPr lang="en-US" sz="2800" b="1" u="sng" dirty="0" err="1"/>
              <a:t>Enregistrez</a:t>
            </a:r>
            <a:r>
              <a:rPr lang="en-US" sz="2800" b="1" u="sng" dirty="0"/>
              <a:t> </a:t>
            </a:r>
            <a:r>
              <a:rPr lang="en-US" sz="2800" b="1" u="sng" dirty="0" err="1"/>
              <a:t>ce</a:t>
            </a:r>
            <a:r>
              <a:rPr lang="en-US" sz="2800" b="1" u="sng" dirty="0"/>
              <a:t> </a:t>
            </a:r>
            <a:r>
              <a:rPr lang="en-US" sz="2800" b="1" u="sng" dirty="0" err="1"/>
              <a:t>graphique</a:t>
            </a:r>
            <a:r>
              <a:rPr lang="en-US" sz="2800" b="1" u="sng" dirty="0"/>
              <a:t> dans </a:t>
            </a:r>
            <a:r>
              <a:rPr lang="en-US" sz="2800" b="1" u="sng" dirty="0" err="1"/>
              <a:t>vos</a:t>
            </a:r>
            <a:r>
              <a:rPr lang="en-US" sz="2800" b="1" u="sng" dirty="0"/>
              <a:t> notes</a:t>
            </a:r>
            <a:endParaRPr sz="2800" b="1" u="sng" dirty="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380"/>
              <a:buChar char="⚫"/>
            </a:pPr>
            <a:r>
              <a:rPr lang="en-US" sz="2800" b="1" dirty="0"/>
              <a:t>10 sec = ___________ x 6 = _______________ </a:t>
            </a:r>
            <a:r>
              <a:rPr lang="fr-CA" sz="2800" b="1" dirty="0"/>
              <a:t>BCR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ts val="2380"/>
              <a:buChar char="⚫"/>
            </a:pPr>
            <a:r>
              <a:rPr lang="en-US" sz="2800" b="1" dirty="0"/>
              <a:t>15 sec </a:t>
            </a:r>
            <a:r>
              <a:rPr lang="en-US" sz="2800" b="1" dirty="0">
                <a:solidFill>
                  <a:srgbClr val="FFFFFF"/>
                </a:solidFill>
              </a:rPr>
              <a:t>= ___________ x 4 = _______________ </a:t>
            </a:r>
            <a:r>
              <a:rPr lang="fr-CA" sz="2800" b="1" dirty="0">
                <a:solidFill>
                  <a:srgbClr val="FFFFFF"/>
                </a:solidFill>
              </a:rPr>
              <a:t>BCR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ts val="2380"/>
              <a:buNone/>
            </a:pPr>
            <a:endParaRPr sz="2800" b="1" u="sng" dirty="0">
              <a:solidFill>
                <a:srgbClr val="FFFFFF"/>
              </a:solidFill>
            </a:endParaRPr>
          </a:p>
          <a:p>
            <a:pPr marL="0" lvl="0" indent="0">
              <a:buClr>
                <a:srgbClr val="F3A447"/>
              </a:buClr>
              <a:buSzPts val="2380"/>
              <a:buNone/>
            </a:pPr>
            <a:r>
              <a:rPr lang="en-US" sz="2800" b="1" u="sng" dirty="0" err="1">
                <a:solidFill>
                  <a:srgbClr val="FFFFFF"/>
                </a:solidFill>
              </a:rPr>
              <a:t>Maintenant</a:t>
            </a:r>
            <a:r>
              <a:rPr lang="en-US" sz="2800" b="1" u="sng" dirty="0">
                <a:solidFill>
                  <a:srgbClr val="FFFFFF"/>
                </a:solidFill>
              </a:rPr>
              <a:t>, laissez </a:t>
            </a:r>
            <a:r>
              <a:rPr lang="en-US" sz="2800" b="1" u="sng" dirty="0" err="1">
                <a:solidFill>
                  <a:srgbClr val="FFFFFF"/>
                </a:solidFill>
              </a:rPr>
              <a:t>votre</a:t>
            </a:r>
            <a:r>
              <a:rPr lang="en-US" sz="2800" b="1" u="sng" dirty="0">
                <a:solidFill>
                  <a:srgbClr val="FFFFFF"/>
                </a:solidFill>
              </a:rPr>
              <a:t> </a:t>
            </a:r>
            <a:r>
              <a:rPr lang="en-US" sz="2800" b="1" u="sng" dirty="0" err="1">
                <a:solidFill>
                  <a:srgbClr val="FFFFFF"/>
                </a:solidFill>
              </a:rPr>
              <a:t>partenaire</a:t>
            </a:r>
            <a:r>
              <a:rPr lang="en-US" sz="2800" b="1" u="sng" dirty="0">
                <a:solidFill>
                  <a:srgbClr val="FFFFFF"/>
                </a:solidFill>
              </a:rPr>
              <a:t> </a:t>
            </a:r>
            <a:r>
              <a:rPr lang="en-US" sz="2800" b="1" u="sng" dirty="0" err="1">
                <a:solidFill>
                  <a:srgbClr val="FFFFFF"/>
                </a:solidFill>
              </a:rPr>
              <a:t>vérifier</a:t>
            </a:r>
            <a:r>
              <a:rPr lang="en-US" sz="2800" b="1" u="sng" dirty="0">
                <a:solidFill>
                  <a:srgbClr val="FFFFFF"/>
                </a:solidFill>
              </a:rPr>
              <a:t> </a:t>
            </a:r>
            <a:r>
              <a:rPr lang="en-US" sz="2800" b="1" u="sng" dirty="0" err="1">
                <a:solidFill>
                  <a:srgbClr val="FFFFFF"/>
                </a:solidFill>
              </a:rPr>
              <a:t>votre</a:t>
            </a:r>
            <a:r>
              <a:rPr lang="en-US" sz="2800" b="1" u="sng" dirty="0">
                <a:solidFill>
                  <a:srgbClr val="FFFFFF"/>
                </a:solidFill>
              </a:rPr>
              <a:t> </a:t>
            </a:r>
            <a:r>
              <a:rPr lang="en-US" sz="2800" b="1" u="sng" dirty="0" err="1">
                <a:solidFill>
                  <a:srgbClr val="FFFFFF"/>
                </a:solidFill>
              </a:rPr>
              <a:t>pouls</a:t>
            </a:r>
            <a:r>
              <a:rPr lang="en-US" sz="2800" b="1" u="sng" dirty="0">
                <a:solidFill>
                  <a:srgbClr val="FFFFFF"/>
                </a:solidFill>
              </a:rPr>
              <a:t> pour: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ts val="2380"/>
              <a:buChar char="⚫"/>
            </a:pPr>
            <a:r>
              <a:rPr lang="en-US" sz="2800" b="1" dirty="0">
                <a:solidFill>
                  <a:srgbClr val="FFFFFF"/>
                </a:solidFill>
              </a:rPr>
              <a:t>20 sec = ___________ x 3 = ______________ </a:t>
            </a:r>
            <a:r>
              <a:rPr lang="fr-CA" sz="2800" b="1" dirty="0">
                <a:solidFill>
                  <a:srgbClr val="FFFFFF"/>
                </a:solidFill>
              </a:rPr>
              <a:t>BCR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ts val="2380"/>
              <a:buChar char="⚫"/>
            </a:pPr>
            <a:r>
              <a:rPr lang="en-US" sz="2800" b="1" dirty="0">
                <a:solidFill>
                  <a:srgbClr val="FFFFFF"/>
                </a:solidFill>
              </a:rPr>
              <a:t>30 sec = ___________ x 2 = ______________ </a:t>
            </a:r>
            <a:r>
              <a:rPr lang="fr-CA" sz="2800" b="1" dirty="0">
                <a:solidFill>
                  <a:srgbClr val="FFFFFF"/>
                </a:solidFill>
              </a:rPr>
              <a:t>BCR</a:t>
            </a:r>
            <a:endParaRPr dirty="0"/>
          </a:p>
          <a:p>
            <a:pPr marL="274320" lvl="0" indent="-133985" algn="l" rtl="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ts val="2210"/>
              <a:buNone/>
            </a:pPr>
            <a:endParaRPr b="1" dirty="0">
              <a:solidFill>
                <a:srgbClr val="FFFFFF"/>
              </a:solidFill>
            </a:endParaRPr>
          </a:p>
          <a:p>
            <a:pPr marL="274320" lvl="0" indent="-133985" algn="l" rtl="0">
              <a:spcBef>
                <a:spcPts val="600"/>
              </a:spcBef>
              <a:spcAft>
                <a:spcPts val="0"/>
              </a:spcAft>
              <a:buSzPts val="2210"/>
              <a:buNone/>
            </a:pPr>
            <a:endParaRPr b="1" dirty="0"/>
          </a:p>
        </p:txBody>
      </p:sp>
      <p:sp>
        <p:nvSpPr>
          <p:cNvPr id="163" name="Google Shape;163;p12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Constantia"/>
              <a:buNone/>
            </a:pPr>
            <a:r>
              <a:rPr lang="fr-CA" b="1">
                <a:solidFill>
                  <a:srgbClr val="C00000"/>
                </a:solidFill>
              </a:rPr>
              <a:t>Comment calculer votre battement de coeur au repos?</a:t>
            </a:r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3"/>
          <p:cNvPicPr preferRelativeResize="0"/>
          <p:nvPr>
            <p:custDataLst>
              <p:tags r:id="rId1"/>
            </p:custDataLst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24048" y="1081824"/>
            <a:ext cx="8295903" cy="531344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3"/>
          <p:cNvSpPr/>
          <p:nvPr>
            <p:custDataLst>
              <p:tags r:id="rId2"/>
            </p:custDataLst>
          </p:nvPr>
        </p:nvSpPr>
        <p:spPr>
          <a:xfrm>
            <a:off x="424048" y="290945"/>
            <a:ext cx="825285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b="1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Maintenant, consultez le tableau de votre classement........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b="1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Comment avez-vous fait ?</a:t>
            </a:r>
            <a:endParaRPr lang="fr-CA"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841678"/>
            <a:ext cx="8229600" cy="425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>
              <a:spcBef>
                <a:spcPts val="0"/>
              </a:spcBef>
              <a:buSzPts val="2380"/>
            </a:pPr>
            <a:r>
              <a:rPr lang="fr-CA" sz="2800" b="1" u="sng" dirty="0"/>
              <a:t>La fréquence cardiaque maximale est atteinte par un exercice maximal</a:t>
            </a:r>
          </a:p>
          <a:p>
            <a:pPr marL="274320" lvl="0" indent="-274320">
              <a:spcBef>
                <a:spcPts val="0"/>
              </a:spcBef>
              <a:buSzPts val="2380"/>
            </a:pPr>
            <a:endParaRPr lang="fr-CA" sz="2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380"/>
              <a:buNone/>
            </a:pPr>
            <a:r>
              <a:rPr lang="fr-CA" sz="2800" b="1" dirty="0"/>
              <a:t>Formule simple:</a:t>
            </a:r>
            <a:endParaRPr lang="fr-CA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2380"/>
              <a:buChar char="⚫"/>
            </a:pPr>
            <a:r>
              <a:rPr lang="fr-CA" sz="2800" b="1" dirty="0"/>
              <a:t>220 – votre âge = rythme cardiaque maximale</a:t>
            </a:r>
            <a:endParaRPr lang="fr-CA" dirty="0"/>
          </a:p>
          <a:p>
            <a:pPr marL="274320" lvl="0" indent="-274320">
              <a:buSzPts val="2380"/>
            </a:pPr>
            <a:r>
              <a:rPr lang="fr-CA" sz="2800" b="1" dirty="0"/>
              <a:t>Calculez la vôtre après 1 minute de saut étoile...…</a:t>
            </a:r>
            <a:endParaRPr lang="fr-CA" dirty="0"/>
          </a:p>
          <a:p>
            <a:pPr marL="274320" lvl="0" indent="-133985" algn="l" rtl="0">
              <a:spcBef>
                <a:spcPts val="600"/>
              </a:spcBef>
              <a:spcAft>
                <a:spcPts val="0"/>
              </a:spcAft>
              <a:buSzPts val="2210"/>
              <a:buNone/>
            </a:pPr>
            <a:endParaRPr lang="fr-CA" dirty="0"/>
          </a:p>
        </p:txBody>
      </p:sp>
      <p:sp>
        <p:nvSpPr>
          <p:cNvPr id="175" name="Google Shape;175;p1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457199"/>
            <a:ext cx="8229600" cy="108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C00000"/>
              </a:buClr>
              <a:buSzPts val="4400"/>
            </a:pPr>
            <a:r>
              <a:rPr lang="fr-CA" sz="3600" b="1" dirty="0">
                <a:solidFill>
                  <a:srgbClr val="C00000"/>
                </a:solidFill>
              </a:rPr>
              <a:t>Qu'est-ce le rythme cardiaque maximal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onstantia"/>
              <a:buNone/>
            </a:pPr>
            <a:r>
              <a:rPr lang="fr-CA" sz="6000" b="1">
                <a:solidFill>
                  <a:srgbClr val="C00000"/>
                </a:solidFill>
              </a:rPr>
              <a:t>Température</a:t>
            </a:r>
          </a:p>
        </p:txBody>
      </p:sp>
      <p:pic>
        <p:nvPicPr>
          <p:cNvPr id="181" name="Google Shape;181;p15"/>
          <p:cNvPicPr preferRelativeResize="0"/>
          <p:nvPr>
            <p:custDataLst>
              <p:tags r:id="rId2"/>
            </p:custDataLst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743200" y="2133600"/>
            <a:ext cx="3810000" cy="307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854558"/>
            <a:ext cx="8229600" cy="4241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>
              <a:spcBef>
                <a:spcPts val="300"/>
              </a:spcBef>
              <a:buSzPts val="2380"/>
            </a:pPr>
            <a:r>
              <a:rPr lang="fr-CA" sz="2800" b="1" dirty="0"/>
              <a:t>C'est la température </a:t>
            </a:r>
            <a:r>
              <a:rPr lang="fr-CA" sz="2800" b="1" u="sng" dirty="0"/>
              <a:t>centrale</a:t>
            </a:r>
            <a:r>
              <a:rPr lang="fr-CA" sz="2800" b="1" dirty="0"/>
              <a:t> du corps</a:t>
            </a:r>
          </a:p>
          <a:p>
            <a:pPr marL="274320" lvl="0" indent="-274320">
              <a:spcBef>
                <a:spcPts val="300"/>
              </a:spcBef>
              <a:buSzPts val="2380"/>
            </a:pPr>
            <a:r>
              <a:rPr lang="fr-CA" sz="2800" b="1" dirty="0"/>
              <a:t>Elle change tout au long de la journée</a:t>
            </a:r>
          </a:p>
          <a:p>
            <a:pPr marL="274320" lvl="0" indent="-274320">
              <a:spcBef>
                <a:spcPts val="300"/>
              </a:spcBef>
              <a:buSzPts val="2380"/>
            </a:pPr>
            <a:r>
              <a:rPr lang="fr-CA" sz="2800" b="1" u="sng" dirty="0"/>
              <a:t>Plus basse le matin</a:t>
            </a:r>
            <a:r>
              <a:rPr lang="fr-CA" sz="2800" b="1" dirty="0"/>
              <a:t> entre 4 et 6 heures</a:t>
            </a:r>
          </a:p>
          <a:p>
            <a:pPr marL="274320" lvl="0" indent="-274320">
              <a:spcBef>
                <a:spcPts val="300"/>
              </a:spcBef>
              <a:buSzPts val="2380"/>
            </a:pPr>
            <a:r>
              <a:rPr lang="fr-CA" sz="2800" b="1" u="sng" dirty="0"/>
              <a:t>Plus élevée le soir</a:t>
            </a:r>
            <a:r>
              <a:rPr lang="fr-CA" sz="2800" b="1" dirty="0"/>
              <a:t> entre 18 et 20</a:t>
            </a:r>
            <a:r>
              <a:rPr lang="fr-CA" sz="2800" b="1" u="sng" dirty="0"/>
              <a:t> heures</a:t>
            </a:r>
          </a:p>
          <a:p>
            <a:pPr marL="274320" lvl="0" indent="-274320">
              <a:spcBef>
                <a:spcPts val="300"/>
              </a:spcBef>
              <a:buSzPts val="2380"/>
            </a:pPr>
            <a:r>
              <a:rPr lang="fr-CA" sz="2800" b="1" dirty="0"/>
              <a:t>La température normale est d'environ 37 degrés Celsius ou 98,6 degrés Fahrenheit.</a:t>
            </a:r>
            <a:endParaRPr lang="fr-CA" dirty="0"/>
          </a:p>
        </p:txBody>
      </p:sp>
      <p:sp>
        <p:nvSpPr>
          <p:cNvPr id="187" name="Google Shape;187;p16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4129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onstantia"/>
              <a:buNone/>
            </a:pPr>
            <a:r>
              <a:rPr lang="fr-CA" sz="4800" b="1" dirty="0">
                <a:solidFill>
                  <a:srgbClr val="C00000"/>
                </a:solidFill>
              </a:rPr>
              <a:t>Qu'est-ce que la température corporelle ?</a:t>
            </a:r>
          </a:p>
        </p:txBody>
      </p:sp>
      <p:pic>
        <p:nvPicPr>
          <p:cNvPr id="188" name="Google Shape;188;p16"/>
          <p:cNvPicPr preferRelativeResize="0"/>
          <p:nvPr>
            <p:custDataLst>
              <p:tags r:id="rId3"/>
            </p:custDataLst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032229" y="4713668"/>
            <a:ext cx="1749552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533400" y="1981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>
              <a:spcAft>
                <a:spcPts val="600"/>
              </a:spcAft>
              <a:buSzPts val="2380"/>
            </a:pPr>
            <a:r>
              <a:rPr lang="fr-CA" sz="2800" b="1" u="sng" dirty="0"/>
              <a:t>La température corporelle est l'un des principaux indicateurs du fonctionnement normal du corps et de la santé.</a:t>
            </a:r>
          </a:p>
          <a:p>
            <a:pPr marL="274320" lvl="0" indent="-274320">
              <a:spcAft>
                <a:spcPts val="600"/>
              </a:spcAft>
              <a:buSzPts val="2380"/>
            </a:pPr>
            <a:r>
              <a:rPr lang="fr-CA" sz="2800" b="1" dirty="0"/>
              <a:t>Tout écart important par rapport à la température corporelle normale est un signe de mauvaise santé.</a:t>
            </a:r>
          </a:p>
          <a:p>
            <a:pPr marL="274320" lvl="0" indent="-274320">
              <a:spcAft>
                <a:spcPts val="600"/>
              </a:spcAft>
              <a:buSzPts val="2380"/>
            </a:pPr>
            <a:r>
              <a:rPr lang="fr-CA" sz="2800" b="1" dirty="0"/>
              <a:t>Il s'agit donc d'un moyen simple de surveiller l'état du patient.</a:t>
            </a:r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538767"/>
            <a:ext cx="8229600" cy="144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onstantia"/>
              <a:buNone/>
            </a:pPr>
            <a:r>
              <a:rPr lang="fr-CA" sz="4800" b="1" dirty="0">
                <a:solidFill>
                  <a:srgbClr val="C00000"/>
                </a:solidFill>
              </a:rPr>
              <a:t>Température corporelle normale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670325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onstantia"/>
              <a:buNone/>
            </a:pPr>
            <a:r>
              <a:rPr lang="fr-CA" sz="4800" b="1" dirty="0">
                <a:solidFill>
                  <a:srgbClr val="C00000"/>
                </a:solidFill>
              </a:rPr>
              <a:t>Température corporelle normale</a:t>
            </a:r>
            <a:endParaRPr lang="fr-CA" dirty="0"/>
          </a:p>
        </p:txBody>
      </p:sp>
      <p:pic>
        <p:nvPicPr>
          <p:cNvPr id="201" name="Google Shape;201;p18"/>
          <p:cNvPicPr preferRelativeResize="0"/>
          <p:nvPr>
            <p:custDataLst>
              <p:tags r:id="rId2"/>
            </p:custDataLst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533400" y="2098894"/>
            <a:ext cx="2743200" cy="347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8"/>
          <p:cNvPicPr preferRelativeResize="0"/>
          <p:nvPr>
            <p:custDataLst>
              <p:tags r:id="rId3"/>
            </p:custDataLst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3419381" y="2667000"/>
            <a:ext cx="5394722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20574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>
              <a:spcAft>
                <a:spcPts val="600"/>
              </a:spcAft>
              <a:buSzPts val="2380"/>
            </a:pPr>
            <a:r>
              <a:rPr lang="fr-CA" sz="2800" b="1" u="sng" dirty="0"/>
              <a:t>La température corporelle fluctue, mais notre corps la régularise automatiquement</a:t>
            </a:r>
            <a:r>
              <a:rPr lang="fr-CA" sz="2800" b="1" dirty="0"/>
              <a:t> - c'est ce qu'on appelle l'</a:t>
            </a:r>
            <a:r>
              <a:rPr lang="fr-CA" sz="2800" b="1" i="1" dirty="0"/>
              <a:t>homéostasie</a:t>
            </a:r>
            <a:r>
              <a:rPr lang="fr-CA" sz="2800" b="1" u="sng" dirty="0"/>
              <a:t>.</a:t>
            </a:r>
          </a:p>
          <a:p>
            <a:pPr marL="274320" lvl="0" indent="-274320">
              <a:spcAft>
                <a:spcPts val="600"/>
              </a:spcAft>
              <a:buSzPts val="2380"/>
            </a:pPr>
            <a:r>
              <a:rPr lang="fr-CA" sz="2800" b="1" dirty="0"/>
              <a:t>La température corporelle réagit à des facteurs externes, comme une chaleur ou un froid extrême, et à des facteurs internes, comme une infection.</a:t>
            </a:r>
          </a:p>
        </p:txBody>
      </p:sp>
      <p:sp>
        <p:nvSpPr>
          <p:cNvPr id="208" name="Google Shape;208;p19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19825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onstantia"/>
              <a:buNone/>
            </a:pPr>
            <a:r>
              <a:rPr lang="fr-CA" sz="5400" b="1" dirty="0">
                <a:solidFill>
                  <a:srgbClr val="C00000"/>
                </a:solidFill>
              </a:rPr>
              <a:t>Régulation thermique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2088292"/>
            <a:ext cx="8229600" cy="400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>
              <a:lnSpc>
                <a:spcPct val="150000"/>
              </a:lnSpc>
              <a:spcBef>
                <a:spcPts val="0"/>
              </a:spcBef>
              <a:buSzPts val="2380"/>
            </a:pPr>
            <a:r>
              <a:rPr lang="fr-CA" sz="2800" b="1" u="sng" dirty="0"/>
              <a:t>Rythme cardiaque (pouls)</a:t>
            </a:r>
          </a:p>
          <a:p>
            <a:pPr marL="274320" lvl="0" indent="-274320">
              <a:lnSpc>
                <a:spcPct val="150000"/>
              </a:lnSpc>
              <a:spcBef>
                <a:spcPts val="0"/>
              </a:spcBef>
              <a:buSzPts val="2380"/>
            </a:pPr>
            <a:r>
              <a:rPr lang="fr-CA" sz="2800" b="1" u="sng" dirty="0"/>
              <a:t>Fréquence respiratoire (respiration)</a:t>
            </a:r>
          </a:p>
          <a:p>
            <a:pPr marL="274320" lvl="0" indent="-274320">
              <a:lnSpc>
                <a:spcPct val="150000"/>
              </a:lnSpc>
              <a:spcBef>
                <a:spcPts val="0"/>
              </a:spcBef>
              <a:buSzPts val="2380"/>
            </a:pPr>
            <a:r>
              <a:rPr lang="fr-CA" sz="2800" b="1" u="sng" dirty="0"/>
              <a:t>Température</a:t>
            </a:r>
          </a:p>
          <a:p>
            <a:pPr marL="274320" lvl="0" indent="-274320">
              <a:lnSpc>
                <a:spcPct val="150000"/>
              </a:lnSpc>
              <a:spcBef>
                <a:spcPts val="0"/>
              </a:spcBef>
              <a:buSzPts val="2380"/>
            </a:pPr>
            <a:r>
              <a:rPr lang="fr-CA" sz="2800" b="1" u="sng" dirty="0"/>
              <a:t>Pression sanguine</a:t>
            </a:r>
          </a:p>
          <a:p>
            <a:pPr marL="274320" lvl="0" indent="-274320">
              <a:lnSpc>
                <a:spcPct val="150000"/>
              </a:lnSpc>
              <a:spcBef>
                <a:spcPts val="0"/>
              </a:spcBef>
              <a:buSzPts val="2380"/>
            </a:pPr>
            <a:r>
              <a:rPr lang="fr-CA" sz="2800" b="1" u="sng" dirty="0"/>
              <a:t>Saturation en oxygène</a:t>
            </a:r>
          </a:p>
        </p:txBody>
      </p:sp>
      <p:sp>
        <p:nvSpPr>
          <p:cNvPr id="98" name="Google Shape;98;p2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6562" y="152399"/>
            <a:ext cx="8587946" cy="1416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4800"/>
            </a:pPr>
            <a:r>
              <a:rPr lang="fr-CA" sz="4800" b="1" dirty="0"/>
              <a:t>Que sont les signes vitaux ?</a:t>
            </a:r>
          </a:p>
        </p:txBody>
      </p:sp>
      <p:pic>
        <p:nvPicPr>
          <p:cNvPr id="99" name="Google Shape;99;p2"/>
          <p:cNvPicPr preferRelativeResize="0"/>
          <p:nvPr>
            <p:custDataLst>
              <p:tags r:id="rId3"/>
            </p:custDataLst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5358714" y="3467100"/>
            <a:ext cx="292100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777284"/>
            <a:ext cx="8229600" cy="431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>
              <a:spcBef>
                <a:spcPts val="0"/>
              </a:spcBef>
              <a:buSzPts val="2210"/>
            </a:pPr>
            <a:r>
              <a:rPr lang="fr-CA" dirty="0"/>
              <a:t>La température corporelle était autrefois mesurée à l'aide de thermomètres à mercure liquide, mais aujourd'hui, nous utilisons des thermomètres électroniques numériques.</a:t>
            </a:r>
          </a:p>
        </p:txBody>
      </p:sp>
      <p:sp>
        <p:nvSpPr>
          <p:cNvPr id="214" name="Google Shape;214;p20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3901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rgbClr val="C00000"/>
              </a:buClr>
              <a:buSzPts val="4800"/>
            </a:pPr>
            <a:r>
              <a:rPr lang="fr-CA" sz="4800" b="1" dirty="0">
                <a:solidFill>
                  <a:srgbClr val="C00000"/>
                </a:solidFill>
              </a:rPr>
              <a:t>Comment prendre la température......</a:t>
            </a:r>
          </a:p>
        </p:txBody>
      </p:sp>
      <p:pic>
        <p:nvPicPr>
          <p:cNvPr id="215" name="Google Shape;215;p20"/>
          <p:cNvPicPr preferRelativeResize="0"/>
          <p:nvPr>
            <p:custDataLst>
              <p:tags r:id="rId3"/>
            </p:custDataLst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5118249" y="3672195"/>
            <a:ext cx="2524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>
            <p:custDataLst>
              <p:tags r:id="rId4"/>
            </p:custDataLst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1102024" y="3672195"/>
            <a:ext cx="2971800" cy="2204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fr-CA" sz="3600" dirty="0"/>
              <a:t>Orale</a:t>
            </a:r>
          </a:p>
        </p:txBody>
      </p:sp>
      <p:sp>
        <p:nvSpPr>
          <p:cNvPr id="222" name="Google Shape;222;p21"/>
          <p:cNvSpPr txBox="1"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>
              <a:spcAft>
                <a:spcPts val="600"/>
              </a:spcAft>
              <a:buSzPts val="2380"/>
            </a:pPr>
            <a:r>
              <a:rPr lang="fr-CA" sz="2800" b="1" dirty="0"/>
              <a:t>Présente la température interne la plus basse</a:t>
            </a:r>
          </a:p>
          <a:p>
            <a:pPr marL="274320" lvl="0" indent="-274320">
              <a:spcAft>
                <a:spcPts val="600"/>
              </a:spcAft>
              <a:buSzPts val="2380"/>
            </a:pPr>
            <a:r>
              <a:rPr lang="fr-CA" sz="2800" b="1" dirty="0"/>
              <a:t>Facteurs externes : Respirer avec la bouche, manger, boire peut influencer les résultats.</a:t>
            </a:r>
          </a:p>
        </p:txBody>
      </p:sp>
      <p:sp>
        <p:nvSpPr>
          <p:cNvPr id="223" name="Google Shape;223;p21"/>
          <p:cNvSpPr txBox="1">
            <a:spLocks noGrp="1"/>
          </p:cNvSpPr>
          <p:nvPr>
            <p:ph type="body" idx="3"/>
            <p:custDataLst>
              <p:tags r:id="rId3"/>
            </p:custDataLst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>
              <a:spcAft>
                <a:spcPts val="600"/>
              </a:spcAft>
              <a:buSzPts val="2380"/>
            </a:pPr>
            <a:r>
              <a:rPr lang="fr-CA" b="1" dirty="0"/>
              <a:t>Mesure sur la peau</a:t>
            </a:r>
          </a:p>
          <a:p>
            <a:pPr marL="274320" lvl="0" indent="-274320">
              <a:spcAft>
                <a:spcPts val="600"/>
              </a:spcAft>
              <a:buSzPts val="2380"/>
            </a:pPr>
            <a:r>
              <a:rPr lang="fr-CA" b="1" dirty="0"/>
              <a:t>Il y a généralement un délai de 3 heures entre la mesure de la température centrale et celle de la température cutanée.</a:t>
            </a:r>
          </a:p>
        </p:txBody>
      </p:sp>
      <p:sp>
        <p:nvSpPr>
          <p:cNvPr id="224" name="Google Shape;224;p21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onstantia"/>
              <a:buNone/>
            </a:pPr>
            <a:r>
              <a:rPr lang="en-US" sz="4800" b="1" u="sng">
                <a:solidFill>
                  <a:srgbClr val="C00000"/>
                </a:solidFill>
              </a:rPr>
              <a:t>How to take temperature</a:t>
            </a:r>
            <a:r>
              <a:rPr lang="en-US" sz="4800" b="1">
                <a:solidFill>
                  <a:srgbClr val="C00000"/>
                </a:solidFill>
              </a:rPr>
              <a:t>……</a:t>
            </a:r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body" idx="4"/>
            <p:custDataLst>
              <p:tags r:id="rId5"/>
            </p:custDataLst>
          </p:nvPr>
        </p:nvSpPr>
        <p:spPr>
          <a:xfrm>
            <a:off x="3886200" y="954703"/>
            <a:ext cx="4802188" cy="120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>
              <a:buSzPts val="3060"/>
            </a:pPr>
            <a:r>
              <a:rPr lang="fr-CA" sz="2400" dirty="0"/>
              <a:t>Axillaire (ou aisselle) &amp; oreille (Tympanique)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6406" y="1332697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fr-CA" sz="3600" u="sng" dirty="0"/>
              <a:t>Rectale</a:t>
            </a:r>
          </a:p>
        </p:txBody>
      </p:sp>
      <p:sp>
        <p:nvSpPr>
          <p:cNvPr id="231" name="Google Shape;231;p22"/>
          <p:cNvSpPr txBox="1"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457200" y="2281707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>
              <a:spcBef>
                <a:spcPts val="0"/>
              </a:spcBef>
              <a:buSzPts val="2380"/>
            </a:pPr>
            <a:r>
              <a:rPr lang="fr-CA" sz="2800" b="1" dirty="0"/>
              <a:t>C'est généralement la méthode la plus précise, mais aussi la plus gênante pour les patients.</a:t>
            </a:r>
          </a:p>
        </p:txBody>
      </p:sp>
      <p:sp>
        <p:nvSpPr>
          <p:cNvPr id="233" name="Google Shape;233;p22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5612" y="305016"/>
            <a:ext cx="8229600" cy="131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onstantia"/>
              <a:buNone/>
            </a:pPr>
            <a:r>
              <a:rPr lang="fr-CA" sz="4800" b="1" dirty="0">
                <a:solidFill>
                  <a:srgbClr val="C00000"/>
                </a:solidFill>
              </a:rPr>
              <a:t>Comment prendre la température……</a:t>
            </a:r>
            <a:endParaRPr lang="fr-CA" dirty="0"/>
          </a:p>
        </p:txBody>
      </p:sp>
      <p:pic>
        <p:nvPicPr>
          <p:cNvPr id="235" name="Google Shape;235;p22"/>
          <p:cNvPicPr preferRelativeResize="0"/>
          <p:nvPr>
            <p:custDataLst>
              <p:tags r:id="rId4"/>
            </p:custDataLst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5410200" y="2566656"/>
            <a:ext cx="3038341" cy="3074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3810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onstantia"/>
              <a:buNone/>
            </a:pPr>
            <a:r>
              <a:rPr lang="fr-CA" sz="6000" b="1">
                <a:solidFill>
                  <a:srgbClr val="C00000"/>
                </a:solidFill>
              </a:rPr>
              <a:t>Rythme respiratoire</a:t>
            </a:r>
          </a:p>
        </p:txBody>
      </p:sp>
      <p:pic>
        <p:nvPicPr>
          <p:cNvPr id="241" name="Google Shape;241;p23"/>
          <p:cNvPicPr preferRelativeResize="0"/>
          <p:nvPr>
            <p:custDataLst>
              <p:tags r:id="rId2"/>
            </p:custDataLst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066800" y="1828800"/>
            <a:ext cx="6932613" cy="4342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spcBef>
                <a:spcPts val="0"/>
              </a:spcBef>
              <a:buSzPts val="2380"/>
              <a:buNone/>
            </a:pPr>
            <a:r>
              <a:rPr lang="fr-CA" sz="2800" dirty="0"/>
              <a:t>Il s'agit du nombre de respirations par minute.</a:t>
            </a:r>
          </a:p>
          <a:p>
            <a:pPr marL="0" lvl="0" indent="0">
              <a:spcAft>
                <a:spcPts val="600"/>
              </a:spcAft>
              <a:buSzPts val="2380"/>
              <a:buNone/>
            </a:pPr>
            <a:r>
              <a:rPr lang="fr-CA" sz="2800" dirty="0"/>
              <a:t>Le nombre de mouvements d'inspiration et d'expiration dans une unité de temps.</a:t>
            </a:r>
          </a:p>
          <a:p>
            <a:pPr marL="0" lvl="0" indent="0">
              <a:spcAft>
                <a:spcPts val="600"/>
              </a:spcAft>
              <a:buSzPts val="2380"/>
              <a:buNone/>
            </a:pPr>
            <a:r>
              <a:rPr lang="fr-CA" sz="2800" dirty="0"/>
              <a:t>L'intérêt de mesurer la fréquence respiratoire est de voir que les respirations sont :</a:t>
            </a:r>
          </a:p>
          <a:p>
            <a:pPr marL="514350" lvl="0" indent="-514350">
              <a:spcAft>
                <a:spcPts val="600"/>
              </a:spcAft>
              <a:buSzPts val="2380"/>
              <a:buAutoNum type="arabicPeriod"/>
            </a:pPr>
            <a:r>
              <a:rPr lang="fr-CA" sz="2800" dirty="0"/>
              <a:t>Normales</a:t>
            </a:r>
          </a:p>
          <a:p>
            <a:pPr marL="514350" lvl="0" indent="-514350">
              <a:spcAft>
                <a:spcPts val="600"/>
              </a:spcAft>
              <a:buSzPts val="2380"/>
              <a:buAutoNum type="arabicPeriod"/>
            </a:pPr>
            <a:r>
              <a:rPr lang="fr-CA" sz="2800" dirty="0"/>
              <a:t>Tachypnée : Anormalement rapide</a:t>
            </a:r>
          </a:p>
          <a:p>
            <a:pPr marL="514350" lvl="0" indent="-514350">
              <a:spcAft>
                <a:spcPts val="600"/>
              </a:spcAft>
              <a:buSzPts val="2380"/>
              <a:buAutoNum type="arabicPeriod"/>
            </a:pPr>
            <a:r>
              <a:rPr lang="fr-CA" sz="2800" dirty="0"/>
              <a:t>Bradypnée : Anormalement lent</a:t>
            </a:r>
          </a:p>
          <a:p>
            <a:pPr marL="514350" lvl="0" indent="-514350">
              <a:spcAft>
                <a:spcPts val="600"/>
              </a:spcAft>
              <a:buSzPts val="2380"/>
              <a:buAutoNum type="arabicPeriod"/>
            </a:pPr>
            <a:r>
              <a:rPr lang="fr-CA" sz="2800" dirty="0"/>
              <a:t>Apnée : inexistante</a:t>
            </a:r>
          </a:p>
        </p:txBody>
      </p:sp>
      <p:sp>
        <p:nvSpPr>
          <p:cNvPr id="247" name="Google Shape;247;p2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onstantia"/>
              <a:buNone/>
            </a:pPr>
            <a:r>
              <a:rPr lang="fr-CA" sz="6000" b="1">
                <a:solidFill>
                  <a:srgbClr val="C00000"/>
                </a:solidFill>
              </a:rPr>
              <a:t>Rythme respiratoire</a:t>
            </a:r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936124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Aft>
                <a:spcPts val="600"/>
              </a:spcAft>
              <a:buSzPts val="2380"/>
              <a:buChar char="⚫"/>
            </a:pPr>
            <a:r>
              <a:rPr lang="fr-CA" sz="2800" b="1" u="sng" dirty="0"/>
              <a:t>La fréquence respiratoire est mesurée en comptant le nombre de fois où la poitrine se soulève OU s'abaisse par minute.</a:t>
            </a:r>
          </a:p>
          <a:p>
            <a:pPr marL="274320" lvl="0" indent="-274320" algn="l" rtl="0">
              <a:spcAft>
                <a:spcPts val="600"/>
              </a:spcAft>
              <a:buSzPts val="2380"/>
              <a:buChar char="⚫"/>
            </a:pPr>
            <a:r>
              <a:rPr lang="fr-CA" sz="2800" b="1" dirty="0"/>
              <a:t>Elle est généralement mesurée au repos, en position assise.</a:t>
            </a:r>
          </a:p>
          <a:p>
            <a:pPr marL="274320" lvl="0" indent="-274320" algn="l" rtl="0">
              <a:spcAft>
                <a:spcPts val="600"/>
              </a:spcAft>
              <a:buSzPts val="2380"/>
              <a:buChar char="⚫"/>
            </a:pPr>
            <a:r>
              <a:rPr lang="fr-CA" sz="2800" b="1" dirty="0"/>
              <a:t>REMARQUE : il est presque impossible d'obtenir une fréquence respiratoire précise si vous informez quelqu'un que vous le faites, car sa respiration augmente ou diminue.</a:t>
            </a:r>
          </a:p>
        </p:txBody>
      </p:sp>
      <p:sp>
        <p:nvSpPr>
          <p:cNvPr id="253" name="Google Shape;253;p25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49876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C00000"/>
              </a:buClr>
              <a:buSzPts val="4400"/>
            </a:pPr>
            <a:r>
              <a:rPr lang="fr-CA" sz="4400" b="1" dirty="0">
                <a:solidFill>
                  <a:srgbClr val="C00000"/>
                </a:solidFill>
              </a:rPr>
              <a:t>Comment mesure-t-on le rythme respiratoire ?</a:t>
            </a:r>
            <a:endParaRPr lang="fr-CA" sz="4400" dirty="0"/>
          </a:p>
        </p:txBody>
      </p:sp>
      <p:pic>
        <p:nvPicPr>
          <p:cNvPr id="254" name="Google Shape;254;p25"/>
          <p:cNvPicPr preferRelativeResize="0"/>
          <p:nvPr>
            <p:custDataLst>
              <p:tags r:id="rId3"/>
            </p:custDataLst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507846" y="495300"/>
            <a:ext cx="133350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918952"/>
            <a:ext cx="8229600" cy="417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Aft>
                <a:spcPts val="600"/>
              </a:spcAft>
              <a:buSzPts val="2380"/>
              <a:buNone/>
            </a:pPr>
            <a:r>
              <a:rPr lang="fr-CA" sz="2800" b="1" u="sng" dirty="0"/>
              <a:t>Méthode</a:t>
            </a:r>
            <a:endParaRPr lang="fr-CA" dirty="0"/>
          </a:p>
          <a:p>
            <a:pPr marL="514350" lvl="0" indent="-514350" algn="l" rtl="0">
              <a:spcAft>
                <a:spcPts val="600"/>
              </a:spcAft>
              <a:buSzPts val="2380"/>
              <a:buAutoNum type="arabicPeriod"/>
            </a:pPr>
            <a:r>
              <a:rPr lang="fr-CA" sz="2800" b="1" dirty="0"/>
              <a:t>Observez la poitrine d'une personne jusqu'à ce que vous la voyiez se soulever et s'abaisser.</a:t>
            </a:r>
          </a:p>
          <a:p>
            <a:pPr marL="514350" lvl="0" indent="-514350" algn="l" rtl="0">
              <a:spcAft>
                <a:spcPts val="600"/>
              </a:spcAft>
              <a:buSzPts val="2380"/>
              <a:buAutoNum type="arabicPeriod"/>
            </a:pPr>
            <a:r>
              <a:rPr lang="fr-CA" sz="2800" b="1" dirty="0"/>
              <a:t>Comptez le nombre de fois où le ventre ou la poitrine se soulèvent pendant 15 secondes et multipliez par 4.</a:t>
            </a:r>
          </a:p>
          <a:p>
            <a:pPr marL="0" lvl="0" indent="0" algn="l" rtl="0">
              <a:spcAft>
                <a:spcPts val="600"/>
              </a:spcAft>
              <a:buSzPts val="2380"/>
              <a:buNone/>
            </a:pPr>
            <a:r>
              <a:rPr lang="fr-CA" sz="2800" b="1" dirty="0"/>
              <a:t>				OU</a:t>
            </a:r>
            <a:endParaRPr lang="fr-CA" dirty="0"/>
          </a:p>
          <a:p>
            <a:pPr marL="365760" lvl="1" indent="0" algn="ctr" rtl="0">
              <a:spcBef>
                <a:spcPts val="600"/>
              </a:spcBef>
              <a:spcAft>
                <a:spcPts val="600"/>
              </a:spcAft>
              <a:buSzPts val="2380"/>
              <a:buNone/>
            </a:pPr>
            <a:r>
              <a:rPr lang="fr-CA" sz="2800" b="1" dirty="0"/>
              <a:t>Comptez pendant 30 secondes et multipliez par 2</a:t>
            </a:r>
          </a:p>
        </p:txBody>
      </p:sp>
      <p:sp>
        <p:nvSpPr>
          <p:cNvPr id="260" name="Google Shape;260;p26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4572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onstantia"/>
              <a:buNone/>
            </a:pPr>
            <a:r>
              <a:rPr lang="fr-CA" sz="4400" b="1" dirty="0">
                <a:solidFill>
                  <a:srgbClr val="C00000"/>
                </a:solidFill>
              </a:rPr>
              <a:t>Comment mesure-t-on le rythme respiratoire ?</a:t>
            </a:r>
            <a:endParaRPr lang="fr-CA" sz="44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00696"/>
            <a:ext cx="8229600" cy="112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onstantia"/>
              <a:buNone/>
            </a:pPr>
            <a:r>
              <a:rPr lang="fr-CA" sz="4700" b="1">
                <a:solidFill>
                  <a:srgbClr val="C00000"/>
                </a:solidFill>
              </a:rPr>
              <a:t>Rythme respiratoire normal</a:t>
            </a:r>
            <a:endParaRPr lang="fr-CA" sz="4700"/>
          </a:p>
        </p:txBody>
      </p:sp>
      <p:pic>
        <p:nvPicPr>
          <p:cNvPr id="267" name="Google Shape;267;p27"/>
          <p:cNvPicPr preferRelativeResize="0"/>
          <p:nvPr>
            <p:custDataLst>
              <p:tags r:id="rId2"/>
            </p:custDataLst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873339" y="1983347"/>
            <a:ext cx="5397321" cy="324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Constantia"/>
              <a:buNone/>
            </a:pPr>
            <a:r>
              <a:rPr lang="fr-CA" sz="6600" b="1">
                <a:solidFill>
                  <a:srgbClr val="C00000"/>
                </a:solidFill>
              </a:rPr>
              <a:t>Sons pulmonaires</a:t>
            </a:r>
          </a:p>
        </p:txBody>
      </p:sp>
      <p:sp>
        <p:nvSpPr>
          <p:cNvPr id="273" name="Google Shape;273;p28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Lung sounds respiratory auscultation sounds (1).mp4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62608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Constantia"/>
              <a:buNone/>
            </a:pPr>
            <a:r>
              <a:rPr lang="fr-CA" sz="7200" b="1" dirty="0">
                <a:solidFill>
                  <a:srgbClr val="C00000"/>
                </a:solidFill>
              </a:rPr>
              <a:t>Tension artérielle</a:t>
            </a:r>
          </a:p>
        </p:txBody>
      </p:sp>
      <p:pic>
        <p:nvPicPr>
          <p:cNvPr id="280" name="Google Shape;280;p29"/>
          <p:cNvPicPr preferRelativeResize="0"/>
          <p:nvPr>
            <p:custDataLst>
              <p:tags r:id="rId2"/>
            </p:custDataLst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743200" y="2400677"/>
            <a:ext cx="3364374" cy="3221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407773"/>
            <a:ext cx="8229600" cy="515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>
              <a:spcBef>
                <a:spcPts val="0"/>
              </a:spcBef>
              <a:buSzPts val="2380"/>
            </a:pPr>
            <a:r>
              <a:rPr lang="fr-CA" sz="2800" b="1" dirty="0"/>
              <a:t>Ces signes peuvent être observés, mesurés et contrôlés pour vérifier le niveau de fonctionnement physique d'un individu.</a:t>
            </a:r>
          </a:p>
          <a:p>
            <a:pPr marL="274320" lvl="0" indent="-274320">
              <a:lnSpc>
                <a:spcPct val="150000"/>
              </a:lnSpc>
              <a:spcBef>
                <a:spcPts val="0"/>
              </a:spcBef>
              <a:buSzPts val="2380"/>
            </a:pPr>
            <a:r>
              <a:rPr lang="fr-CA" sz="2800" b="1" dirty="0"/>
              <a:t>Si l'un des signes vitaux est en dehors de la plage normale, il y a lieu de s'inquiéter.</a:t>
            </a:r>
          </a:p>
          <a:p>
            <a:pPr marL="274320" lvl="0" indent="-274320">
              <a:spcBef>
                <a:spcPts val="0"/>
              </a:spcBef>
              <a:buSzPts val="2380"/>
            </a:pPr>
            <a:r>
              <a:rPr lang="fr-CA" sz="2800" b="1" dirty="0"/>
              <a:t>Les plages normales des signes vitaux peuvent changer avec :</a:t>
            </a:r>
            <a:endParaRPr lang="fr-CA" dirty="0"/>
          </a:p>
          <a:p>
            <a:pPr marL="731520" lvl="1" indent="-274320">
              <a:spcBef>
                <a:spcPts val="600"/>
              </a:spcBef>
              <a:buSzPts val="2380"/>
            </a:pPr>
            <a:r>
              <a:rPr lang="fr-CA" sz="2600" b="1" dirty="0"/>
              <a:t>A) </a:t>
            </a:r>
            <a:r>
              <a:rPr lang="fr-CA" sz="2600" b="1" u="sng" dirty="0"/>
              <a:t>l’âge</a:t>
            </a:r>
            <a:endParaRPr lang="fr-CA" dirty="0"/>
          </a:p>
          <a:p>
            <a:pPr marL="731520" lvl="1" indent="-274320">
              <a:spcBef>
                <a:spcPts val="600"/>
              </a:spcBef>
              <a:buSzPts val="2380"/>
            </a:pPr>
            <a:r>
              <a:rPr lang="fr-CA" sz="2600" b="1" dirty="0"/>
              <a:t>B) </a:t>
            </a:r>
            <a:r>
              <a:rPr lang="fr-CA" sz="2600" b="1" u="sng" dirty="0"/>
              <a:t>Le sexe</a:t>
            </a:r>
            <a:endParaRPr lang="fr-CA" dirty="0"/>
          </a:p>
          <a:p>
            <a:pPr marL="731520" lvl="1" indent="-274320">
              <a:spcBef>
                <a:spcPts val="600"/>
              </a:spcBef>
              <a:buSzPts val="2380"/>
            </a:pPr>
            <a:r>
              <a:rPr lang="fr-CA" sz="2600" b="1" dirty="0"/>
              <a:t>C) </a:t>
            </a:r>
            <a:r>
              <a:rPr lang="fr-CA" sz="2600" b="1" u="sng" dirty="0"/>
              <a:t>Le poids</a:t>
            </a:r>
            <a:endParaRPr lang="fr-CA" dirty="0"/>
          </a:p>
          <a:p>
            <a:pPr marL="731520" lvl="1" indent="-274320">
              <a:spcBef>
                <a:spcPts val="600"/>
              </a:spcBef>
              <a:buSzPts val="2380"/>
            </a:pPr>
            <a:r>
              <a:rPr lang="fr-CA" sz="2600" b="1" dirty="0"/>
              <a:t>D) </a:t>
            </a:r>
            <a:r>
              <a:rPr lang="fr-CA" sz="2600" b="1" u="sng" dirty="0"/>
              <a:t>La tolérance à l’exercice</a:t>
            </a:r>
            <a:endParaRPr lang="fr-CA" dirty="0"/>
          </a:p>
          <a:p>
            <a:pPr marL="731520" lvl="1" indent="-274320">
              <a:spcBef>
                <a:spcPts val="600"/>
              </a:spcBef>
              <a:buSzPts val="2380"/>
            </a:pPr>
            <a:r>
              <a:rPr lang="fr-CA" sz="2600" b="1" dirty="0"/>
              <a:t>E) </a:t>
            </a:r>
            <a:r>
              <a:rPr lang="fr-CA" sz="2600" b="1" u="sng" dirty="0"/>
              <a:t>La santé physique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22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822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893194"/>
            <a:ext cx="8229600" cy="4202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>
              <a:spcAft>
                <a:spcPts val="600"/>
              </a:spcAft>
              <a:buSzPts val="2380"/>
            </a:pPr>
            <a:r>
              <a:rPr lang="fr-CA" sz="2800" u="sng" dirty="0"/>
              <a:t>C'est la force du sang contre les parois des artères</a:t>
            </a:r>
            <a:r>
              <a:rPr lang="fr-CA" sz="2800" dirty="0"/>
              <a:t>.</a:t>
            </a:r>
          </a:p>
          <a:p>
            <a:pPr marL="274320" lvl="0" indent="-274320">
              <a:spcAft>
                <a:spcPts val="600"/>
              </a:spcAft>
              <a:buSzPts val="2380"/>
            </a:pPr>
            <a:r>
              <a:rPr lang="fr-CA" sz="2800" dirty="0"/>
              <a:t>La pression artérielle </a:t>
            </a:r>
            <a:r>
              <a:rPr lang="fr-CA" sz="2800" b="1" dirty="0"/>
              <a:t>varie</a:t>
            </a:r>
            <a:r>
              <a:rPr lang="fr-CA" sz="2800" dirty="0"/>
              <a:t> tout au long de la journée. Elle est au </a:t>
            </a:r>
            <a:r>
              <a:rPr lang="fr-CA" sz="2800" b="1" dirty="0"/>
              <a:t>plus bas</a:t>
            </a:r>
            <a:r>
              <a:rPr lang="fr-CA" sz="2800" dirty="0"/>
              <a:t> lorsque vous </a:t>
            </a:r>
            <a:r>
              <a:rPr lang="fr-CA" sz="2800" b="1" dirty="0"/>
              <a:t>dormez</a:t>
            </a:r>
            <a:r>
              <a:rPr lang="fr-CA" sz="2800" dirty="0"/>
              <a:t> et </a:t>
            </a:r>
            <a:r>
              <a:rPr lang="fr-CA" sz="2800" u="sng" dirty="0"/>
              <a:t>augmente</a:t>
            </a:r>
            <a:r>
              <a:rPr lang="fr-CA" sz="2800" dirty="0"/>
              <a:t> lorsque vous vous </a:t>
            </a:r>
            <a:r>
              <a:rPr lang="fr-CA" sz="2800" u="sng" dirty="0"/>
              <a:t>levez</a:t>
            </a:r>
            <a:r>
              <a:rPr lang="fr-CA" sz="2800" dirty="0"/>
              <a:t>. Elle peut également </a:t>
            </a:r>
            <a:r>
              <a:rPr lang="fr-CA" sz="2800" b="1" dirty="0"/>
              <a:t>augmenter</a:t>
            </a:r>
            <a:r>
              <a:rPr lang="fr-CA" sz="2800" dirty="0"/>
              <a:t> lorsque vous êtes </a:t>
            </a:r>
            <a:r>
              <a:rPr lang="fr-CA" sz="2800" b="1" dirty="0"/>
              <a:t>excité, nerveux ou actif</a:t>
            </a:r>
            <a:r>
              <a:rPr lang="fr-CA" sz="2800" dirty="0"/>
              <a:t>.</a:t>
            </a:r>
          </a:p>
        </p:txBody>
      </p:sp>
      <p:sp>
        <p:nvSpPr>
          <p:cNvPr id="286" name="Google Shape;286;p30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96214"/>
            <a:ext cx="8229600" cy="147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onstantia"/>
              <a:buNone/>
            </a:pPr>
            <a:r>
              <a:rPr lang="fr-CA" sz="5400" b="1" dirty="0">
                <a:solidFill>
                  <a:srgbClr val="C00000"/>
                </a:solidFill>
              </a:rPr>
              <a:t>Qu’est-ce que la tension artérielle?</a:t>
            </a:r>
          </a:p>
        </p:txBody>
      </p:sp>
      <p:pic>
        <p:nvPicPr>
          <p:cNvPr id="287" name="Google Shape;287;p30"/>
          <p:cNvPicPr preferRelativeResize="0"/>
          <p:nvPr>
            <p:custDataLst>
              <p:tags r:id="rId3"/>
            </p:custDataLst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456465" y="4644980"/>
            <a:ext cx="1230335" cy="16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609858"/>
            <a:ext cx="8229600" cy="448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>
              <a:spcAft>
                <a:spcPts val="600"/>
              </a:spcAft>
              <a:buSzPts val="2380"/>
            </a:pPr>
            <a:r>
              <a:rPr lang="fr-CA" sz="3000" b="1" u="sng" dirty="0"/>
              <a:t>Pression systolique</a:t>
            </a:r>
            <a:r>
              <a:rPr lang="fr-CA" sz="3000" b="1" dirty="0"/>
              <a:t> </a:t>
            </a:r>
            <a:r>
              <a:rPr lang="fr-CA" sz="3000" dirty="0"/>
              <a:t>: </a:t>
            </a:r>
            <a:r>
              <a:rPr lang="fr-CA" sz="3000" u="sng" dirty="0"/>
              <a:t>Lorsque le cœur bat</a:t>
            </a:r>
          </a:p>
          <a:p>
            <a:pPr marL="274320" lvl="0" indent="-274320">
              <a:spcAft>
                <a:spcPts val="600"/>
              </a:spcAft>
              <a:buSzPts val="2380"/>
            </a:pPr>
            <a:r>
              <a:rPr lang="fr-CA" sz="3000" b="1" u="sng" dirty="0"/>
              <a:t>Pression diastolique</a:t>
            </a:r>
            <a:r>
              <a:rPr lang="fr-CA" sz="3000" b="1" dirty="0"/>
              <a:t> </a:t>
            </a:r>
            <a:r>
              <a:rPr lang="fr-CA" sz="3000" dirty="0"/>
              <a:t>: </a:t>
            </a:r>
            <a:r>
              <a:rPr lang="fr-CA" sz="3000" u="sng" dirty="0"/>
              <a:t>Lorsque le cœur se détend entrent les battements</a:t>
            </a:r>
            <a:endParaRPr lang="fr-CA" sz="3000" dirty="0"/>
          </a:p>
          <a:p>
            <a:pPr marL="0" lvl="0" indent="0">
              <a:spcAft>
                <a:spcPts val="600"/>
              </a:spcAft>
              <a:buSzPts val="2380"/>
              <a:buNone/>
            </a:pPr>
            <a:endParaRPr lang="fr-CA" sz="3000" dirty="0"/>
          </a:p>
          <a:p>
            <a:pPr marL="0" lvl="0" indent="0">
              <a:spcAft>
                <a:spcPts val="600"/>
              </a:spcAft>
              <a:buSzPts val="2380"/>
              <a:buNone/>
            </a:pPr>
            <a:r>
              <a:rPr lang="fr-CA" sz="3000" dirty="0"/>
              <a:t>La mesure est écrite avec le chiffre systolique en haut et le chiffre diastolique en bas.</a:t>
            </a:r>
            <a:endParaRPr lang="fr-CA" sz="3000" b="1" dirty="0"/>
          </a:p>
        </p:txBody>
      </p:sp>
      <p:sp>
        <p:nvSpPr>
          <p:cNvPr id="293" name="Google Shape;293;p31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C00000"/>
              </a:buClr>
              <a:buSzPts val="4800"/>
            </a:pPr>
            <a:r>
              <a:rPr lang="fr-CA" sz="4800" b="1" dirty="0">
                <a:solidFill>
                  <a:srgbClr val="C00000"/>
                </a:solidFill>
              </a:rPr>
              <a:t>Que signifient les chiffres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2"/>
          <p:cNvPicPr preferRelativeResize="0"/>
          <p:nvPr>
            <p:custDataLst>
              <p:tags r:id="rId1"/>
            </p:custDataLst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20579" y="609600"/>
            <a:ext cx="7837621" cy="548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4000" u="sng"/>
              <a:t>Hypotension</a:t>
            </a:r>
            <a:endParaRPr sz="4000" u="sng"/>
          </a:p>
        </p:txBody>
      </p:sp>
      <p:sp>
        <p:nvSpPr>
          <p:cNvPr id="304" name="Google Shape;304;p33"/>
          <p:cNvSpPr txBox="1"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74320" lvl="0" indent="-274320">
              <a:spcAft>
                <a:spcPts val="600"/>
              </a:spcAft>
              <a:buSzPts val="2210"/>
            </a:pPr>
            <a:r>
              <a:rPr lang="fr-CA" b="1" dirty="0"/>
              <a:t>Pression artérielle basse</a:t>
            </a:r>
          </a:p>
          <a:p>
            <a:pPr marL="274320" lvl="0" indent="-274320">
              <a:spcAft>
                <a:spcPts val="600"/>
              </a:spcAft>
              <a:buSzPts val="2210"/>
            </a:pPr>
            <a:r>
              <a:rPr lang="fr-CA" b="1" dirty="0"/>
              <a:t>Causée par </a:t>
            </a:r>
            <a:r>
              <a:rPr lang="fr-CA"/>
              <a:t>: un </a:t>
            </a:r>
            <a:r>
              <a:rPr lang="fr-CA" dirty="0"/>
              <a:t>choc, une infection, une crise cardiaque, etc.</a:t>
            </a:r>
          </a:p>
          <a:p>
            <a:pPr marL="274320" lvl="0" indent="-274320">
              <a:spcAft>
                <a:spcPts val="600"/>
              </a:spcAft>
              <a:buSzPts val="2210"/>
            </a:pPr>
            <a:r>
              <a:rPr lang="fr-CA" dirty="0"/>
              <a:t>Cela signifie que le cerveau et les organes ne reçoivent pas le sang dont ils ont besoin pour fonctionner efficacement.</a:t>
            </a:r>
          </a:p>
        </p:txBody>
      </p:sp>
      <p:sp>
        <p:nvSpPr>
          <p:cNvPr id="305" name="Google Shape;305;p33"/>
          <p:cNvSpPr txBox="1">
            <a:spLocks noGrp="1"/>
          </p:cNvSpPr>
          <p:nvPr>
            <p:ph type="body" idx="3"/>
            <p:custDataLst>
              <p:tags r:id="rId3"/>
            </p:custDataLst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>
              <a:spcAft>
                <a:spcPts val="600"/>
              </a:spcAft>
              <a:buSzPts val="2210"/>
            </a:pPr>
            <a:r>
              <a:rPr lang="fr-CA" sz="2400" b="1" dirty="0"/>
              <a:t>Haute tension artérielle</a:t>
            </a:r>
          </a:p>
          <a:p>
            <a:pPr marL="274320" lvl="0" indent="-274320">
              <a:spcAft>
                <a:spcPts val="600"/>
              </a:spcAft>
              <a:buSzPts val="2210"/>
            </a:pPr>
            <a:r>
              <a:rPr lang="fr-CA" sz="2400" b="1" dirty="0"/>
              <a:t>Causée par </a:t>
            </a:r>
            <a:r>
              <a:rPr lang="fr-CA" sz="2400" dirty="0"/>
              <a:t>: le tabagisme, l'obésité, le mode de vie sédentaire</a:t>
            </a:r>
          </a:p>
          <a:p>
            <a:pPr marL="274320" lvl="0" indent="-274320">
              <a:spcAft>
                <a:spcPts val="600"/>
              </a:spcAft>
              <a:buSzPts val="2210"/>
            </a:pPr>
            <a:r>
              <a:rPr lang="fr-CA" sz="2400" dirty="0"/>
              <a:t>Le sang doit être envoyé dans les artères avec une plus grande force.</a:t>
            </a:r>
          </a:p>
        </p:txBody>
      </p:sp>
      <p:sp>
        <p:nvSpPr>
          <p:cNvPr id="306" name="Google Shape;306;p33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ctr">
              <a:buClr>
                <a:srgbClr val="C00000"/>
              </a:buClr>
              <a:buSzPts val="5400"/>
            </a:pPr>
            <a:r>
              <a:rPr lang="fr-CA" sz="5400" b="1" u="sng" dirty="0">
                <a:solidFill>
                  <a:srgbClr val="C00000"/>
                </a:solidFill>
              </a:rPr>
              <a:t>Des raisons de s'inquiéter</a:t>
            </a:r>
          </a:p>
        </p:txBody>
      </p:sp>
      <p:sp>
        <p:nvSpPr>
          <p:cNvPr id="307" name="Google Shape;307;p33"/>
          <p:cNvSpPr txBox="1">
            <a:spLocks noGrp="1"/>
          </p:cNvSpPr>
          <p:nvPr>
            <p:ph type="body" idx="4"/>
            <p:custDataLst>
              <p:tags r:id="rId5"/>
            </p:custDataLst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4000" u="sng"/>
              <a:t>Hypertension</a:t>
            </a:r>
            <a:endParaRPr sz="4000" u="sng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199" y="23182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fr-CA" dirty="0"/>
              <a:t>Comment fonctionne la tension artérielle -vidéo</a:t>
            </a:r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8009F534-0201-5BE2-FB42-484964DF4159}"/>
              </a:ext>
            </a:extLst>
          </p:cNvPr>
          <p:cNvPicPr>
            <a:picLocks noRot="1" noChangeAspect="1"/>
          </p:cNvPicPr>
          <p:nvPr>
            <a:videoFile r:link="rId2"/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38209" y="1700408"/>
            <a:ext cx="7467581" cy="4219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380"/>
              <a:buChar char="⚫"/>
            </a:pPr>
            <a:r>
              <a:rPr lang="fr-CA" sz="2800" b="1" dirty="0">
                <a:solidFill>
                  <a:srgbClr val="F0D77D"/>
                </a:solidFill>
              </a:rPr>
              <a:t>Tension artérielle</a:t>
            </a:r>
            <a:r>
              <a:rPr lang="fr-CA" sz="2800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fr-CA" sz="2800" b="1" dirty="0"/>
              <a:t>	90/60 mm/Hg – 120/80 mm/Hg</a:t>
            </a:r>
            <a:endParaRPr lang="fr-CA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2380"/>
              <a:buChar char="⚫"/>
            </a:pPr>
            <a:r>
              <a:rPr lang="fr-CA" sz="2800" b="1" dirty="0">
                <a:solidFill>
                  <a:srgbClr val="F0D77D"/>
                </a:solidFill>
              </a:rPr>
              <a:t>Fréquence respiratoire</a:t>
            </a:r>
            <a:r>
              <a:rPr lang="fr-CA" sz="2800" b="1" dirty="0"/>
              <a:t>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380"/>
              <a:buNone/>
            </a:pPr>
            <a:r>
              <a:rPr lang="fr-CA" sz="2800" b="1" dirty="0"/>
              <a:t>	12 – 18 respirations/min</a:t>
            </a:r>
            <a:endParaRPr lang="fr-CA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2380"/>
              <a:buChar char="⚫"/>
            </a:pPr>
            <a:r>
              <a:rPr lang="fr-CA" sz="2800" b="1" dirty="0">
                <a:solidFill>
                  <a:srgbClr val="F0D77D"/>
                </a:solidFill>
              </a:rPr>
              <a:t>Rythme cardiaque</a:t>
            </a:r>
            <a:r>
              <a:rPr lang="fr-CA" sz="2800" b="1" dirty="0"/>
              <a:t>: 60-100 battements/min</a:t>
            </a:r>
            <a:endParaRPr lang="fr-CA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2380"/>
              <a:buChar char="⚫"/>
            </a:pPr>
            <a:r>
              <a:rPr lang="fr-CA" sz="2800" b="1" dirty="0">
                <a:solidFill>
                  <a:srgbClr val="F0D77D"/>
                </a:solidFill>
              </a:rPr>
              <a:t>Température</a:t>
            </a:r>
            <a:r>
              <a:rPr lang="fr-CA" sz="2800" b="1" dirty="0"/>
              <a:t>: 97.8 – 99.1 degrés Fahrenheit</a:t>
            </a:r>
            <a:endParaRPr lang="fr-CA" dirty="0"/>
          </a:p>
          <a:p>
            <a:pPr marL="274320" lvl="0" indent="-133985" algn="l" rtl="0">
              <a:spcBef>
                <a:spcPts val="600"/>
              </a:spcBef>
              <a:spcAft>
                <a:spcPts val="0"/>
              </a:spcAft>
              <a:buSzPts val="2210"/>
              <a:buNone/>
            </a:pPr>
            <a:endParaRPr lang="fr-CA" dirty="0"/>
          </a:p>
        </p:txBody>
      </p:sp>
      <p:sp>
        <p:nvSpPr>
          <p:cNvPr id="111" name="Google Shape;111;p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SzPts val="5400"/>
            </a:pPr>
            <a:r>
              <a:rPr lang="fr-CA" sz="5400" b="1" dirty="0"/>
              <a:t>Plages normales (au repos)</a:t>
            </a:r>
            <a:endParaRPr lang="fr-CA" sz="4400" b="1" dirty="0"/>
          </a:p>
        </p:txBody>
      </p:sp>
      <p:pic>
        <p:nvPicPr>
          <p:cNvPr id="112" name="Google Shape;112;p4"/>
          <p:cNvPicPr preferRelativeResize="0"/>
          <p:nvPr>
            <p:custDataLst>
              <p:tags r:id="rId3"/>
            </p:custDataLst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3266302" y="4596712"/>
            <a:ext cx="2611395" cy="191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8229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Constantia"/>
              <a:buNone/>
            </a:pPr>
            <a:r>
              <a:rPr lang="fr-CA" sz="7200" b="1">
                <a:solidFill>
                  <a:srgbClr val="C00000"/>
                </a:solidFill>
              </a:rPr>
              <a:t>Rythme cardiaque</a:t>
            </a:r>
          </a:p>
        </p:txBody>
      </p:sp>
      <p:pic>
        <p:nvPicPr>
          <p:cNvPr id="118" name="Google Shape;118;p5"/>
          <p:cNvPicPr preferRelativeResize="0"/>
          <p:nvPr>
            <p:custDataLst>
              <p:tags r:id="rId2"/>
            </p:custDataLst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971800" y="2743200"/>
            <a:ext cx="3128963" cy="312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783492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74320" lvl="0" indent="-274320">
              <a:spcBef>
                <a:spcPts val="0"/>
              </a:spcBef>
              <a:buSzPts val="2380"/>
            </a:pPr>
            <a:r>
              <a:rPr lang="fr-CA" b="1" dirty="0"/>
              <a:t>Le nombre de fois que le cœur bat dans une unité de temps. Elle est généralement mesurée en battements par minute (BPM).</a:t>
            </a:r>
          </a:p>
          <a:p>
            <a:pPr marL="274320" lvl="0" indent="-274320">
              <a:spcBef>
                <a:spcPts val="1200"/>
              </a:spcBef>
              <a:buSzPts val="2380"/>
            </a:pPr>
            <a:r>
              <a:rPr lang="fr-CA" b="1" dirty="0"/>
              <a:t>Le rythme cardiaque peut varier en fonction de la quantité d'oxygène dont le corps a besoin.</a:t>
            </a:r>
          </a:p>
          <a:p>
            <a:pPr marL="457200" lvl="1" indent="0">
              <a:spcBef>
                <a:spcPts val="1200"/>
              </a:spcBef>
              <a:buSzPts val="2380"/>
              <a:buNone/>
            </a:pPr>
            <a:r>
              <a:rPr lang="fr-CA" sz="2600" b="1" dirty="0"/>
              <a:t>Exemple: Si vous faites de l'exercice, votre fréquence cardiaque augmente, car le corps a besoin de fournir plus d'oxygène aux muscles qui travaillent.</a:t>
            </a:r>
          </a:p>
          <a:p>
            <a:pPr marL="457200" lvl="1" indent="0">
              <a:spcBef>
                <a:spcPts val="0"/>
              </a:spcBef>
              <a:buSzPts val="2380"/>
              <a:buNone/>
            </a:pPr>
            <a:endParaRPr lang="fr-CA" sz="2600" b="1" dirty="0">
              <a:solidFill>
                <a:srgbClr val="F0D77D"/>
              </a:solidFill>
            </a:endParaRPr>
          </a:p>
          <a:p>
            <a:pPr marL="12700" lvl="1" indent="0">
              <a:spcBef>
                <a:spcPts val="0"/>
              </a:spcBef>
              <a:buSzPts val="2380"/>
              <a:buNone/>
            </a:pPr>
            <a:r>
              <a:rPr lang="fr-CA" sz="2600" b="1" dirty="0">
                <a:solidFill>
                  <a:srgbClr val="F0D77D"/>
                </a:solidFill>
              </a:rPr>
              <a:t>Augmentation du rythme cardiaque = besoin accru en oxygène (O2)</a:t>
            </a:r>
          </a:p>
          <a:p>
            <a:pPr marL="12700" lvl="1" indent="0">
              <a:spcBef>
                <a:spcPts val="1200"/>
              </a:spcBef>
              <a:buSzPts val="2380"/>
              <a:buNone/>
            </a:pPr>
            <a:r>
              <a:rPr lang="fr-CA" sz="2600" b="1" dirty="0">
                <a:solidFill>
                  <a:srgbClr val="F0D77D"/>
                </a:solidFill>
              </a:rPr>
              <a:t>Diminution de la fréquence cardiaque = moins d’oxygène nécessaire (O2)</a:t>
            </a:r>
            <a:endParaRPr lang="fr-CA" sz="2600" b="1" dirty="0"/>
          </a:p>
          <a:p>
            <a:pPr marL="274320" lvl="0" indent="-123190" algn="l" rtl="0">
              <a:spcBef>
                <a:spcPts val="600"/>
              </a:spcBef>
              <a:spcAft>
                <a:spcPts val="0"/>
              </a:spcAft>
              <a:buSzPts val="2380"/>
              <a:buNone/>
            </a:pPr>
            <a:endParaRPr lang="fr-CA" sz="2800" b="1" dirty="0"/>
          </a:p>
        </p:txBody>
      </p:sp>
      <p:sp>
        <p:nvSpPr>
          <p:cNvPr id="124" name="Google Shape;124;p6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47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onstantia"/>
              <a:buNone/>
            </a:pPr>
            <a:r>
              <a:rPr lang="fr-CA" sz="4400" b="1" dirty="0">
                <a:solidFill>
                  <a:srgbClr val="C00000"/>
                </a:solidFill>
              </a:rPr>
              <a:t>Qu'est-ce que le rythme cardiaque ? (RC)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815920"/>
            <a:ext cx="8229600" cy="428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>
              <a:spcBef>
                <a:spcPts val="0"/>
              </a:spcBef>
              <a:buSzPts val="2380"/>
            </a:pPr>
            <a:r>
              <a:rPr lang="fr-CA" sz="2800" b="1" dirty="0"/>
              <a:t>Comptez le nombre de battements/pulsations pendant une période spécifique.</a:t>
            </a:r>
            <a:endParaRPr lang="fr-CA" dirty="0"/>
          </a:p>
          <a:p>
            <a:pPr marL="274320" lvl="0" indent="-123190" algn="l" rtl="0">
              <a:spcBef>
                <a:spcPts val="600"/>
              </a:spcBef>
              <a:spcAft>
                <a:spcPts val="0"/>
              </a:spcAft>
              <a:buSzPts val="2380"/>
              <a:buNone/>
            </a:pPr>
            <a:endParaRPr lang="fr-CA" sz="2800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2380"/>
              <a:buChar char="⚫"/>
            </a:pPr>
            <a:r>
              <a:rPr lang="fr-CA" sz="2800" b="1" u="sng" dirty="0"/>
              <a:t>Exemple</a:t>
            </a:r>
            <a:r>
              <a:rPr lang="fr-CA" sz="2800" dirty="0"/>
              <a:t>: </a:t>
            </a:r>
            <a:r>
              <a:rPr lang="fr-CA" sz="2800" b="1" dirty="0">
                <a:solidFill>
                  <a:srgbClr val="4B376B"/>
                </a:solidFill>
              </a:rPr>
              <a:t>20 secondes = 25 battements</a:t>
            </a:r>
            <a:endParaRPr lang="fr-CA" dirty="0"/>
          </a:p>
          <a:p>
            <a:pPr marL="365760" lvl="1" indent="0" algn="l" rtl="0">
              <a:spcBef>
                <a:spcPts val="300"/>
              </a:spcBef>
              <a:spcAft>
                <a:spcPts val="0"/>
              </a:spcAft>
              <a:buSzPts val="2380"/>
              <a:buNone/>
            </a:pPr>
            <a:r>
              <a:rPr lang="fr-CA" sz="2800" b="1" dirty="0">
                <a:solidFill>
                  <a:srgbClr val="4B376B"/>
                </a:solidFill>
              </a:rPr>
              <a:t>	            25 battements X 3 = 75</a:t>
            </a:r>
            <a:endParaRPr lang="fr-CA" dirty="0"/>
          </a:p>
          <a:p>
            <a:pPr marL="365760" lvl="1" indent="0" algn="l" rtl="0">
              <a:spcBef>
                <a:spcPts val="300"/>
              </a:spcBef>
              <a:spcAft>
                <a:spcPts val="0"/>
              </a:spcAft>
              <a:buSzPts val="2380"/>
              <a:buNone/>
            </a:pPr>
            <a:r>
              <a:rPr lang="fr-CA" sz="2800" b="1" dirty="0">
                <a:solidFill>
                  <a:srgbClr val="4B376B"/>
                </a:solidFill>
              </a:rPr>
              <a:t>		= 75 BPM</a:t>
            </a:r>
          </a:p>
        </p:txBody>
      </p:sp>
      <p:sp>
        <p:nvSpPr>
          <p:cNvPr id="130" name="Google Shape;130;p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Constantia"/>
              <a:buNone/>
            </a:pPr>
            <a:r>
              <a:rPr lang="fr-CA" b="1" dirty="0">
                <a:solidFill>
                  <a:srgbClr val="C00000"/>
                </a:solidFill>
              </a:rPr>
              <a:t>Comment calculer votre rythme cardiaque au repos (BPM)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2954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>
              <a:spcBef>
                <a:spcPts val="0"/>
              </a:spcBef>
              <a:buSzPts val="2210"/>
            </a:pPr>
            <a:r>
              <a:rPr lang="fr-CA" u="sng" dirty="0"/>
              <a:t>Le nombre de BPM que fait votre cœur pendant un temps de repos</a:t>
            </a:r>
            <a:r>
              <a:rPr lang="fr-CA" dirty="0"/>
              <a:t> (en regardant la télévision, assis à votre bureau)</a:t>
            </a:r>
          </a:p>
        </p:txBody>
      </p:sp>
      <p:sp>
        <p:nvSpPr>
          <p:cNvPr id="136" name="Google Shape;136;p8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0304" y="152400"/>
            <a:ext cx="8811296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buClr>
                <a:srgbClr val="C00000"/>
              </a:buClr>
              <a:buSzPct val="100000"/>
            </a:pPr>
            <a:r>
              <a:rPr lang="fr-CA" sz="3600" b="1" dirty="0">
                <a:solidFill>
                  <a:srgbClr val="C00000"/>
                </a:solidFill>
              </a:rPr>
              <a:t>Qu'est-ce que le rythme cardiaque au repos ? (BPM)</a:t>
            </a:r>
            <a:endParaRPr lang="fr-CA" sz="3600" dirty="0"/>
          </a:p>
        </p:txBody>
      </p:sp>
      <p:pic>
        <p:nvPicPr>
          <p:cNvPr id="137" name="Google Shape;137;p8"/>
          <p:cNvPicPr preferRelativeResize="0"/>
          <p:nvPr>
            <p:custDataLst>
              <p:tags r:id="rId3"/>
            </p:custDataLst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3746500" y="2546350"/>
            <a:ext cx="3340100" cy="357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>
              <a:buSzPts val="2210"/>
            </a:pPr>
            <a:r>
              <a:rPr lang="fr-CA" b="1" dirty="0"/>
              <a:t>Pouls radial (poignet)</a:t>
            </a:r>
          </a:p>
          <a:p>
            <a:pPr marL="274320" lvl="0" indent="-274320">
              <a:buSzPts val="2210"/>
            </a:pPr>
            <a:r>
              <a:rPr lang="fr-CA" b="1" dirty="0"/>
              <a:t>Trouvez votre pouls situé juste sous le pouce...</a:t>
            </a:r>
          </a:p>
          <a:p>
            <a:pPr marL="274320" lvl="0" indent="-274320">
              <a:buSzPts val="2210"/>
            </a:pPr>
            <a:r>
              <a:rPr lang="fr-CA" b="1" dirty="0"/>
              <a:t>Trouvez maintenant le pouls de votre partenaire...</a:t>
            </a:r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onstantia"/>
              <a:buNone/>
            </a:pPr>
            <a:r>
              <a:rPr lang="fr-CA" sz="5400" b="1" dirty="0">
                <a:solidFill>
                  <a:srgbClr val="C00000"/>
                </a:solidFill>
              </a:rPr>
              <a:t>Trouver le pouls</a:t>
            </a:r>
            <a:endParaRPr lang="fr-CA" dirty="0"/>
          </a:p>
        </p:txBody>
      </p:sp>
      <p:pic>
        <p:nvPicPr>
          <p:cNvPr id="144" name="Google Shape;144;p9"/>
          <p:cNvPicPr preferRelativeResize="0"/>
          <p:nvPr>
            <p:custDataLst>
              <p:tags r:id="rId3"/>
            </p:custDataLst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2705093" y="3429000"/>
            <a:ext cx="3733814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Paper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1138</Words>
  <Application>Microsoft Office PowerPoint</Application>
  <PresentationFormat>On-screen Show (4:3)</PresentationFormat>
  <Paragraphs>135</Paragraphs>
  <Slides>34</Slides>
  <Notes>34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Constantia</vt:lpstr>
      <vt:lpstr>Noto Sans Symbols</vt:lpstr>
      <vt:lpstr>Paper</vt:lpstr>
      <vt:lpstr>Les signes vitaux</vt:lpstr>
      <vt:lpstr>Que sont les signes vitaux ?</vt:lpstr>
      <vt:lpstr>PowerPoint Presentation</vt:lpstr>
      <vt:lpstr>Plages normales (au repos)</vt:lpstr>
      <vt:lpstr>Rythme cardiaque</vt:lpstr>
      <vt:lpstr>Qu'est-ce que le rythme cardiaque ? (RC)</vt:lpstr>
      <vt:lpstr>Comment calculer votre rythme cardiaque au repos (BPM) ?</vt:lpstr>
      <vt:lpstr>Qu'est-ce que le rythme cardiaque au repos ? (BPM)</vt:lpstr>
      <vt:lpstr>Trouver le pouls</vt:lpstr>
      <vt:lpstr> Emplacements du pouls</vt:lpstr>
      <vt:lpstr>Trouver le pouls</vt:lpstr>
      <vt:lpstr>Comment calculer votre battement de coeur au repos?</vt:lpstr>
      <vt:lpstr>PowerPoint Presentation</vt:lpstr>
      <vt:lpstr>Qu'est-ce le rythme cardiaque maximal ?</vt:lpstr>
      <vt:lpstr>Température</vt:lpstr>
      <vt:lpstr>Qu'est-ce que la température corporelle ?</vt:lpstr>
      <vt:lpstr>Température corporelle normale</vt:lpstr>
      <vt:lpstr>Température corporelle normale</vt:lpstr>
      <vt:lpstr>Régulation thermique</vt:lpstr>
      <vt:lpstr>Comment prendre la température......</vt:lpstr>
      <vt:lpstr>How to take temperature……</vt:lpstr>
      <vt:lpstr>Comment prendre la température……</vt:lpstr>
      <vt:lpstr>Rythme respiratoire</vt:lpstr>
      <vt:lpstr>Rythme respiratoire</vt:lpstr>
      <vt:lpstr>Comment mesure-t-on le rythme respiratoire ?</vt:lpstr>
      <vt:lpstr>Comment mesure-t-on le rythme respiratoire ?</vt:lpstr>
      <vt:lpstr>Rythme respiratoire normal</vt:lpstr>
      <vt:lpstr>Sons pulmonaires</vt:lpstr>
      <vt:lpstr>Tension artérielle</vt:lpstr>
      <vt:lpstr>Qu’est-ce que la tension artérielle?</vt:lpstr>
      <vt:lpstr>Que signifient les chiffres ?</vt:lpstr>
      <vt:lpstr>PowerPoint Presentation</vt:lpstr>
      <vt:lpstr>Des raisons de s'inquiéter</vt:lpstr>
      <vt:lpstr>Comment fonctionne la tension artérielle -vidéo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 Signs</dc:title>
  <dc:creator>Lagerwerf, Nigelle (9512)</dc:creator>
  <cp:lastModifiedBy>Mario Blouin</cp:lastModifiedBy>
  <cp:revision>17</cp:revision>
  <dcterms:created xsi:type="dcterms:W3CDTF">2013-11-20T15:24:22Z</dcterms:created>
  <dcterms:modified xsi:type="dcterms:W3CDTF">2023-01-14T17:12:19Z</dcterms:modified>
</cp:coreProperties>
</file>