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notesSlides/notesSlide1.xml" ContentType="application/vnd.openxmlformats-officedocument.presentationml.notesSlide+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9" r:id="rId4"/>
    <p:sldId id="260" r:id="rId5"/>
    <p:sldId id="262" r:id="rId6"/>
    <p:sldId id="263" r:id="rId7"/>
    <p:sldId id="267" r:id="rId8"/>
    <p:sldId id="265" r:id="rId9"/>
    <p:sldId id="266" r:id="rId10"/>
    <p:sldId id="268" r:id="rId11"/>
    <p:sldId id="270" r:id="rId12"/>
    <p:sldId id="269" r:id="rId13"/>
    <p:sldId id="276" r:id="rId14"/>
    <p:sldId id="271" r:id="rId15"/>
    <p:sldId id="272" r:id="rId16"/>
    <p:sldId id="273"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962" autoAdjust="0"/>
    <p:restoredTop sz="86478" autoAdjust="0"/>
  </p:normalViewPr>
  <p:slideViewPr>
    <p:cSldViewPr>
      <p:cViewPr varScale="1">
        <p:scale>
          <a:sx n="75" d="100"/>
          <a:sy n="75" d="100"/>
        </p:scale>
        <p:origin x="1950" y="60"/>
      </p:cViewPr>
      <p:guideLst>
        <p:guide orient="horz" pos="2160"/>
        <p:guide pos="2880"/>
      </p:guideLst>
    </p:cSldViewPr>
  </p:slideViewPr>
  <p:outlineViewPr>
    <p:cViewPr>
      <p:scale>
        <a:sx n="33" d="100"/>
        <a:sy n="33" d="100"/>
      </p:scale>
      <p:origin x="0" y="9636"/>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o Blouin" userId="c9e8c2cd067712e5" providerId="LiveId" clId="{FD3B26D0-1551-4D99-8F2D-4FA13A92F0A1}"/>
    <pc:docChg chg="custSel modSld">
      <pc:chgData name="Mario Blouin" userId="c9e8c2cd067712e5" providerId="LiveId" clId="{FD3B26D0-1551-4D99-8F2D-4FA13A92F0A1}" dt="2023-01-14T17:05:31.224" v="50" actId="20577"/>
      <pc:docMkLst>
        <pc:docMk/>
      </pc:docMkLst>
      <pc:sldChg chg="modSp mod">
        <pc:chgData name="Mario Blouin" userId="c9e8c2cd067712e5" providerId="LiveId" clId="{FD3B26D0-1551-4D99-8F2D-4FA13A92F0A1}" dt="2023-01-14T17:04:34.650" v="1"/>
        <pc:sldMkLst>
          <pc:docMk/>
          <pc:sldMk cId="0" sldId="256"/>
        </pc:sldMkLst>
        <pc:spChg chg="replST">
          <ac:chgData name="Mario Blouin" userId="c9e8c2cd067712e5" providerId="LiveId" clId="{FD3B26D0-1551-4D99-8F2D-4FA13A92F0A1}" dt="2023-01-14T17:04:34.632" v="0"/>
          <ac:spMkLst>
            <pc:docMk/>
            <pc:sldMk cId="0" sldId="256"/>
            <ac:spMk id="2" creationId="{00000000-0000-0000-0000-000000000000}"/>
          </ac:spMkLst>
        </pc:spChg>
        <pc:picChg chg="replST">
          <ac:chgData name="Mario Blouin" userId="c9e8c2cd067712e5" providerId="LiveId" clId="{FD3B26D0-1551-4D99-8F2D-4FA13A92F0A1}" dt="2023-01-14T17:04:34.650" v="1"/>
          <ac:picMkLst>
            <pc:docMk/>
            <pc:sldMk cId="0" sldId="256"/>
            <ac:picMk id="4" creationId="{00000000-0000-0000-0000-000000000000}"/>
          </ac:picMkLst>
        </pc:picChg>
      </pc:sldChg>
      <pc:sldChg chg="modSp mod">
        <pc:chgData name="Mario Blouin" userId="c9e8c2cd067712e5" providerId="LiveId" clId="{FD3B26D0-1551-4D99-8F2D-4FA13A92F0A1}" dt="2023-01-14T17:04:34.659" v="3"/>
        <pc:sldMkLst>
          <pc:docMk/>
          <pc:sldMk cId="0" sldId="257"/>
        </pc:sldMkLst>
        <pc:spChg chg="replST">
          <ac:chgData name="Mario Blouin" userId="c9e8c2cd067712e5" providerId="LiveId" clId="{FD3B26D0-1551-4D99-8F2D-4FA13A92F0A1}" dt="2023-01-14T17:04:34.659" v="3"/>
          <ac:spMkLst>
            <pc:docMk/>
            <pc:sldMk cId="0" sldId="257"/>
            <ac:spMk id="3" creationId="{00000000-0000-0000-0000-000000000000}"/>
          </ac:spMkLst>
        </pc:spChg>
        <pc:picChg chg="replST">
          <ac:chgData name="Mario Blouin" userId="c9e8c2cd067712e5" providerId="LiveId" clId="{FD3B26D0-1551-4D99-8F2D-4FA13A92F0A1}" dt="2023-01-14T17:04:34.656" v="2"/>
          <ac:picMkLst>
            <pc:docMk/>
            <pc:sldMk cId="0" sldId="257"/>
            <ac:picMk id="4" creationId="{00000000-0000-0000-0000-000000000000}"/>
          </ac:picMkLst>
        </pc:picChg>
      </pc:sldChg>
      <pc:sldChg chg="modSp mod">
        <pc:chgData name="Mario Blouin" userId="c9e8c2cd067712e5" providerId="LiveId" clId="{FD3B26D0-1551-4D99-8F2D-4FA13A92F0A1}" dt="2023-01-14T17:04:34.669" v="6"/>
        <pc:sldMkLst>
          <pc:docMk/>
          <pc:sldMk cId="0" sldId="259"/>
        </pc:sldMkLst>
        <pc:spChg chg="replST">
          <ac:chgData name="Mario Blouin" userId="c9e8c2cd067712e5" providerId="LiveId" clId="{FD3B26D0-1551-4D99-8F2D-4FA13A92F0A1}" dt="2023-01-14T17:04:34.664" v="4"/>
          <ac:spMkLst>
            <pc:docMk/>
            <pc:sldMk cId="0" sldId="259"/>
            <ac:spMk id="2" creationId="{00000000-0000-0000-0000-000000000000}"/>
          </ac:spMkLst>
        </pc:spChg>
        <pc:spChg chg="replST">
          <ac:chgData name="Mario Blouin" userId="c9e8c2cd067712e5" providerId="LiveId" clId="{FD3B26D0-1551-4D99-8F2D-4FA13A92F0A1}" dt="2023-01-14T17:04:34.667" v="5"/>
          <ac:spMkLst>
            <pc:docMk/>
            <pc:sldMk cId="0" sldId="259"/>
            <ac:spMk id="3" creationId="{00000000-0000-0000-0000-000000000000}"/>
          </ac:spMkLst>
        </pc:spChg>
        <pc:picChg chg="replST">
          <ac:chgData name="Mario Blouin" userId="c9e8c2cd067712e5" providerId="LiveId" clId="{FD3B26D0-1551-4D99-8F2D-4FA13A92F0A1}" dt="2023-01-14T17:04:34.669" v="6"/>
          <ac:picMkLst>
            <pc:docMk/>
            <pc:sldMk cId="0" sldId="259"/>
            <ac:picMk id="4" creationId="{00000000-0000-0000-0000-000000000000}"/>
          </ac:picMkLst>
        </pc:picChg>
      </pc:sldChg>
      <pc:sldChg chg="modSp mod">
        <pc:chgData name="Mario Blouin" userId="c9e8c2cd067712e5" providerId="LiveId" clId="{FD3B26D0-1551-4D99-8F2D-4FA13A92F0A1}" dt="2023-01-14T17:05:11.136" v="48" actId="20577"/>
        <pc:sldMkLst>
          <pc:docMk/>
          <pc:sldMk cId="0" sldId="260"/>
        </pc:sldMkLst>
        <pc:spChg chg="replST">
          <ac:chgData name="Mario Blouin" userId="c9e8c2cd067712e5" providerId="LiveId" clId="{FD3B26D0-1551-4D99-8F2D-4FA13A92F0A1}" dt="2023-01-14T17:04:34.676" v="7"/>
          <ac:spMkLst>
            <pc:docMk/>
            <pc:sldMk cId="0" sldId="260"/>
            <ac:spMk id="2" creationId="{00000000-0000-0000-0000-000000000000}"/>
          </ac:spMkLst>
        </pc:spChg>
        <pc:spChg chg="mod replST">
          <ac:chgData name="Mario Blouin" userId="c9e8c2cd067712e5" providerId="LiveId" clId="{FD3B26D0-1551-4D99-8F2D-4FA13A92F0A1}" dt="2023-01-14T17:05:11.136" v="48" actId="20577"/>
          <ac:spMkLst>
            <pc:docMk/>
            <pc:sldMk cId="0" sldId="260"/>
            <ac:spMk id="3" creationId="{00000000-0000-0000-0000-000000000000}"/>
          </ac:spMkLst>
        </pc:spChg>
        <pc:picChg chg="replST">
          <ac:chgData name="Mario Blouin" userId="c9e8c2cd067712e5" providerId="LiveId" clId="{FD3B26D0-1551-4D99-8F2D-4FA13A92F0A1}" dt="2023-01-14T17:04:34.683" v="9"/>
          <ac:picMkLst>
            <pc:docMk/>
            <pc:sldMk cId="0" sldId="260"/>
            <ac:picMk id="4" creationId="{00000000-0000-0000-0000-000000000000}"/>
          </ac:picMkLst>
        </pc:picChg>
      </pc:sldChg>
      <pc:sldChg chg="modSp mod">
        <pc:chgData name="Mario Blouin" userId="c9e8c2cd067712e5" providerId="LiveId" clId="{FD3B26D0-1551-4D99-8F2D-4FA13A92F0A1}" dt="2023-01-14T17:04:34.697" v="13"/>
        <pc:sldMkLst>
          <pc:docMk/>
          <pc:sldMk cId="0" sldId="262"/>
        </pc:sldMkLst>
        <pc:spChg chg="replST">
          <ac:chgData name="Mario Blouin" userId="c9e8c2cd067712e5" providerId="LiveId" clId="{FD3B26D0-1551-4D99-8F2D-4FA13A92F0A1}" dt="2023-01-14T17:04:34.688" v="10"/>
          <ac:spMkLst>
            <pc:docMk/>
            <pc:sldMk cId="0" sldId="262"/>
            <ac:spMk id="2" creationId="{00000000-0000-0000-0000-000000000000}"/>
          </ac:spMkLst>
        </pc:spChg>
        <pc:spChg chg="replST">
          <ac:chgData name="Mario Blouin" userId="c9e8c2cd067712e5" providerId="LiveId" clId="{FD3B26D0-1551-4D99-8F2D-4FA13A92F0A1}" dt="2023-01-14T17:04:34.694" v="12"/>
          <ac:spMkLst>
            <pc:docMk/>
            <pc:sldMk cId="0" sldId="262"/>
            <ac:spMk id="4" creationId="{BF935867-5957-A1C7-2E9C-B6C2F2584E27}"/>
          </ac:spMkLst>
        </pc:spChg>
        <pc:picChg chg="replST">
          <ac:chgData name="Mario Blouin" userId="c9e8c2cd067712e5" providerId="LiveId" clId="{FD3B26D0-1551-4D99-8F2D-4FA13A92F0A1}" dt="2023-01-14T17:04:34.697" v="13"/>
          <ac:picMkLst>
            <pc:docMk/>
            <pc:sldMk cId="0" sldId="262"/>
            <ac:picMk id="6" creationId="{00000000-0000-0000-0000-000000000000}"/>
          </ac:picMkLst>
        </pc:picChg>
        <pc:picChg chg="replST">
          <ac:chgData name="Mario Blouin" userId="c9e8c2cd067712e5" providerId="LiveId" clId="{FD3B26D0-1551-4D99-8F2D-4FA13A92F0A1}" dt="2023-01-14T17:04:34.692" v="11"/>
          <ac:picMkLst>
            <pc:docMk/>
            <pc:sldMk cId="0" sldId="262"/>
            <ac:picMk id="1026" creationId="{2A510FD9-92DF-CDBE-5733-0B6D3C4FD166}"/>
          </ac:picMkLst>
        </pc:picChg>
      </pc:sldChg>
      <pc:sldChg chg="modSp mod">
        <pc:chgData name="Mario Blouin" userId="c9e8c2cd067712e5" providerId="LiveId" clId="{FD3B26D0-1551-4D99-8F2D-4FA13A92F0A1}" dt="2023-01-14T17:04:34.710" v="16"/>
        <pc:sldMkLst>
          <pc:docMk/>
          <pc:sldMk cId="0" sldId="263"/>
        </pc:sldMkLst>
        <pc:spChg chg="replST">
          <ac:chgData name="Mario Blouin" userId="c9e8c2cd067712e5" providerId="LiveId" clId="{FD3B26D0-1551-4D99-8F2D-4FA13A92F0A1}" dt="2023-01-14T17:04:34.702" v="14"/>
          <ac:spMkLst>
            <pc:docMk/>
            <pc:sldMk cId="0" sldId="263"/>
            <ac:spMk id="2" creationId="{00000000-0000-0000-0000-000000000000}"/>
          </ac:spMkLst>
        </pc:spChg>
        <pc:spChg chg="replST">
          <ac:chgData name="Mario Blouin" userId="c9e8c2cd067712e5" providerId="LiveId" clId="{FD3B26D0-1551-4D99-8F2D-4FA13A92F0A1}" dt="2023-01-14T17:04:34.706" v="15"/>
          <ac:spMkLst>
            <pc:docMk/>
            <pc:sldMk cId="0" sldId="263"/>
            <ac:spMk id="3" creationId="{00000000-0000-0000-0000-000000000000}"/>
          </ac:spMkLst>
        </pc:spChg>
        <pc:picChg chg="replST">
          <ac:chgData name="Mario Blouin" userId="c9e8c2cd067712e5" providerId="LiveId" clId="{FD3B26D0-1551-4D99-8F2D-4FA13A92F0A1}" dt="2023-01-14T17:04:34.710" v="16"/>
          <ac:picMkLst>
            <pc:docMk/>
            <pc:sldMk cId="0" sldId="263"/>
            <ac:picMk id="4" creationId="{00000000-0000-0000-0000-000000000000}"/>
          </ac:picMkLst>
        </pc:picChg>
      </pc:sldChg>
      <pc:sldChg chg="modSp mod">
        <pc:chgData name="Mario Blouin" userId="c9e8c2cd067712e5" providerId="LiveId" clId="{FD3B26D0-1551-4D99-8F2D-4FA13A92F0A1}" dt="2023-01-14T17:04:34.732" v="22"/>
        <pc:sldMkLst>
          <pc:docMk/>
          <pc:sldMk cId="0" sldId="265"/>
        </pc:sldMkLst>
        <pc:spChg chg="replST">
          <ac:chgData name="Mario Blouin" userId="c9e8c2cd067712e5" providerId="LiveId" clId="{FD3B26D0-1551-4D99-8F2D-4FA13A92F0A1}" dt="2023-01-14T17:04:34.728" v="21"/>
          <ac:spMkLst>
            <pc:docMk/>
            <pc:sldMk cId="0" sldId="265"/>
            <ac:spMk id="2" creationId="{00000000-0000-0000-0000-000000000000}"/>
          </ac:spMkLst>
        </pc:spChg>
        <pc:spChg chg="replST">
          <ac:chgData name="Mario Blouin" userId="c9e8c2cd067712e5" providerId="LiveId" clId="{FD3B26D0-1551-4D99-8F2D-4FA13A92F0A1}" dt="2023-01-14T17:04:34.732" v="22"/>
          <ac:spMkLst>
            <pc:docMk/>
            <pc:sldMk cId="0" sldId="265"/>
            <ac:spMk id="3" creationId="{00000000-0000-0000-0000-000000000000}"/>
          </ac:spMkLst>
        </pc:spChg>
        <pc:picChg chg="replST">
          <ac:chgData name="Mario Blouin" userId="c9e8c2cd067712e5" providerId="LiveId" clId="{FD3B26D0-1551-4D99-8F2D-4FA13A92F0A1}" dt="2023-01-14T17:04:34.725" v="20"/>
          <ac:picMkLst>
            <pc:docMk/>
            <pc:sldMk cId="0" sldId="265"/>
            <ac:picMk id="4" creationId="{00000000-0000-0000-0000-000000000000}"/>
          </ac:picMkLst>
        </pc:picChg>
      </pc:sldChg>
      <pc:sldChg chg="modSp mod">
        <pc:chgData name="Mario Blouin" userId="c9e8c2cd067712e5" providerId="LiveId" clId="{FD3B26D0-1551-4D99-8F2D-4FA13A92F0A1}" dt="2023-01-14T17:04:34.748" v="26"/>
        <pc:sldMkLst>
          <pc:docMk/>
          <pc:sldMk cId="0" sldId="266"/>
        </pc:sldMkLst>
        <pc:spChg chg="replST">
          <ac:chgData name="Mario Blouin" userId="c9e8c2cd067712e5" providerId="LiveId" clId="{FD3B26D0-1551-4D99-8F2D-4FA13A92F0A1}" dt="2023-01-14T17:04:34.737" v="23"/>
          <ac:spMkLst>
            <pc:docMk/>
            <pc:sldMk cId="0" sldId="266"/>
            <ac:spMk id="2" creationId="{00000000-0000-0000-0000-000000000000}"/>
          </ac:spMkLst>
        </pc:spChg>
        <pc:spChg chg="replST">
          <ac:chgData name="Mario Blouin" userId="c9e8c2cd067712e5" providerId="LiveId" clId="{FD3B26D0-1551-4D99-8F2D-4FA13A92F0A1}" dt="2023-01-14T17:04:34.740" v="24"/>
          <ac:spMkLst>
            <pc:docMk/>
            <pc:sldMk cId="0" sldId="266"/>
            <ac:spMk id="3" creationId="{00000000-0000-0000-0000-000000000000}"/>
          </ac:spMkLst>
        </pc:spChg>
        <pc:picChg chg="replST">
          <ac:chgData name="Mario Blouin" userId="c9e8c2cd067712e5" providerId="LiveId" clId="{FD3B26D0-1551-4D99-8F2D-4FA13A92F0A1}" dt="2023-01-14T17:04:34.744" v="25"/>
          <ac:picMkLst>
            <pc:docMk/>
            <pc:sldMk cId="0" sldId="266"/>
            <ac:picMk id="4" creationId="{00000000-0000-0000-0000-000000000000}"/>
          </ac:picMkLst>
        </pc:picChg>
        <pc:picChg chg="replST">
          <ac:chgData name="Mario Blouin" userId="c9e8c2cd067712e5" providerId="LiveId" clId="{FD3B26D0-1551-4D99-8F2D-4FA13A92F0A1}" dt="2023-01-14T17:04:34.748" v="26"/>
          <ac:picMkLst>
            <pc:docMk/>
            <pc:sldMk cId="0" sldId="266"/>
            <ac:picMk id="5" creationId="{00000000-0000-0000-0000-000000000000}"/>
          </ac:picMkLst>
        </pc:picChg>
      </pc:sldChg>
      <pc:sldChg chg="modSp mod">
        <pc:chgData name="Mario Blouin" userId="c9e8c2cd067712e5" providerId="LiveId" clId="{FD3B26D0-1551-4D99-8F2D-4FA13A92F0A1}" dt="2023-01-14T17:04:34.720" v="19"/>
        <pc:sldMkLst>
          <pc:docMk/>
          <pc:sldMk cId="0" sldId="267"/>
        </pc:sldMkLst>
        <pc:spChg chg="replST">
          <ac:chgData name="Mario Blouin" userId="c9e8c2cd067712e5" providerId="LiveId" clId="{FD3B26D0-1551-4D99-8F2D-4FA13A92F0A1}" dt="2023-01-14T17:04:34.715" v="17"/>
          <ac:spMkLst>
            <pc:docMk/>
            <pc:sldMk cId="0" sldId="267"/>
            <ac:spMk id="2" creationId="{00000000-0000-0000-0000-000000000000}"/>
          </ac:spMkLst>
        </pc:spChg>
        <pc:spChg chg="replST">
          <ac:chgData name="Mario Blouin" userId="c9e8c2cd067712e5" providerId="LiveId" clId="{FD3B26D0-1551-4D99-8F2D-4FA13A92F0A1}" dt="2023-01-14T17:04:34.720" v="19"/>
          <ac:spMkLst>
            <pc:docMk/>
            <pc:sldMk cId="0" sldId="267"/>
            <ac:spMk id="3" creationId="{2281C4B2-F41D-B5F4-9865-D89C1F01EB09}"/>
          </ac:spMkLst>
        </pc:spChg>
        <pc:picChg chg="replST">
          <ac:chgData name="Mario Blouin" userId="c9e8c2cd067712e5" providerId="LiveId" clId="{FD3B26D0-1551-4D99-8F2D-4FA13A92F0A1}" dt="2023-01-14T17:04:34.718" v="18"/>
          <ac:picMkLst>
            <pc:docMk/>
            <pc:sldMk cId="0" sldId="267"/>
            <ac:picMk id="4" creationId="{00000000-0000-0000-0000-000000000000}"/>
          </ac:picMkLst>
        </pc:picChg>
      </pc:sldChg>
      <pc:sldChg chg="modSp mod">
        <pc:chgData name="Mario Blouin" userId="c9e8c2cd067712e5" providerId="LiveId" clId="{FD3B26D0-1551-4D99-8F2D-4FA13A92F0A1}" dt="2023-01-14T17:04:34.763" v="30"/>
        <pc:sldMkLst>
          <pc:docMk/>
          <pc:sldMk cId="0" sldId="268"/>
        </pc:sldMkLst>
        <pc:spChg chg="replST">
          <ac:chgData name="Mario Blouin" userId="c9e8c2cd067712e5" providerId="LiveId" clId="{FD3B26D0-1551-4D99-8F2D-4FA13A92F0A1}" dt="2023-01-14T17:04:34.752" v="27"/>
          <ac:spMkLst>
            <pc:docMk/>
            <pc:sldMk cId="0" sldId="268"/>
            <ac:spMk id="2" creationId="{00000000-0000-0000-0000-000000000000}"/>
          </ac:spMkLst>
        </pc:spChg>
        <pc:spChg chg="replST">
          <ac:chgData name="Mario Blouin" userId="c9e8c2cd067712e5" providerId="LiveId" clId="{FD3B26D0-1551-4D99-8F2D-4FA13A92F0A1}" dt="2023-01-14T17:04:34.756" v="28"/>
          <ac:spMkLst>
            <pc:docMk/>
            <pc:sldMk cId="0" sldId="268"/>
            <ac:spMk id="3" creationId="{00000000-0000-0000-0000-000000000000}"/>
          </ac:spMkLst>
        </pc:spChg>
        <pc:picChg chg="replST">
          <ac:chgData name="Mario Blouin" userId="c9e8c2cd067712e5" providerId="LiveId" clId="{FD3B26D0-1551-4D99-8F2D-4FA13A92F0A1}" dt="2023-01-14T17:04:34.759" v="29"/>
          <ac:picMkLst>
            <pc:docMk/>
            <pc:sldMk cId="0" sldId="268"/>
            <ac:picMk id="4" creationId="{00000000-0000-0000-0000-000000000000}"/>
          </ac:picMkLst>
        </pc:picChg>
        <pc:picChg chg="replST">
          <ac:chgData name="Mario Blouin" userId="c9e8c2cd067712e5" providerId="LiveId" clId="{FD3B26D0-1551-4D99-8F2D-4FA13A92F0A1}" dt="2023-01-14T17:04:34.763" v="30"/>
          <ac:picMkLst>
            <pc:docMk/>
            <pc:sldMk cId="0" sldId="268"/>
            <ac:picMk id="7170" creationId="{00000000-0000-0000-0000-000000000000}"/>
          </ac:picMkLst>
        </pc:picChg>
      </pc:sldChg>
      <pc:sldChg chg="modSp mod">
        <pc:chgData name="Mario Blouin" userId="c9e8c2cd067712e5" providerId="LiveId" clId="{FD3B26D0-1551-4D99-8F2D-4FA13A92F0A1}" dt="2023-01-14T17:04:34.785" v="36"/>
        <pc:sldMkLst>
          <pc:docMk/>
          <pc:sldMk cId="0" sldId="269"/>
        </pc:sldMkLst>
        <pc:spChg chg="replST">
          <ac:chgData name="Mario Blouin" userId="c9e8c2cd067712e5" providerId="LiveId" clId="{FD3B26D0-1551-4D99-8F2D-4FA13A92F0A1}" dt="2023-01-14T17:04:34.782" v="35"/>
          <ac:spMkLst>
            <pc:docMk/>
            <pc:sldMk cId="0" sldId="269"/>
            <ac:spMk id="2" creationId="{00000000-0000-0000-0000-000000000000}"/>
          </ac:spMkLst>
        </pc:spChg>
        <pc:spChg chg="replST">
          <ac:chgData name="Mario Blouin" userId="c9e8c2cd067712e5" providerId="LiveId" clId="{FD3B26D0-1551-4D99-8F2D-4FA13A92F0A1}" dt="2023-01-14T17:04:34.785" v="36"/>
          <ac:spMkLst>
            <pc:docMk/>
            <pc:sldMk cId="0" sldId="269"/>
            <ac:spMk id="3" creationId="{00000000-0000-0000-0000-000000000000}"/>
          </ac:spMkLst>
        </pc:spChg>
        <pc:picChg chg="replST">
          <ac:chgData name="Mario Blouin" userId="c9e8c2cd067712e5" providerId="LiveId" clId="{FD3B26D0-1551-4D99-8F2D-4FA13A92F0A1}" dt="2023-01-14T17:04:34.778" v="34"/>
          <ac:picMkLst>
            <pc:docMk/>
            <pc:sldMk cId="0" sldId="269"/>
            <ac:picMk id="4" creationId="{00000000-0000-0000-0000-000000000000}"/>
          </ac:picMkLst>
        </pc:picChg>
      </pc:sldChg>
      <pc:sldChg chg="modSp mod">
        <pc:chgData name="Mario Blouin" userId="c9e8c2cd067712e5" providerId="LiveId" clId="{FD3B26D0-1551-4D99-8F2D-4FA13A92F0A1}" dt="2023-01-14T17:05:25.549" v="49" actId="20577"/>
        <pc:sldMkLst>
          <pc:docMk/>
          <pc:sldMk cId="0" sldId="270"/>
        </pc:sldMkLst>
        <pc:spChg chg="replST">
          <ac:chgData name="Mario Blouin" userId="c9e8c2cd067712e5" providerId="LiveId" clId="{FD3B26D0-1551-4D99-8F2D-4FA13A92F0A1}" dt="2023-01-14T17:04:34.770" v="32"/>
          <ac:spMkLst>
            <pc:docMk/>
            <pc:sldMk cId="0" sldId="270"/>
            <ac:spMk id="2" creationId="{00000000-0000-0000-0000-000000000000}"/>
          </ac:spMkLst>
        </pc:spChg>
        <pc:spChg chg="mod replST">
          <ac:chgData name="Mario Blouin" userId="c9e8c2cd067712e5" providerId="LiveId" clId="{FD3B26D0-1551-4D99-8F2D-4FA13A92F0A1}" dt="2023-01-14T17:05:25.549" v="49" actId="20577"/>
          <ac:spMkLst>
            <pc:docMk/>
            <pc:sldMk cId="0" sldId="270"/>
            <ac:spMk id="3" creationId="{00000000-0000-0000-0000-000000000000}"/>
          </ac:spMkLst>
        </pc:spChg>
        <pc:picChg chg="replST">
          <ac:chgData name="Mario Blouin" userId="c9e8c2cd067712e5" providerId="LiveId" clId="{FD3B26D0-1551-4D99-8F2D-4FA13A92F0A1}" dt="2023-01-14T17:04:34.768" v="31"/>
          <ac:picMkLst>
            <pc:docMk/>
            <pc:sldMk cId="0" sldId="270"/>
            <ac:picMk id="4" creationId="{00000000-0000-0000-0000-000000000000}"/>
          </ac:picMkLst>
        </pc:picChg>
      </pc:sldChg>
      <pc:sldChg chg="modSp mod">
        <pc:chgData name="Mario Blouin" userId="c9e8c2cd067712e5" providerId="LiveId" clId="{FD3B26D0-1551-4D99-8F2D-4FA13A92F0A1}" dt="2023-01-14T17:04:34.804" v="41"/>
        <pc:sldMkLst>
          <pc:docMk/>
          <pc:sldMk cId="0" sldId="271"/>
        </pc:sldMkLst>
        <pc:spChg chg="replST">
          <ac:chgData name="Mario Blouin" userId="c9e8c2cd067712e5" providerId="LiveId" clId="{FD3B26D0-1551-4D99-8F2D-4FA13A92F0A1}" dt="2023-01-14T17:04:34.802" v="40"/>
          <ac:spMkLst>
            <pc:docMk/>
            <pc:sldMk cId="0" sldId="271"/>
            <ac:spMk id="2" creationId="{00000000-0000-0000-0000-000000000000}"/>
          </ac:spMkLst>
        </pc:spChg>
        <pc:spChg chg="replST">
          <ac:chgData name="Mario Blouin" userId="c9e8c2cd067712e5" providerId="LiveId" clId="{FD3B26D0-1551-4D99-8F2D-4FA13A92F0A1}" dt="2023-01-14T17:04:34.804" v="41"/>
          <ac:spMkLst>
            <pc:docMk/>
            <pc:sldMk cId="0" sldId="271"/>
            <ac:spMk id="3" creationId="{00000000-0000-0000-0000-000000000000}"/>
          </ac:spMkLst>
        </pc:spChg>
        <pc:picChg chg="replST">
          <ac:chgData name="Mario Blouin" userId="c9e8c2cd067712e5" providerId="LiveId" clId="{FD3B26D0-1551-4D99-8F2D-4FA13A92F0A1}" dt="2023-01-14T17:04:34.799" v="39"/>
          <ac:picMkLst>
            <pc:docMk/>
            <pc:sldMk cId="0" sldId="271"/>
            <ac:picMk id="4" creationId="{00000000-0000-0000-0000-000000000000}"/>
          </ac:picMkLst>
        </pc:picChg>
      </pc:sldChg>
      <pc:sldChg chg="modSp mod">
        <pc:chgData name="Mario Blouin" userId="c9e8c2cd067712e5" providerId="LiveId" clId="{FD3B26D0-1551-4D99-8F2D-4FA13A92F0A1}" dt="2023-01-14T17:05:31.224" v="50" actId="20577"/>
        <pc:sldMkLst>
          <pc:docMk/>
          <pc:sldMk cId="0" sldId="272"/>
        </pc:sldMkLst>
        <pc:spChg chg="mod replST">
          <ac:chgData name="Mario Blouin" userId="c9e8c2cd067712e5" providerId="LiveId" clId="{FD3B26D0-1551-4D99-8F2D-4FA13A92F0A1}" dt="2023-01-14T17:05:31.224" v="50" actId="20577"/>
          <ac:spMkLst>
            <pc:docMk/>
            <pc:sldMk cId="0" sldId="272"/>
            <ac:spMk id="2" creationId="{00000000-0000-0000-0000-000000000000}"/>
          </ac:spMkLst>
        </pc:spChg>
        <pc:spChg chg="replST">
          <ac:chgData name="Mario Blouin" userId="c9e8c2cd067712e5" providerId="LiveId" clId="{FD3B26D0-1551-4D99-8F2D-4FA13A92F0A1}" dt="2023-01-14T17:04:34.816" v="43"/>
          <ac:spMkLst>
            <pc:docMk/>
            <pc:sldMk cId="0" sldId="272"/>
            <ac:spMk id="3" creationId="{00000000-0000-0000-0000-000000000000}"/>
          </ac:spMkLst>
        </pc:spChg>
        <pc:picChg chg="replST">
          <ac:chgData name="Mario Blouin" userId="c9e8c2cd067712e5" providerId="LiveId" clId="{FD3B26D0-1551-4D99-8F2D-4FA13A92F0A1}" dt="2023-01-14T17:04:34.819" v="44"/>
          <ac:picMkLst>
            <pc:docMk/>
            <pc:sldMk cId="0" sldId="272"/>
            <ac:picMk id="4" creationId="{00000000-0000-0000-0000-000000000000}"/>
          </ac:picMkLst>
        </pc:picChg>
      </pc:sldChg>
      <pc:sldChg chg="modSp mod">
        <pc:chgData name="Mario Blouin" userId="c9e8c2cd067712e5" providerId="LiveId" clId="{FD3B26D0-1551-4D99-8F2D-4FA13A92F0A1}" dt="2023-01-14T17:04:34.831" v="47"/>
        <pc:sldMkLst>
          <pc:docMk/>
          <pc:sldMk cId="0" sldId="273"/>
        </pc:sldMkLst>
        <pc:spChg chg="replST">
          <ac:chgData name="Mario Blouin" userId="c9e8c2cd067712e5" providerId="LiveId" clId="{FD3B26D0-1551-4D99-8F2D-4FA13A92F0A1}" dt="2023-01-14T17:04:34.828" v="46"/>
          <ac:spMkLst>
            <pc:docMk/>
            <pc:sldMk cId="0" sldId="273"/>
            <ac:spMk id="2" creationId="{00000000-0000-0000-0000-000000000000}"/>
          </ac:spMkLst>
        </pc:spChg>
        <pc:spChg chg="replST">
          <ac:chgData name="Mario Blouin" userId="c9e8c2cd067712e5" providerId="LiveId" clId="{FD3B26D0-1551-4D99-8F2D-4FA13A92F0A1}" dt="2023-01-14T17:04:34.831" v="47"/>
          <ac:spMkLst>
            <pc:docMk/>
            <pc:sldMk cId="0" sldId="273"/>
            <ac:spMk id="3" creationId="{00000000-0000-0000-0000-000000000000}"/>
          </ac:spMkLst>
        </pc:spChg>
        <pc:picChg chg="replST">
          <ac:chgData name="Mario Blouin" userId="c9e8c2cd067712e5" providerId="LiveId" clId="{FD3B26D0-1551-4D99-8F2D-4FA13A92F0A1}" dt="2023-01-14T17:04:34.824" v="45"/>
          <ac:picMkLst>
            <pc:docMk/>
            <pc:sldMk cId="0" sldId="273"/>
            <ac:picMk id="4" creationId="{00000000-0000-0000-0000-000000000000}"/>
          </ac:picMkLst>
        </pc:picChg>
      </pc:sldChg>
      <pc:sldChg chg="modSp mod">
        <pc:chgData name="Mario Blouin" userId="c9e8c2cd067712e5" providerId="LiveId" clId="{FD3B26D0-1551-4D99-8F2D-4FA13A92F0A1}" dt="2023-01-14T17:04:34.793" v="38"/>
        <pc:sldMkLst>
          <pc:docMk/>
          <pc:sldMk cId="2421773032" sldId="276"/>
        </pc:sldMkLst>
        <pc:spChg chg="replST">
          <ac:chgData name="Mario Blouin" userId="c9e8c2cd067712e5" providerId="LiveId" clId="{FD3B26D0-1551-4D99-8F2D-4FA13A92F0A1}" dt="2023-01-14T17:04:34.789" v="37"/>
          <ac:spMkLst>
            <pc:docMk/>
            <pc:sldMk cId="2421773032" sldId="276"/>
            <ac:spMk id="8" creationId="{00000000-0000-0000-0000-000000000000}"/>
          </ac:spMkLst>
        </pc:spChg>
        <pc:picChg chg="replST">
          <ac:chgData name="Mario Blouin" userId="c9e8c2cd067712e5" providerId="LiveId" clId="{FD3B26D0-1551-4D99-8F2D-4FA13A92F0A1}" dt="2023-01-14T17:04:34.793" v="38"/>
          <ac:picMkLst>
            <pc:docMk/>
            <pc:sldMk cId="2421773032" sldId="276"/>
            <ac:picMk id="10"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5EFB8E-75B8-8E49-AB41-543E2C979F87}" type="datetimeFigureOut">
              <a:rPr lang="fr-CA" smtClean="0"/>
              <a:t>2023-01-14</a:t>
            </a:fld>
            <a:endParaRPr lang="fr-CA"/>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35AC17-F3D6-F148-BCE9-2F4C66F52DC4}" type="slidenum">
              <a:rPr lang="fr-CA" smtClean="0"/>
              <a:t>‹#›</a:t>
            </a:fld>
            <a:endParaRPr lang="fr-CA"/>
          </a:p>
        </p:txBody>
      </p:sp>
    </p:spTree>
    <p:extLst>
      <p:ext uri="{BB962C8B-B14F-4D97-AF65-F5344CB8AC3E}">
        <p14:creationId xmlns:p14="http://schemas.microsoft.com/office/powerpoint/2010/main" val="38684994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dirty="0"/>
          </a:p>
        </p:txBody>
      </p:sp>
      <p:sp>
        <p:nvSpPr>
          <p:cNvPr id="4" name="Slide Number Placeholder 3"/>
          <p:cNvSpPr>
            <a:spLocks noGrp="1"/>
          </p:cNvSpPr>
          <p:nvPr>
            <p:ph type="sldNum" sz="quarter" idx="5"/>
          </p:nvPr>
        </p:nvSpPr>
        <p:spPr/>
        <p:txBody>
          <a:bodyPr/>
          <a:lstStyle/>
          <a:p>
            <a:fld id="{8D35AC17-F3D6-F148-BCE9-2F4C66F52DC4}" type="slidenum">
              <a:rPr lang="fr-CA" smtClean="0"/>
              <a:t>8</a:t>
            </a:fld>
            <a:endParaRPr lang="fr-CA"/>
          </a:p>
        </p:txBody>
      </p:sp>
    </p:spTree>
    <p:extLst>
      <p:ext uri="{BB962C8B-B14F-4D97-AF65-F5344CB8AC3E}">
        <p14:creationId xmlns:p14="http://schemas.microsoft.com/office/powerpoint/2010/main" val="4592418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D8FAB3BC-86DA-46C3-B2A6-F85154029873}" type="datetimeFigureOut">
              <a:rPr lang="en-CA" smtClean="0"/>
              <a:t>2023-01-14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24B313E3-CBFB-49B7-8BF3-F8B25CEABA0B}" type="slidenum">
              <a:rPr lang="en-CA" smtClean="0"/>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D8FAB3BC-86DA-46C3-B2A6-F85154029873}" type="datetimeFigureOut">
              <a:rPr lang="en-CA" smtClean="0"/>
              <a:t>2023-01-14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24B313E3-CBFB-49B7-8BF3-F8B25CEABA0B}" type="slidenum">
              <a:rPr lang="en-CA" smtClean="0"/>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D8FAB3BC-86DA-46C3-B2A6-F85154029873}" type="datetimeFigureOut">
              <a:rPr lang="en-CA" smtClean="0"/>
              <a:t>2023-01-14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24B313E3-CBFB-49B7-8BF3-F8B25CEABA0B}" type="slidenum">
              <a:rPr lang="en-CA" smtClean="0"/>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D8FAB3BC-86DA-46C3-B2A6-F85154029873}" type="datetimeFigureOut">
              <a:rPr lang="en-CA" smtClean="0"/>
              <a:t>2023-01-14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24B313E3-CBFB-49B7-8BF3-F8B25CEABA0B}" type="slidenum">
              <a:rPr lang="en-CA" smtClean="0"/>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8FAB3BC-86DA-46C3-B2A6-F85154029873}" type="datetimeFigureOut">
              <a:rPr lang="en-CA" smtClean="0"/>
              <a:t>2023-01-14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24B313E3-CBFB-49B7-8BF3-F8B25CEABA0B}" type="slidenum">
              <a:rPr lang="en-CA" smtClean="0"/>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D8FAB3BC-86DA-46C3-B2A6-F85154029873}" type="datetimeFigureOut">
              <a:rPr lang="en-CA" smtClean="0"/>
              <a:t>2023-01-14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24B313E3-CBFB-49B7-8BF3-F8B25CEABA0B}" type="slidenum">
              <a:rPr lang="en-CA" smtClean="0"/>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D8FAB3BC-86DA-46C3-B2A6-F85154029873}" type="datetimeFigureOut">
              <a:rPr lang="en-CA" smtClean="0"/>
              <a:t>2023-01-14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24B313E3-CBFB-49B7-8BF3-F8B25CEABA0B}" type="slidenum">
              <a:rPr lang="en-CA" smtClean="0"/>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D8FAB3BC-86DA-46C3-B2A6-F85154029873}" type="datetimeFigureOut">
              <a:rPr lang="en-CA" smtClean="0"/>
              <a:t>2023-01-14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24B313E3-CBFB-49B7-8BF3-F8B25CEABA0B}" type="slidenum">
              <a:rPr lang="en-CA" smtClean="0"/>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FAB3BC-86DA-46C3-B2A6-F85154029873}" type="datetimeFigureOut">
              <a:rPr lang="en-CA" smtClean="0"/>
              <a:t>2023-01-14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24B313E3-CBFB-49B7-8BF3-F8B25CEABA0B}" type="slidenum">
              <a:rPr lang="en-CA" smtClean="0"/>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8FAB3BC-86DA-46C3-B2A6-F85154029873}" type="datetimeFigureOut">
              <a:rPr lang="en-CA" smtClean="0"/>
              <a:t>2023-01-14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24B313E3-CBFB-49B7-8BF3-F8B25CEABA0B}" type="slidenum">
              <a:rPr lang="en-CA" smtClean="0"/>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8FAB3BC-86DA-46C3-B2A6-F85154029873}" type="datetimeFigureOut">
              <a:rPr lang="en-CA" smtClean="0"/>
              <a:t>2023-01-14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24B313E3-CBFB-49B7-8BF3-F8B25CEABA0B}" type="slidenum">
              <a:rPr lang="en-CA" smtClean="0"/>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FAB3BC-86DA-46C3-B2A6-F85154029873}" type="datetimeFigureOut">
              <a:rPr lang="en-CA" smtClean="0"/>
              <a:t>2023-01-14</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B313E3-CBFB-49B7-8BF3-F8B25CEABA0B}" type="slidenum">
              <a:rPr lang="en-CA" smtClean="0"/>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xml"/><Relationship Id="rId1" Type="http://schemas.openxmlformats.org/officeDocument/2006/relationships/tags" Target="../tags/tag1.xm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tags" Target="../tags/tag30.xml"/><Relationship Id="rId7" Type="http://schemas.openxmlformats.org/officeDocument/2006/relationships/image" Target="../media/image4.jpeg"/><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image" Target="../media/image1.jpeg"/><Relationship Id="rId5" Type="http://schemas.openxmlformats.org/officeDocument/2006/relationships/slideLayout" Target="../slideLayouts/slideLayout1.xml"/><Relationship Id="rId4" Type="http://schemas.openxmlformats.org/officeDocument/2006/relationships/tags" Target="../tags/tag31.xml"/></Relationships>
</file>

<file path=ppt/slides/_rels/slide11.xml.rels><?xml version="1.0" encoding="UTF-8" standalone="yes"?>
<Relationships xmlns="http://schemas.openxmlformats.org/package/2006/relationships"><Relationship Id="rId3" Type="http://schemas.openxmlformats.org/officeDocument/2006/relationships/tags" Target="../tags/tag34.xml"/><Relationship Id="rId2" Type="http://schemas.openxmlformats.org/officeDocument/2006/relationships/tags" Target="../tags/tag33.xml"/><Relationship Id="rId1" Type="http://schemas.openxmlformats.org/officeDocument/2006/relationships/tags" Target="../tags/tag32.xml"/><Relationship Id="rId5" Type="http://schemas.openxmlformats.org/officeDocument/2006/relationships/image" Target="../media/image1.jpeg"/><Relationship Id="rId4"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5" Type="http://schemas.openxmlformats.org/officeDocument/2006/relationships/image" Target="../media/image1.jpeg"/><Relationship Id="rId4"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9.xml"/><Relationship Id="rId1" Type="http://schemas.openxmlformats.org/officeDocument/2006/relationships/tags" Target="../tags/tag38.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5" Type="http://schemas.openxmlformats.org/officeDocument/2006/relationships/image" Target="../media/image1.jpeg"/><Relationship Id="rId4"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tags" Target="../tags/tag45.xml"/><Relationship Id="rId2" Type="http://schemas.openxmlformats.org/officeDocument/2006/relationships/tags" Target="../tags/tag44.xml"/><Relationship Id="rId1" Type="http://schemas.openxmlformats.org/officeDocument/2006/relationships/tags" Target="../tags/tag43.xml"/><Relationship Id="rId5" Type="http://schemas.openxmlformats.org/officeDocument/2006/relationships/image" Target="../media/image1.jpeg"/><Relationship Id="rId4"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tags" Target="../tags/tag48.xml"/><Relationship Id="rId2" Type="http://schemas.openxmlformats.org/officeDocument/2006/relationships/tags" Target="../tags/tag47.xml"/><Relationship Id="rId1" Type="http://schemas.openxmlformats.org/officeDocument/2006/relationships/tags" Target="../tags/tag46.xml"/><Relationship Id="rId5" Type="http://schemas.openxmlformats.org/officeDocument/2006/relationships/image" Target="../media/image1.jpeg"/><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4.xml"/><Relationship Id="rId1" Type="http://schemas.openxmlformats.org/officeDocument/2006/relationships/tags" Target="../tags/tag3.xml"/><Relationship Id="rId4"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tags" Target="../tags/tag5.xml"/><Relationship Id="rId5" Type="http://schemas.openxmlformats.org/officeDocument/2006/relationships/image" Target="../media/image1.jpeg"/><Relationship Id="rId4"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tags" Target="../tags/tag8.xml"/><Relationship Id="rId5" Type="http://schemas.openxmlformats.org/officeDocument/2006/relationships/image" Target="../media/image1.jpeg"/><Relationship Id="rId4"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tags" Target="../tags/tag13.xml"/><Relationship Id="rId7" Type="http://schemas.openxmlformats.org/officeDocument/2006/relationships/hyperlink" Target="https://www.mediprostore.com/fonctionnement-stethoscope" TargetMode="Externa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2.jpeg"/><Relationship Id="rId5" Type="http://schemas.openxmlformats.org/officeDocument/2006/relationships/slideLayout" Target="../slideLayouts/slideLayout1.xml"/><Relationship Id="rId4" Type="http://schemas.openxmlformats.org/officeDocument/2006/relationships/tags" Target="../tags/tag14.xml"/></Relationships>
</file>

<file path=ppt/slides/_rels/slide6.xml.rels><?xml version="1.0" encoding="UTF-8" standalone="yes"?>
<Relationships xmlns="http://schemas.openxmlformats.org/package/2006/relationships"><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tags" Target="../tags/tag15.xml"/><Relationship Id="rId5" Type="http://schemas.openxmlformats.org/officeDocument/2006/relationships/image" Target="../media/image1.jpeg"/><Relationship Id="rId4"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tags" Target="../tags/tag20.xml"/><Relationship Id="rId2" Type="http://schemas.openxmlformats.org/officeDocument/2006/relationships/tags" Target="../tags/tag19.xml"/><Relationship Id="rId1" Type="http://schemas.openxmlformats.org/officeDocument/2006/relationships/tags" Target="../tags/tag18.xml"/><Relationship Id="rId5" Type="http://schemas.openxmlformats.org/officeDocument/2006/relationships/image" Target="../media/image1.jpeg"/><Relationship Id="rId4"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tags" Target="../tags/tag21.xml"/><Relationship Id="rId6" Type="http://schemas.openxmlformats.org/officeDocument/2006/relationships/image" Target="../media/image1.jpeg"/><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tags" Target="../tags/tag26.xml"/><Relationship Id="rId7" Type="http://schemas.openxmlformats.org/officeDocument/2006/relationships/hyperlink" Target="http://i0.wp.com/www.mypatraining.com/wp-content/uploads/2010/12/photo1-e1323239811651.jpg" TargetMode="External"/><Relationship Id="rId2" Type="http://schemas.openxmlformats.org/officeDocument/2006/relationships/tags" Target="../tags/tag25.xml"/><Relationship Id="rId1" Type="http://schemas.openxmlformats.org/officeDocument/2006/relationships/tags" Target="../tags/tag24.xml"/><Relationship Id="rId6" Type="http://schemas.openxmlformats.org/officeDocument/2006/relationships/image" Target="../media/image1.jpeg"/><Relationship Id="rId5" Type="http://schemas.openxmlformats.org/officeDocument/2006/relationships/slideLayout" Target="../slideLayouts/slideLayout1.xml"/><Relationship Id="rId4" Type="http://schemas.openxmlformats.org/officeDocument/2006/relationships/tags" Target="../tags/tag2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a:xfrm>
            <a:off x="685800" y="2438400"/>
            <a:ext cx="7772400" cy="1470025"/>
          </a:xfrm>
        </p:spPr>
        <p:txBody>
          <a:bodyPr>
            <a:noAutofit/>
          </a:bodyPr>
          <a:lstStyle/>
          <a:p>
            <a:r>
              <a:rPr lang="fr-CA" sz="9600" dirty="0">
                <a:latin typeface="Gabriola" pitchFamily="82" charset="0"/>
              </a:rPr>
              <a:t>Le stéthoscope</a:t>
            </a:r>
          </a:p>
        </p:txBody>
      </p:sp>
      <p:pic>
        <p:nvPicPr>
          <p:cNvPr id="4" name="Picture 3" descr="stethoscope.jpg"/>
          <p:cNvPicPr>
            <a:picLocks noChangeAspect="1"/>
          </p:cNvPicPr>
          <p:nvPr>
            <p:custDataLst>
              <p:tags r:id="rId2"/>
            </p:custDataLst>
          </p:nvPr>
        </p:nvPicPr>
        <p:blipFill>
          <a:blip r:embed="rId4" cstate="print"/>
          <a:stretch>
            <a:fillRect/>
          </a:stretch>
        </p:blipFill>
        <p:spPr>
          <a:xfrm>
            <a:off x="6477000" y="5010150"/>
            <a:ext cx="2466975" cy="184785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a:xfrm>
            <a:off x="381000" y="0"/>
            <a:ext cx="8562975" cy="1600200"/>
          </a:xfrm>
        </p:spPr>
        <p:txBody>
          <a:bodyPr>
            <a:normAutofit/>
          </a:bodyPr>
          <a:lstStyle/>
          <a:p>
            <a:r>
              <a:rPr lang="fr-CA" sz="5400" dirty="0">
                <a:latin typeface="Gabriola" pitchFamily="82" charset="0"/>
              </a:rPr>
              <a:t>Placement du stéthoscope</a:t>
            </a:r>
          </a:p>
        </p:txBody>
      </p:sp>
      <p:sp>
        <p:nvSpPr>
          <p:cNvPr id="3" name="Subtitle 2"/>
          <p:cNvSpPr>
            <a:spLocks noGrp="1"/>
          </p:cNvSpPr>
          <p:nvPr>
            <p:ph type="subTitle" idx="1"/>
            <p:custDataLst>
              <p:tags r:id="rId2"/>
            </p:custDataLst>
          </p:nvPr>
        </p:nvSpPr>
        <p:spPr>
          <a:xfrm>
            <a:off x="114299" y="1600200"/>
            <a:ext cx="5943600" cy="4800600"/>
          </a:xfrm>
        </p:spPr>
        <p:txBody>
          <a:bodyPr>
            <a:noAutofit/>
          </a:bodyPr>
          <a:lstStyle/>
          <a:p>
            <a:pPr algn="l">
              <a:spcBef>
                <a:spcPts val="0"/>
              </a:spcBef>
            </a:pPr>
            <a:r>
              <a:rPr lang="fr-CA" sz="2800" dirty="0">
                <a:solidFill>
                  <a:schemeClr val="tx1"/>
                </a:solidFill>
              </a:rPr>
              <a:t>Placez la pièce de poitrine (diaphragme ou cloche) directement contre la peau pour la meilleure transmission du son.</a:t>
            </a:r>
          </a:p>
          <a:p>
            <a:pPr algn="l">
              <a:spcBef>
                <a:spcPts val="0"/>
              </a:spcBef>
            </a:pPr>
            <a:r>
              <a:rPr lang="fr-CA" sz="2800" dirty="0">
                <a:solidFill>
                  <a:schemeClr val="tx1"/>
                </a:solidFill>
              </a:rPr>
              <a:t>Si vous êtes pressé, vous pouvez le tenir par-dessus une couche de vêtements, comme un T-shirt, mais cela n'est pas recommandé, car vous risquez ainsi de manquer des nuances qui pourraient être essentielles.</a:t>
            </a:r>
          </a:p>
        </p:txBody>
      </p:sp>
      <p:pic>
        <p:nvPicPr>
          <p:cNvPr id="4" name="Picture 3" descr="stethoscope.jpg"/>
          <p:cNvPicPr>
            <a:picLocks noChangeAspect="1"/>
          </p:cNvPicPr>
          <p:nvPr>
            <p:custDataLst>
              <p:tags r:id="rId3"/>
            </p:custDataLst>
          </p:nvPr>
        </p:nvPicPr>
        <p:blipFill>
          <a:blip r:embed="rId6" cstate="print"/>
          <a:stretch>
            <a:fillRect/>
          </a:stretch>
        </p:blipFill>
        <p:spPr>
          <a:xfrm>
            <a:off x="6477000" y="5010150"/>
            <a:ext cx="2466975" cy="1847850"/>
          </a:xfrm>
          <a:prstGeom prst="rect">
            <a:avLst/>
          </a:prstGeom>
        </p:spPr>
      </p:pic>
      <p:pic>
        <p:nvPicPr>
          <p:cNvPr id="7170" name="Picture 2" descr="Image result for placing the stethoscope"/>
          <p:cNvPicPr>
            <a:picLocks noChangeAspect="1" noChangeArrowheads="1"/>
          </p:cNvPicPr>
          <p:nvPr>
            <p:custDataLst>
              <p:tags r:id="rId4"/>
            </p:custDataLst>
          </p:nvPr>
        </p:nvPicPr>
        <p:blipFill>
          <a:blip r:embed="rId7" cstate="print"/>
          <a:srcRect/>
          <a:stretch>
            <a:fillRect/>
          </a:stretch>
        </p:blipFill>
        <p:spPr bwMode="auto">
          <a:xfrm>
            <a:off x="6057902" y="1847850"/>
            <a:ext cx="3086098" cy="2743200"/>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tethoscope.jpg"/>
          <p:cNvPicPr>
            <a:picLocks noChangeAspect="1"/>
          </p:cNvPicPr>
          <p:nvPr>
            <p:custDataLst>
              <p:tags r:id="rId1"/>
            </p:custDataLst>
          </p:nvPr>
        </p:nvPicPr>
        <p:blipFill>
          <a:blip r:embed="rId5" cstate="print"/>
          <a:stretch>
            <a:fillRect/>
          </a:stretch>
        </p:blipFill>
        <p:spPr>
          <a:xfrm>
            <a:off x="6677025" y="5010150"/>
            <a:ext cx="2466975" cy="1847850"/>
          </a:xfrm>
          <a:prstGeom prst="rect">
            <a:avLst/>
          </a:prstGeom>
        </p:spPr>
      </p:pic>
      <p:sp>
        <p:nvSpPr>
          <p:cNvPr id="2" name="Title 1"/>
          <p:cNvSpPr>
            <a:spLocks noGrp="1"/>
          </p:cNvSpPr>
          <p:nvPr>
            <p:ph type="ctrTitle"/>
            <p:custDataLst>
              <p:tags r:id="rId2"/>
            </p:custDataLst>
          </p:nvPr>
        </p:nvSpPr>
        <p:spPr>
          <a:xfrm>
            <a:off x="381000" y="0"/>
            <a:ext cx="8382000" cy="1470025"/>
          </a:xfrm>
        </p:spPr>
        <p:txBody>
          <a:bodyPr>
            <a:normAutofit/>
          </a:bodyPr>
          <a:lstStyle/>
          <a:p>
            <a:r>
              <a:rPr lang="fr-CA" sz="5400">
                <a:latin typeface="Gabriola" pitchFamily="82" charset="0"/>
              </a:rPr>
              <a:t>Les utilisations du stéthoscope</a:t>
            </a:r>
          </a:p>
        </p:txBody>
      </p:sp>
      <p:sp>
        <p:nvSpPr>
          <p:cNvPr id="3" name="Subtitle 2"/>
          <p:cNvSpPr>
            <a:spLocks noGrp="1"/>
          </p:cNvSpPr>
          <p:nvPr>
            <p:ph type="subTitle" idx="1"/>
            <p:custDataLst>
              <p:tags r:id="rId3"/>
            </p:custDataLst>
          </p:nvPr>
        </p:nvSpPr>
        <p:spPr>
          <a:xfrm>
            <a:off x="609600" y="1371600"/>
            <a:ext cx="8153400" cy="4572000"/>
          </a:xfrm>
        </p:spPr>
        <p:txBody>
          <a:bodyPr>
            <a:noAutofit/>
          </a:bodyPr>
          <a:lstStyle/>
          <a:p>
            <a:pPr lvl="0" algn="l"/>
            <a:r>
              <a:rPr lang="fr-CA" b="1" dirty="0">
                <a:solidFill>
                  <a:schemeClr val="tx1"/>
                </a:solidFill>
              </a:rPr>
              <a:t>1. </a:t>
            </a:r>
            <a:r>
              <a:rPr lang="fr-CA" b="1" u="sng" dirty="0">
                <a:solidFill>
                  <a:schemeClr val="tx1"/>
                </a:solidFill>
              </a:rPr>
              <a:t>Mesure de la pression artérielle</a:t>
            </a:r>
            <a:r>
              <a:rPr lang="fr-CA" dirty="0">
                <a:solidFill>
                  <a:schemeClr val="tx1"/>
                </a:solidFill>
              </a:rPr>
              <a:t> : c'est probablement l'utilisation la plus courante, mais elle est souvent mal faite. Le placement du brassard de tension artérielle est essentiel. </a:t>
            </a:r>
          </a:p>
          <a:p>
            <a:pPr lvl="0" algn="l"/>
            <a:r>
              <a:rPr lang="fr-CA" b="1" dirty="0">
                <a:solidFill>
                  <a:schemeClr val="tx1"/>
                </a:solidFill>
              </a:rPr>
              <a:t>2. </a:t>
            </a:r>
            <a:r>
              <a:rPr lang="fr-CA" b="1" u="sng" dirty="0">
                <a:solidFill>
                  <a:schemeClr val="tx1"/>
                </a:solidFill>
              </a:rPr>
              <a:t>Évaluer les bruits pulmonaires</a:t>
            </a:r>
            <a:r>
              <a:rPr lang="fr-CA" dirty="0">
                <a:solidFill>
                  <a:schemeClr val="tx1"/>
                </a:solidFill>
              </a:rPr>
              <a:t> : permets d'identifier la </a:t>
            </a:r>
            <a:r>
              <a:rPr lang="fr-CA" b="1" dirty="0">
                <a:solidFill>
                  <a:schemeClr val="tx1"/>
                </a:solidFill>
              </a:rPr>
              <a:t>fréquence</a:t>
            </a:r>
            <a:r>
              <a:rPr lang="fr-CA" dirty="0">
                <a:solidFill>
                  <a:schemeClr val="tx1"/>
                </a:solidFill>
              </a:rPr>
              <a:t>, le </a:t>
            </a:r>
            <a:r>
              <a:rPr lang="fr-CA" b="1" dirty="0">
                <a:solidFill>
                  <a:schemeClr val="tx1"/>
                </a:solidFill>
              </a:rPr>
              <a:t>rythme</a:t>
            </a:r>
            <a:r>
              <a:rPr lang="fr-CA" dirty="0">
                <a:solidFill>
                  <a:schemeClr val="tx1"/>
                </a:solidFill>
              </a:rPr>
              <a:t> et la </a:t>
            </a:r>
            <a:r>
              <a:rPr lang="fr-CA" b="1" dirty="0">
                <a:solidFill>
                  <a:schemeClr val="tx1"/>
                </a:solidFill>
              </a:rPr>
              <a:t>qualité de la respiration</a:t>
            </a:r>
            <a:r>
              <a:rPr lang="fr-CA" dirty="0">
                <a:solidFill>
                  <a:schemeClr val="tx1"/>
                </a:solidFill>
              </a:rPr>
              <a:t>. Il est également possible de détecter les obstructions des voies respiratoires et les signes d'inflammation.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tethoscope.jpg"/>
          <p:cNvPicPr>
            <a:picLocks noChangeAspect="1"/>
          </p:cNvPicPr>
          <p:nvPr>
            <p:custDataLst>
              <p:tags r:id="rId1"/>
            </p:custDataLst>
          </p:nvPr>
        </p:nvPicPr>
        <p:blipFill>
          <a:blip r:embed="rId5" cstate="print"/>
          <a:stretch>
            <a:fillRect/>
          </a:stretch>
        </p:blipFill>
        <p:spPr>
          <a:xfrm>
            <a:off x="6677025" y="5016974"/>
            <a:ext cx="2466975" cy="1847850"/>
          </a:xfrm>
          <a:prstGeom prst="rect">
            <a:avLst/>
          </a:prstGeom>
        </p:spPr>
      </p:pic>
      <p:sp>
        <p:nvSpPr>
          <p:cNvPr id="2" name="Title 1"/>
          <p:cNvSpPr>
            <a:spLocks noGrp="1"/>
          </p:cNvSpPr>
          <p:nvPr>
            <p:ph type="ctrTitle"/>
            <p:custDataLst>
              <p:tags r:id="rId2"/>
            </p:custDataLst>
          </p:nvPr>
        </p:nvSpPr>
        <p:spPr>
          <a:xfrm>
            <a:off x="457200" y="228600"/>
            <a:ext cx="8153400" cy="1470025"/>
          </a:xfrm>
        </p:spPr>
        <p:txBody>
          <a:bodyPr>
            <a:normAutofit/>
          </a:bodyPr>
          <a:lstStyle/>
          <a:p>
            <a:r>
              <a:rPr lang="fr-CA" sz="5400">
                <a:latin typeface="Gabriola" pitchFamily="82" charset="0"/>
              </a:rPr>
              <a:t>Les utilisations du stéthoscope</a:t>
            </a:r>
          </a:p>
        </p:txBody>
      </p:sp>
      <p:sp>
        <p:nvSpPr>
          <p:cNvPr id="3" name="Subtitle 2"/>
          <p:cNvSpPr>
            <a:spLocks noGrp="1"/>
          </p:cNvSpPr>
          <p:nvPr>
            <p:ph type="subTitle" idx="1"/>
            <p:custDataLst>
              <p:tags r:id="rId3"/>
            </p:custDataLst>
          </p:nvPr>
        </p:nvSpPr>
        <p:spPr>
          <a:xfrm>
            <a:off x="914400" y="1447800"/>
            <a:ext cx="7543800" cy="4343399"/>
          </a:xfrm>
        </p:spPr>
        <p:txBody>
          <a:bodyPr>
            <a:noAutofit/>
          </a:bodyPr>
          <a:lstStyle/>
          <a:p>
            <a:pPr algn="l"/>
            <a:r>
              <a:rPr lang="fr-CA" dirty="0">
                <a:solidFill>
                  <a:schemeClr val="tx1"/>
                </a:solidFill>
              </a:rPr>
              <a:t>3. </a:t>
            </a:r>
            <a:r>
              <a:rPr lang="fr-CA" u="sng" dirty="0">
                <a:solidFill>
                  <a:schemeClr val="tx1"/>
                </a:solidFill>
              </a:rPr>
              <a:t>Analyse des bruits du cœur.</a:t>
            </a:r>
            <a:r>
              <a:rPr lang="fr-CA" b="1" dirty="0">
                <a:solidFill>
                  <a:schemeClr val="tx1"/>
                </a:solidFill>
              </a:rPr>
              <a:t> Nous écoutons la fréquence, le type et le rythme des bruits du cœur, </a:t>
            </a:r>
            <a:r>
              <a:rPr lang="fr-CA" dirty="0">
                <a:solidFill>
                  <a:schemeClr val="tx1"/>
                </a:solidFill>
              </a:rPr>
              <a:t>ainsi que tous les bruits qui ne devraient pas être là (bruits anormaux), comme les murmures.  Au début, tous les cœurs ont le même son.  Mais après avoir écouté de nombreux cœurs, des sons inhabituels vont finir par vous sauter aux oreilles.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AutoShape 8" descr="Image result for resting heart rate for teenager"/>
          <p:cNvSpPr>
            <a:spLocks noChangeAspect="1" noChangeArrowheads="1"/>
          </p:cNvSpPr>
          <p:nvPr>
            <p:custDataLst>
              <p:tags r:id="rId1"/>
            </p:custDataLst>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CA"/>
          </a:p>
        </p:txBody>
      </p:sp>
      <p:pic>
        <p:nvPicPr>
          <p:cNvPr id="10" name="Content Placeholder 9"/>
          <p:cNvPicPr>
            <a:picLocks noGrp="1" noChangeAspect="1"/>
          </p:cNvPicPr>
          <p:nvPr>
            <p:ph idx="1"/>
            <p:custDataLst>
              <p:tags r:id="rId2"/>
            </p:custDataLst>
          </p:nvPr>
        </p:nvPicPr>
        <p:blipFill>
          <a:blip r:embed="rId4">
            <a:extLst>
              <a:ext uri="{28A0092B-C50C-407E-A947-70E740481C1C}">
                <a14:useLocalDpi xmlns:a14="http://schemas.microsoft.com/office/drawing/2010/main" val="0"/>
              </a:ext>
            </a:extLst>
          </a:blip>
          <a:stretch>
            <a:fillRect/>
          </a:stretch>
        </p:blipFill>
        <p:spPr>
          <a:xfrm>
            <a:off x="1371600" y="445612"/>
            <a:ext cx="5319580" cy="5680552"/>
          </a:xfrm>
        </p:spPr>
      </p:pic>
    </p:spTree>
    <p:extLst>
      <p:ext uri="{BB962C8B-B14F-4D97-AF65-F5344CB8AC3E}">
        <p14:creationId xmlns:p14="http://schemas.microsoft.com/office/powerpoint/2010/main" val="24217730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tethoscope.jpg"/>
          <p:cNvPicPr>
            <a:picLocks noChangeAspect="1"/>
          </p:cNvPicPr>
          <p:nvPr>
            <p:custDataLst>
              <p:tags r:id="rId1"/>
            </p:custDataLst>
          </p:nvPr>
        </p:nvPicPr>
        <p:blipFill>
          <a:blip r:embed="rId5" cstate="print"/>
          <a:stretch>
            <a:fillRect/>
          </a:stretch>
        </p:blipFill>
        <p:spPr>
          <a:xfrm>
            <a:off x="6677025" y="5010150"/>
            <a:ext cx="2466975" cy="1847850"/>
          </a:xfrm>
          <a:prstGeom prst="rect">
            <a:avLst/>
          </a:prstGeom>
        </p:spPr>
      </p:pic>
      <p:sp>
        <p:nvSpPr>
          <p:cNvPr id="2" name="Title 1"/>
          <p:cNvSpPr>
            <a:spLocks noGrp="1"/>
          </p:cNvSpPr>
          <p:nvPr>
            <p:ph type="ctrTitle"/>
            <p:custDataLst>
              <p:tags r:id="rId2"/>
            </p:custDataLst>
          </p:nvPr>
        </p:nvSpPr>
        <p:spPr>
          <a:xfrm>
            <a:off x="304800" y="0"/>
            <a:ext cx="8229600" cy="1470025"/>
          </a:xfrm>
        </p:spPr>
        <p:txBody>
          <a:bodyPr>
            <a:normAutofit/>
          </a:bodyPr>
          <a:lstStyle/>
          <a:p>
            <a:r>
              <a:rPr lang="fr-CA" sz="5400">
                <a:latin typeface="Gabriola" pitchFamily="82" charset="0"/>
              </a:rPr>
              <a:t>Les utilisations du stéthoscope</a:t>
            </a:r>
          </a:p>
        </p:txBody>
      </p:sp>
      <p:sp>
        <p:nvSpPr>
          <p:cNvPr id="3" name="Subtitle 2"/>
          <p:cNvSpPr>
            <a:spLocks noGrp="1"/>
          </p:cNvSpPr>
          <p:nvPr>
            <p:ph type="subTitle" idx="1"/>
            <p:custDataLst>
              <p:tags r:id="rId3"/>
            </p:custDataLst>
          </p:nvPr>
        </p:nvSpPr>
        <p:spPr>
          <a:xfrm>
            <a:off x="609600" y="1295400"/>
            <a:ext cx="7924800" cy="4953000"/>
          </a:xfrm>
        </p:spPr>
        <p:txBody>
          <a:bodyPr>
            <a:noAutofit/>
          </a:bodyPr>
          <a:lstStyle/>
          <a:p>
            <a:pPr algn="l"/>
            <a:r>
              <a:rPr lang="fr-CA" b="1" dirty="0">
                <a:solidFill>
                  <a:schemeClr val="tx1"/>
                </a:solidFill>
              </a:rPr>
              <a:t>4. Analyse des bruits intestinaux.</a:t>
            </a:r>
            <a:r>
              <a:rPr lang="fr-CA" dirty="0">
                <a:solidFill>
                  <a:schemeClr val="tx1"/>
                </a:solidFill>
              </a:rPr>
              <a:t>  C'est facile à faire, et important s'il peut y avoir une </a:t>
            </a:r>
            <a:r>
              <a:rPr lang="fr-CA" u="sng" dirty="0">
                <a:solidFill>
                  <a:schemeClr val="tx1"/>
                </a:solidFill>
              </a:rPr>
              <a:t>obstruction intestinale</a:t>
            </a:r>
            <a:r>
              <a:rPr lang="fr-CA" dirty="0">
                <a:solidFill>
                  <a:schemeClr val="tx1"/>
                </a:solidFill>
              </a:rPr>
              <a:t>.</a:t>
            </a:r>
          </a:p>
          <a:p>
            <a:pPr algn="l"/>
            <a:r>
              <a:rPr lang="fr-CA" b="1" dirty="0">
                <a:solidFill>
                  <a:schemeClr val="tx1"/>
                </a:solidFill>
              </a:rPr>
              <a:t>5. Détecter les bruits</a:t>
            </a:r>
            <a:r>
              <a:rPr lang="fr-CA" dirty="0">
                <a:solidFill>
                  <a:schemeClr val="tx1"/>
                </a:solidFill>
              </a:rPr>
              <a:t>, c'est-à-dire </a:t>
            </a:r>
            <a:r>
              <a:rPr lang="fr-CA" u="sng" dirty="0">
                <a:solidFill>
                  <a:schemeClr val="tx1"/>
                </a:solidFill>
              </a:rPr>
              <a:t>un bruit anormal de sifflement du sang dans une artère qui indique généralement que l'artère a été rétrécie</a:t>
            </a:r>
            <a:r>
              <a:rPr lang="fr-CA" dirty="0">
                <a:solidFill>
                  <a:schemeClr val="tx1"/>
                </a:solidFill>
              </a:rPr>
              <a:t>, provoquant un écoulement turbulent, comme dans l'artériosclérose.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a:xfrm>
            <a:off x="381000" y="381000"/>
            <a:ext cx="8305800" cy="1470025"/>
          </a:xfrm>
        </p:spPr>
        <p:txBody>
          <a:bodyPr>
            <a:normAutofit/>
          </a:bodyPr>
          <a:lstStyle/>
          <a:p>
            <a:r>
              <a:rPr lang="fr-CA" sz="5400" dirty="0">
                <a:latin typeface="Gabriola" pitchFamily="82" charset="0"/>
              </a:rPr>
              <a:t>Les utilisations du stéthoscope</a:t>
            </a:r>
          </a:p>
        </p:txBody>
      </p:sp>
      <p:sp>
        <p:nvSpPr>
          <p:cNvPr id="3" name="Subtitle 2"/>
          <p:cNvSpPr>
            <a:spLocks noGrp="1"/>
          </p:cNvSpPr>
          <p:nvPr>
            <p:ph type="subTitle" idx="1"/>
            <p:custDataLst>
              <p:tags r:id="rId2"/>
            </p:custDataLst>
          </p:nvPr>
        </p:nvSpPr>
        <p:spPr>
          <a:xfrm>
            <a:off x="1371600" y="1828800"/>
            <a:ext cx="7010400" cy="3810000"/>
          </a:xfrm>
        </p:spPr>
        <p:txBody>
          <a:bodyPr>
            <a:normAutofit/>
          </a:bodyPr>
          <a:lstStyle/>
          <a:p>
            <a:pPr lvl="0" algn="l"/>
            <a:r>
              <a:rPr lang="fr-CA" b="1" dirty="0">
                <a:solidFill>
                  <a:schemeClr val="tx1"/>
                </a:solidFill>
              </a:rPr>
              <a:t>6. </a:t>
            </a:r>
            <a:r>
              <a:rPr lang="fr-CA" b="1" u="sng" dirty="0">
                <a:solidFill>
                  <a:schemeClr val="tx1"/>
                </a:solidFill>
              </a:rPr>
              <a:t>Mesure de l'envergure du foie</a:t>
            </a:r>
            <a:r>
              <a:rPr lang="fr-CA" b="1" dirty="0">
                <a:solidFill>
                  <a:schemeClr val="tx1"/>
                </a:solidFill>
              </a:rPr>
              <a:t>. </a:t>
            </a:r>
          </a:p>
          <a:p>
            <a:pPr lvl="0" algn="l"/>
            <a:r>
              <a:rPr lang="fr-CA" b="1" dirty="0">
                <a:solidFill>
                  <a:schemeClr val="tx1"/>
                </a:solidFill>
              </a:rPr>
              <a:t>7. </a:t>
            </a:r>
            <a:r>
              <a:rPr lang="fr-CA" b="1" u="sng" dirty="0">
                <a:solidFill>
                  <a:schemeClr val="tx1"/>
                </a:solidFill>
              </a:rPr>
              <a:t>Prothèse auditive</a:t>
            </a:r>
            <a:r>
              <a:rPr lang="fr-CA" b="1" dirty="0">
                <a:solidFill>
                  <a:schemeClr val="tx1"/>
                </a:solidFill>
              </a:rPr>
              <a:t>.</a:t>
            </a:r>
            <a:r>
              <a:rPr lang="fr-CA" dirty="0">
                <a:solidFill>
                  <a:schemeClr val="tx1"/>
                </a:solidFill>
              </a:rPr>
              <a:t> Enfin, le stéthoscope fait une belle aide auditive pour les patients malentendants.  Mettez les embouts dans les oreilles du patient et parlez dans l'embout thoracique.  Pratique aux urgences !</a:t>
            </a:r>
          </a:p>
        </p:txBody>
      </p:sp>
      <p:pic>
        <p:nvPicPr>
          <p:cNvPr id="4" name="Picture 3" descr="stethoscope.jpg"/>
          <p:cNvPicPr>
            <a:picLocks noChangeAspect="1"/>
          </p:cNvPicPr>
          <p:nvPr>
            <p:custDataLst>
              <p:tags r:id="rId3"/>
            </p:custDataLst>
          </p:nvPr>
        </p:nvPicPr>
        <p:blipFill>
          <a:blip r:embed="rId5" cstate="print"/>
          <a:stretch>
            <a:fillRect/>
          </a:stretch>
        </p:blipFill>
        <p:spPr>
          <a:xfrm>
            <a:off x="6477000" y="5010150"/>
            <a:ext cx="2466975" cy="184785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tethoscope.jpg"/>
          <p:cNvPicPr>
            <a:picLocks noChangeAspect="1"/>
          </p:cNvPicPr>
          <p:nvPr>
            <p:custDataLst>
              <p:tags r:id="rId1"/>
            </p:custDataLst>
          </p:nvPr>
        </p:nvPicPr>
        <p:blipFill>
          <a:blip r:embed="rId5" cstate="print"/>
          <a:stretch>
            <a:fillRect/>
          </a:stretch>
        </p:blipFill>
        <p:spPr>
          <a:xfrm>
            <a:off x="6677025" y="5010150"/>
            <a:ext cx="2466975" cy="1847850"/>
          </a:xfrm>
          <a:prstGeom prst="rect">
            <a:avLst/>
          </a:prstGeom>
        </p:spPr>
      </p:pic>
      <p:sp>
        <p:nvSpPr>
          <p:cNvPr id="2" name="Title 1"/>
          <p:cNvSpPr>
            <a:spLocks noGrp="1"/>
          </p:cNvSpPr>
          <p:nvPr>
            <p:ph type="ctrTitle"/>
            <p:custDataLst>
              <p:tags r:id="rId2"/>
            </p:custDataLst>
          </p:nvPr>
        </p:nvSpPr>
        <p:spPr>
          <a:xfrm>
            <a:off x="304800" y="457200"/>
            <a:ext cx="8382000" cy="1470025"/>
          </a:xfrm>
        </p:spPr>
        <p:txBody>
          <a:bodyPr>
            <a:normAutofit/>
          </a:bodyPr>
          <a:lstStyle/>
          <a:p>
            <a:r>
              <a:rPr lang="fr-CA" sz="6000">
                <a:latin typeface="Gabriola" pitchFamily="82" charset="0"/>
              </a:rPr>
              <a:t>Le stéthoscope</a:t>
            </a:r>
          </a:p>
        </p:txBody>
      </p:sp>
      <p:sp>
        <p:nvSpPr>
          <p:cNvPr id="3" name="Subtitle 2"/>
          <p:cNvSpPr>
            <a:spLocks noGrp="1"/>
          </p:cNvSpPr>
          <p:nvPr>
            <p:ph type="subTitle" idx="1"/>
            <p:custDataLst>
              <p:tags r:id="rId3"/>
            </p:custDataLst>
          </p:nvPr>
        </p:nvSpPr>
        <p:spPr>
          <a:xfrm>
            <a:off x="609600" y="1828800"/>
            <a:ext cx="8229600" cy="3733800"/>
          </a:xfrm>
        </p:spPr>
        <p:txBody>
          <a:bodyPr>
            <a:noAutofit/>
          </a:bodyPr>
          <a:lstStyle/>
          <a:p>
            <a:pPr algn="l"/>
            <a:r>
              <a:rPr lang="fr-CA" b="1" dirty="0">
                <a:solidFill>
                  <a:schemeClr val="tx1"/>
                </a:solidFill>
              </a:rPr>
              <a:t>Diaphragme vs Cloche.</a:t>
            </a:r>
            <a:r>
              <a:rPr lang="fr-CA" dirty="0">
                <a:solidFill>
                  <a:schemeClr val="tx1"/>
                </a:solidFill>
              </a:rPr>
              <a:t> </a:t>
            </a:r>
          </a:p>
          <a:p>
            <a:pPr algn="l"/>
            <a:r>
              <a:rPr lang="fr-CA" u="sng" dirty="0">
                <a:solidFill>
                  <a:schemeClr val="tx1"/>
                </a:solidFill>
              </a:rPr>
              <a:t>Le diaphragme est idéal pour les sons aigus, comme les bruits de respiration et les bruits cardiaques normaux</a:t>
            </a:r>
            <a:r>
              <a:rPr lang="fr-CA" dirty="0">
                <a:solidFill>
                  <a:schemeClr val="tx1"/>
                </a:solidFill>
              </a:rPr>
              <a:t>. </a:t>
            </a:r>
          </a:p>
          <a:p>
            <a:pPr algn="l"/>
            <a:r>
              <a:rPr lang="fr-CA" u="sng" dirty="0">
                <a:solidFill>
                  <a:schemeClr val="tx1"/>
                </a:solidFill>
              </a:rPr>
              <a:t>La cloche est idéale pour détecter les sons plus graves, comme certains souffles cardiaques et certains bruits intestinaux.</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tethoscope.jpg"/>
          <p:cNvPicPr>
            <a:picLocks noChangeAspect="1"/>
          </p:cNvPicPr>
          <p:nvPr>
            <p:custDataLst>
              <p:tags r:id="rId1"/>
            </p:custDataLst>
          </p:nvPr>
        </p:nvPicPr>
        <p:blipFill>
          <a:blip r:embed="rId4" cstate="print"/>
          <a:stretch>
            <a:fillRect/>
          </a:stretch>
        </p:blipFill>
        <p:spPr>
          <a:xfrm>
            <a:off x="6477000" y="5010150"/>
            <a:ext cx="2466975" cy="1847850"/>
          </a:xfrm>
          <a:prstGeom prst="rect">
            <a:avLst/>
          </a:prstGeom>
        </p:spPr>
      </p:pic>
      <p:sp>
        <p:nvSpPr>
          <p:cNvPr id="3" name="Subtitle 2"/>
          <p:cNvSpPr>
            <a:spLocks noGrp="1"/>
          </p:cNvSpPr>
          <p:nvPr>
            <p:ph type="subTitle" idx="1"/>
            <p:custDataLst>
              <p:tags r:id="rId2"/>
            </p:custDataLst>
          </p:nvPr>
        </p:nvSpPr>
        <p:spPr>
          <a:xfrm>
            <a:off x="762000" y="685800"/>
            <a:ext cx="7696200" cy="5029200"/>
          </a:xfrm>
        </p:spPr>
        <p:txBody>
          <a:bodyPr>
            <a:noAutofit/>
          </a:bodyPr>
          <a:lstStyle/>
          <a:p>
            <a:pPr algn="l"/>
            <a:r>
              <a:rPr lang="fr-CA" sz="3600">
                <a:solidFill>
                  <a:schemeClr val="tx1"/>
                </a:solidFill>
              </a:rPr>
              <a:t>Le stéthoscope...</a:t>
            </a:r>
          </a:p>
          <a:p>
            <a:pPr algn="l"/>
            <a:r>
              <a:rPr lang="fr-CA" sz="3600">
                <a:solidFill>
                  <a:schemeClr val="tx1"/>
                </a:solidFill>
              </a:rPr>
              <a:t>C'est pratiquement le symbole des médecins et des infirmières.  La plupart d'entre nous connaissent les principes de base : vous mettez l'objet dans vos oreilles, l'autre extrémité sur une personne malade, et vous écoutez.  Mais les stéthoscopes peuvent faire beaucoup plus.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a:xfrm>
            <a:off x="381000" y="228600"/>
            <a:ext cx="7772400" cy="1470025"/>
          </a:xfrm>
        </p:spPr>
        <p:txBody>
          <a:bodyPr>
            <a:normAutofit/>
          </a:bodyPr>
          <a:lstStyle/>
          <a:p>
            <a:r>
              <a:rPr lang="fr-CA" sz="6000" dirty="0">
                <a:latin typeface="Gabriola" pitchFamily="82" charset="0"/>
              </a:rPr>
              <a:t> Histoire du stéthoscope</a:t>
            </a:r>
          </a:p>
        </p:txBody>
      </p:sp>
      <p:sp>
        <p:nvSpPr>
          <p:cNvPr id="3" name="Subtitle 2"/>
          <p:cNvSpPr>
            <a:spLocks noGrp="1"/>
          </p:cNvSpPr>
          <p:nvPr>
            <p:ph type="subTitle" idx="1"/>
            <p:custDataLst>
              <p:tags r:id="rId2"/>
            </p:custDataLst>
          </p:nvPr>
        </p:nvSpPr>
        <p:spPr>
          <a:xfrm>
            <a:off x="990600" y="1676400"/>
            <a:ext cx="6934200" cy="3886200"/>
          </a:xfrm>
        </p:spPr>
        <p:txBody>
          <a:bodyPr>
            <a:noAutofit/>
          </a:bodyPr>
          <a:lstStyle/>
          <a:p>
            <a:pPr algn="l"/>
            <a:r>
              <a:rPr lang="fr-CA" sz="2800" dirty="0">
                <a:solidFill>
                  <a:schemeClr val="tx1"/>
                </a:solidFill>
              </a:rPr>
              <a:t>Les premiers stéthoscopes n'étaient guère plus que des "tubes d'oreille", inventés en 1816 par </a:t>
            </a:r>
            <a:r>
              <a:rPr lang="fr-CA" sz="2800" u="sng" dirty="0">
                <a:solidFill>
                  <a:schemeClr val="tx2"/>
                </a:solidFill>
              </a:rPr>
              <a:t>René Laennec</a:t>
            </a:r>
            <a:r>
              <a:rPr lang="fr-CA" sz="2800" dirty="0">
                <a:solidFill>
                  <a:schemeClr val="tx2"/>
                </a:solidFill>
              </a:rPr>
              <a:t> </a:t>
            </a:r>
            <a:r>
              <a:rPr lang="fr-CA" sz="2800" dirty="0">
                <a:solidFill>
                  <a:schemeClr val="tx1"/>
                </a:solidFill>
              </a:rPr>
              <a:t>à l'hôpital </a:t>
            </a:r>
            <a:r>
              <a:rPr lang="fr-CA" sz="2800" u="sng" dirty="0">
                <a:solidFill>
                  <a:schemeClr val="tx2"/>
                </a:solidFill>
              </a:rPr>
              <a:t>Necker-Enfants Malades </a:t>
            </a:r>
            <a:r>
              <a:rPr lang="fr-CA" sz="2800" dirty="0">
                <a:solidFill>
                  <a:schemeClr val="tx1"/>
                </a:solidFill>
              </a:rPr>
              <a:t>de Paris, en France.  Ils ont été mis à jour ici et là, mais les modèles actuels sont attribués au </a:t>
            </a:r>
            <a:r>
              <a:rPr lang="fr-CA" sz="2800" u="sng" dirty="0">
                <a:solidFill>
                  <a:schemeClr val="tx2"/>
                </a:solidFill>
              </a:rPr>
              <a:t>Dr David </a:t>
            </a:r>
            <a:r>
              <a:rPr lang="fr-CA" sz="2800" u="sng" dirty="0" err="1">
                <a:solidFill>
                  <a:schemeClr val="tx2"/>
                </a:solidFill>
              </a:rPr>
              <a:t>Littman</a:t>
            </a:r>
            <a:r>
              <a:rPr lang="fr-CA" sz="2800" u="sng" dirty="0">
                <a:solidFill>
                  <a:schemeClr val="tx2"/>
                </a:solidFill>
              </a:rPr>
              <a:t> </a:t>
            </a:r>
            <a:r>
              <a:rPr lang="fr-CA" sz="2800" dirty="0">
                <a:solidFill>
                  <a:schemeClr val="tx1"/>
                </a:solidFill>
              </a:rPr>
              <a:t>de l'université de Harvard, qui les a rendus plus légers et leur a donné une meilleure acoustique..</a:t>
            </a:r>
          </a:p>
          <a:p>
            <a:pPr algn="l"/>
            <a:endParaRPr lang="fr-CA" sz="2800" dirty="0">
              <a:solidFill>
                <a:schemeClr val="tx1"/>
              </a:solidFill>
            </a:endParaRPr>
          </a:p>
        </p:txBody>
      </p:sp>
      <p:pic>
        <p:nvPicPr>
          <p:cNvPr id="4" name="Picture 3" descr="stethoscope.jpg"/>
          <p:cNvPicPr>
            <a:picLocks noChangeAspect="1"/>
          </p:cNvPicPr>
          <p:nvPr>
            <p:custDataLst>
              <p:tags r:id="rId3"/>
            </p:custDataLst>
          </p:nvPr>
        </p:nvPicPr>
        <p:blipFill>
          <a:blip r:embed="rId5" cstate="print"/>
          <a:stretch>
            <a:fillRect/>
          </a:stretch>
        </p:blipFill>
        <p:spPr>
          <a:xfrm>
            <a:off x="6477000" y="5010150"/>
            <a:ext cx="2466975" cy="184785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a:xfrm>
            <a:off x="762000" y="990600"/>
            <a:ext cx="7772400" cy="1470025"/>
          </a:xfrm>
        </p:spPr>
        <p:txBody>
          <a:bodyPr>
            <a:normAutofit/>
          </a:bodyPr>
          <a:lstStyle/>
          <a:p>
            <a:r>
              <a:rPr lang="fr-CA" sz="6000" u="sng">
                <a:latin typeface="Gabriola" pitchFamily="82" charset="0"/>
              </a:rPr>
              <a:t>Les fonctions du stéthoscope</a:t>
            </a:r>
          </a:p>
        </p:txBody>
      </p:sp>
      <p:sp>
        <p:nvSpPr>
          <p:cNvPr id="3" name="Subtitle 2"/>
          <p:cNvSpPr>
            <a:spLocks noGrp="1"/>
          </p:cNvSpPr>
          <p:nvPr>
            <p:ph type="subTitle" idx="1"/>
            <p:custDataLst>
              <p:tags r:id="rId2"/>
            </p:custDataLst>
          </p:nvPr>
        </p:nvSpPr>
        <p:spPr>
          <a:xfrm>
            <a:off x="1295400" y="2590800"/>
            <a:ext cx="6934200" cy="2419350"/>
          </a:xfrm>
        </p:spPr>
        <p:txBody>
          <a:bodyPr>
            <a:noAutofit/>
          </a:bodyPr>
          <a:lstStyle/>
          <a:p>
            <a:pPr algn="l"/>
            <a:r>
              <a:rPr lang="fr-CA" b="1" u="sng" dirty="0">
                <a:solidFill>
                  <a:schemeClr val="tx1"/>
                </a:solidFill>
              </a:rPr>
              <a:t>Auscultation </a:t>
            </a:r>
            <a:r>
              <a:rPr lang="fr-CA" u="sng" dirty="0">
                <a:solidFill>
                  <a:schemeClr val="tx1"/>
                </a:solidFill>
              </a:rPr>
              <a:t>: action d'écouter les sons à l'intérieur du corps</a:t>
            </a:r>
          </a:p>
          <a:p>
            <a:pPr algn="l"/>
            <a:r>
              <a:rPr lang="fr-CA" dirty="0">
                <a:solidFill>
                  <a:schemeClr val="tx1"/>
                </a:solidFill>
              </a:rPr>
              <a:t>Latin </a:t>
            </a:r>
            <a:r>
              <a:rPr lang="fr-CA" i="1" dirty="0">
                <a:solidFill>
                  <a:schemeClr val="tx1"/>
                </a:solidFill>
              </a:rPr>
              <a:t>auscultation, </a:t>
            </a:r>
            <a:r>
              <a:rPr lang="fr-CA" i="1" dirty="0" err="1">
                <a:solidFill>
                  <a:schemeClr val="tx1"/>
                </a:solidFill>
              </a:rPr>
              <a:t>auscultatio</a:t>
            </a:r>
            <a:r>
              <a:rPr lang="fr-CA" i="1" dirty="0">
                <a:solidFill>
                  <a:schemeClr val="tx1"/>
                </a:solidFill>
              </a:rPr>
              <a:t>,</a:t>
            </a:r>
            <a:r>
              <a:rPr lang="fr-CA" dirty="0">
                <a:solidFill>
                  <a:schemeClr val="tx1"/>
                </a:solidFill>
              </a:rPr>
              <a:t> acte d’écouter, de </a:t>
            </a:r>
            <a:r>
              <a:rPr lang="fr-CA" i="1" dirty="0" err="1">
                <a:solidFill>
                  <a:schemeClr val="tx1"/>
                </a:solidFill>
              </a:rPr>
              <a:t>auscultare</a:t>
            </a:r>
            <a:r>
              <a:rPr lang="fr-CA" dirty="0">
                <a:solidFill>
                  <a:schemeClr val="tx1"/>
                </a:solidFill>
              </a:rPr>
              <a:t> à écouter.</a:t>
            </a:r>
          </a:p>
          <a:p>
            <a:pPr algn="l"/>
            <a:endParaRPr lang="fr-CA" dirty="0">
              <a:solidFill>
                <a:schemeClr val="tx1"/>
              </a:solidFill>
            </a:endParaRPr>
          </a:p>
        </p:txBody>
      </p:sp>
      <p:pic>
        <p:nvPicPr>
          <p:cNvPr id="4" name="Picture 3" descr="stethoscope.jpg"/>
          <p:cNvPicPr>
            <a:picLocks noChangeAspect="1"/>
          </p:cNvPicPr>
          <p:nvPr>
            <p:custDataLst>
              <p:tags r:id="rId3"/>
            </p:custDataLst>
          </p:nvPr>
        </p:nvPicPr>
        <p:blipFill>
          <a:blip r:embed="rId5" cstate="print"/>
          <a:stretch>
            <a:fillRect/>
          </a:stretch>
        </p:blipFill>
        <p:spPr>
          <a:xfrm>
            <a:off x="6477000" y="5010150"/>
            <a:ext cx="2466975" cy="184785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a:xfrm>
            <a:off x="685800" y="0"/>
            <a:ext cx="7772400" cy="1295400"/>
          </a:xfrm>
        </p:spPr>
        <p:txBody>
          <a:bodyPr>
            <a:normAutofit fontScale="90000"/>
          </a:bodyPr>
          <a:lstStyle/>
          <a:p>
            <a:r>
              <a:rPr lang="fr-CA" sz="5000">
                <a:latin typeface="Gabriola" pitchFamily="82" charset="0"/>
              </a:rPr>
              <a:t>Dessinez un diagramme du stéthoscope</a:t>
            </a:r>
          </a:p>
        </p:txBody>
      </p:sp>
      <p:pic>
        <p:nvPicPr>
          <p:cNvPr id="1026" name="Picture 2" descr="anatomie stéthoscope">
            <a:extLst>
              <a:ext uri="{FF2B5EF4-FFF2-40B4-BE49-F238E27FC236}">
                <a16:creationId xmlns:a16="http://schemas.microsoft.com/office/drawing/2014/main" id="{2A510FD9-92DF-CDBE-5733-0B6D3C4FD166}"/>
              </a:ext>
            </a:extLst>
          </p:cNvPr>
          <p:cNvPicPr>
            <a:picLocks noChangeAspect="1" noChangeArrowheads="1"/>
          </p:cNvPicPr>
          <p:nvPr>
            <p:custDataLst>
              <p:tags r:id="rId2"/>
            </p:custDataLst>
          </p:nvPr>
        </p:nvPicPr>
        <p:blipFill>
          <a:blip r:embed="rId6">
            <a:extLst>
              <a:ext uri="{28A0092B-C50C-407E-A947-70E740481C1C}">
                <a14:useLocalDpi xmlns:a14="http://schemas.microsoft.com/office/drawing/2010/main" val="0"/>
              </a:ext>
            </a:extLst>
          </a:blip>
          <a:srcRect/>
          <a:stretch>
            <a:fillRect/>
          </a:stretch>
        </p:blipFill>
        <p:spPr bwMode="auto">
          <a:xfrm>
            <a:off x="473006" y="1222375"/>
            <a:ext cx="8197988" cy="441325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BF935867-5957-A1C7-2E9C-B6C2F2584E27}"/>
              </a:ext>
            </a:extLst>
          </p:cNvPr>
          <p:cNvSpPr txBox="1"/>
          <p:nvPr>
            <p:custDataLst>
              <p:tags r:id="rId3"/>
            </p:custDataLst>
          </p:nvPr>
        </p:nvSpPr>
        <p:spPr>
          <a:xfrm>
            <a:off x="685800" y="5635625"/>
            <a:ext cx="4572000" cy="246221"/>
          </a:xfrm>
          <a:prstGeom prst="rect">
            <a:avLst/>
          </a:prstGeom>
          <a:noFill/>
        </p:spPr>
        <p:txBody>
          <a:bodyPr wrap="square">
            <a:spAutoFit/>
          </a:bodyPr>
          <a:lstStyle/>
          <a:p>
            <a:r>
              <a:rPr lang="fr-CA" sz="1000" dirty="0">
                <a:hlinkClick r:id="rId7"/>
              </a:rPr>
              <a:t>https://www.mediprostore.com/fonctionnement-stethoscope</a:t>
            </a:r>
            <a:endParaRPr lang="fr-CA" sz="1000" dirty="0"/>
          </a:p>
        </p:txBody>
      </p:sp>
      <p:pic>
        <p:nvPicPr>
          <p:cNvPr id="6" name="Picture 5" descr="stethoscope.jpg"/>
          <p:cNvPicPr>
            <a:picLocks noChangeAspect="1"/>
          </p:cNvPicPr>
          <p:nvPr>
            <p:custDataLst>
              <p:tags r:id="rId4"/>
            </p:custDataLst>
          </p:nvPr>
        </p:nvPicPr>
        <p:blipFill>
          <a:blip r:embed="rId8" cstate="print"/>
          <a:stretch>
            <a:fillRect/>
          </a:stretch>
        </p:blipFill>
        <p:spPr>
          <a:xfrm>
            <a:off x="6477000" y="5010150"/>
            <a:ext cx="2466975" cy="184785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a:xfrm>
            <a:off x="685800" y="533400"/>
            <a:ext cx="7772400" cy="1470025"/>
          </a:xfrm>
        </p:spPr>
        <p:txBody>
          <a:bodyPr>
            <a:normAutofit/>
          </a:bodyPr>
          <a:lstStyle/>
          <a:p>
            <a:r>
              <a:rPr lang="fr-CA" sz="6000" dirty="0">
                <a:latin typeface="Gabriola" pitchFamily="82" charset="0"/>
              </a:rPr>
              <a:t>Fonctions du stéthoscope</a:t>
            </a:r>
          </a:p>
        </p:txBody>
      </p:sp>
      <p:sp>
        <p:nvSpPr>
          <p:cNvPr id="3" name="Subtitle 2"/>
          <p:cNvSpPr>
            <a:spLocks noGrp="1"/>
          </p:cNvSpPr>
          <p:nvPr>
            <p:ph type="subTitle" idx="1"/>
            <p:custDataLst>
              <p:tags r:id="rId2"/>
            </p:custDataLst>
          </p:nvPr>
        </p:nvSpPr>
        <p:spPr>
          <a:xfrm>
            <a:off x="990600" y="1981200"/>
            <a:ext cx="7467600" cy="2667000"/>
          </a:xfrm>
        </p:spPr>
        <p:txBody>
          <a:bodyPr>
            <a:noAutofit/>
          </a:bodyPr>
          <a:lstStyle/>
          <a:p>
            <a:pPr algn="l"/>
            <a:r>
              <a:rPr lang="fr-CA">
                <a:solidFill>
                  <a:schemeClr val="tx1"/>
                </a:solidFill>
              </a:rPr>
              <a:t>Les parties les plus importantes à connaître sont le </a:t>
            </a:r>
            <a:r>
              <a:rPr lang="fr-CA" b="1">
                <a:solidFill>
                  <a:schemeClr val="tx1"/>
                </a:solidFill>
              </a:rPr>
              <a:t>diaphragme</a:t>
            </a:r>
            <a:r>
              <a:rPr lang="fr-CA">
                <a:solidFill>
                  <a:schemeClr val="tx1"/>
                </a:solidFill>
              </a:rPr>
              <a:t>, qui est le côté le plus large et le plus plat de la pièce de poitrine, et le pavillon, qui est la pièce plus petite et concave percée d'un trou. </a:t>
            </a:r>
          </a:p>
        </p:txBody>
      </p:sp>
      <p:pic>
        <p:nvPicPr>
          <p:cNvPr id="4" name="Picture 3" descr="stethoscope.jpg"/>
          <p:cNvPicPr>
            <a:picLocks noChangeAspect="1"/>
          </p:cNvPicPr>
          <p:nvPr>
            <p:custDataLst>
              <p:tags r:id="rId3"/>
            </p:custDataLst>
          </p:nvPr>
        </p:nvPicPr>
        <p:blipFill>
          <a:blip r:embed="rId5" cstate="print"/>
          <a:stretch>
            <a:fillRect/>
          </a:stretch>
        </p:blipFill>
        <p:spPr>
          <a:xfrm>
            <a:off x="6477000" y="5010150"/>
            <a:ext cx="2466975" cy="184785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381000" y="1600200"/>
            <a:ext cx="8229600" cy="4267200"/>
          </a:xfrm>
        </p:spPr>
        <p:txBody>
          <a:bodyPr>
            <a:normAutofit fontScale="90000"/>
          </a:bodyPr>
          <a:lstStyle/>
          <a:p>
            <a:pPr algn="l"/>
            <a:r>
              <a:rPr lang="fr-CA"/>
              <a:t>Avec un partenaire, rassemblez le matériel suivant :</a:t>
            </a:r>
            <a:br>
              <a:rPr lang="fr-CA"/>
            </a:br>
            <a:r>
              <a:rPr lang="fr-CA"/>
              <a:t>- stethoscope</a:t>
            </a:r>
            <a:br>
              <a:rPr lang="fr-CA"/>
            </a:br>
            <a:r>
              <a:rPr lang="fr-CA"/>
              <a:t>- 8 tampons d'alcool </a:t>
            </a:r>
            <a:br>
              <a:rPr lang="fr-CA"/>
            </a:br>
            <a:r>
              <a:rPr lang="fr-CA"/>
              <a:t>- une montre ou un téléphone intelligent avec minuterie.</a:t>
            </a:r>
            <a:br>
              <a:rPr lang="fr-CA"/>
            </a:br>
            <a:endParaRPr lang="fr-CA"/>
          </a:p>
        </p:txBody>
      </p:sp>
      <p:pic>
        <p:nvPicPr>
          <p:cNvPr id="4" name="Content Placeholder 3" descr="stethoscope.jpg"/>
          <p:cNvPicPr>
            <a:picLocks noGrp="1" noChangeAspect="1"/>
          </p:cNvPicPr>
          <p:nvPr>
            <p:ph idx="1"/>
            <p:custDataLst>
              <p:tags r:id="rId2"/>
            </p:custDataLst>
          </p:nvPr>
        </p:nvPicPr>
        <p:blipFill>
          <a:blip r:embed="rId5" cstate="print"/>
          <a:stretch>
            <a:fillRect/>
          </a:stretch>
        </p:blipFill>
        <p:spPr>
          <a:xfrm>
            <a:off x="6656972" y="4943475"/>
            <a:ext cx="2466975" cy="1847850"/>
          </a:xfrm>
          <a:prstGeom prst="rect">
            <a:avLst/>
          </a:prstGeom>
        </p:spPr>
      </p:pic>
      <p:sp>
        <p:nvSpPr>
          <p:cNvPr id="3" name="Title 1">
            <a:extLst>
              <a:ext uri="{FF2B5EF4-FFF2-40B4-BE49-F238E27FC236}">
                <a16:creationId xmlns:a16="http://schemas.microsoft.com/office/drawing/2014/main" id="{2281C4B2-F41D-B5F4-9865-D89C1F01EB09}"/>
              </a:ext>
            </a:extLst>
          </p:cNvPr>
          <p:cNvSpPr txBox="1">
            <a:spLocks/>
          </p:cNvSpPr>
          <p:nvPr>
            <p:custDataLst>
              <p:tags r:id="rId3"/>
            </p:custDataLst>
          </p:nvPr>
        </p:nvSpPr>
        <p:spPr>
          <a:xfrm>
            <a:off x="685800" y="365961"/>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CA" sz="6000" dirty="0">
                <a:latin typeface="Gabriola" pitchFamily="82" charset="0"/>
              </a:rPr>
              <a:t>Activité</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tethoscope.jpg"/>
          <p:cNvPicPr>
            <a:picLocks noChangeAspect="1"/>
          </p:cNvPicPr>
          <p:nvPr>
            <p:custDataLst>
              <p:tags r:id="rId1"/>
            </p:custDataLst>
          </p:nvPr>
        </p:nvPicPr>
        <p:blipFill>
          <a:blip r:embed="rId6" cstate="print"/>
          <a:stretch>
            <a:fillRect/>
          </a:stretch>
        </p:blipFill>
        <p:spPr>
          <a:xfrm>
            <a:off x="7007651" y="5257800"/>
            <a:ext cx="2136349" cy="1600200"/>
          </a:xfrm>
          <a:prstGeom prst="rect">
            <a:avLst/>
          </a:prstGeom>
        </p:spPr>
      </p:pic>
      <p:sp>
        <p:nvSpPr>
          <p:cNvPr id="2" name="Title 1"/>
          <p:cNvSpPr>
            <a:spLocks noGrp="1"/>
          </p:cNvSpPr>
          <p:nvPr>
            <p:ph type="ctrTitle"/>
            <p:custDataLst>
              <p:tags r:id="rId2"/>
            </p:custDataLst>
          </p:nvPr>
        </p:nvSpPr>
        <p:spPr>
          <a:xfrm>
            <a:off x="533400" y="0"/>
            <a:ext cx="7924800" cy="1470025"/>
          </a:xfrm>
        </p:spPr>
        <p:txBody>
          <a:bodyPr>
            <a:normAutofit/>
          </a:bodyPr>
          <a:lstStyle/>
          <a:p>
            <a:r>
              <a:rPr lang="fr-CA">
                <a:latin typeface="Gabriola" pitchFamily="82" charset="0"/>
              </a:rPr>
              <a:t>Se familiariser avec le stéthoscope...</a:t>
            </a:r>
          </a:p>
        </p:txBody>
      </p:sp>
      <p:sp>
        <p:nvSpPr>
          <p:cNvPr id="3" name="Subtitle 2"/>
          <p:cNvSpPr>
            <a:spLocks noGrp="1"/>
          </p:cNvSpPr>
          <p:nvPr>
            <p:ph type="subTitle" idx="1"/>
            <p:custDataLst>
              <p:tags r:id="rId3"/>
            </p:custDataLst>
          </p:nvPr>
        </p:nvSpPr>
        <p:spPr>
          <a:xfrm>
            <a:off x="304800" y="1219200"/>
            <a:ext cx="7924800" cy="4419600"/>
          </a:xfrm>
        </p:spPr>
        <p:txBody>
          <a:bodyPr>
            <a:noAutofit/>
          </a:bodyPr>
          <a:lstStyle/>
          <a:p>
            <a:pPr algn="l"/>
            <a:r>
              <a:rPr lang="fr-CA" sz="2800">
                <a:solidFill>
                  <a:schemeClr val="tx1"/>
                </a:solidFill>
              </a:rPr>
              <a:t>Faites un va-et-vient avec votre partenaire et essayez de passer d'un accord à l'autre sur le diaphragme du stéthoscope en faisant pivoter la pièce de poitrine de 180 degrés.  Vous entendrez un clic.  </a:t>
            </a:r>
          </a:p>
          <a:p>
            <a:pPr algn="l"/>
            <a:r>
              <a:rPr lang="fr-CA" sz="2800">
                <a:solidFill>
                  <a:schemeClr val="tx1"/>
                </a:solidFill>
              </a:rPr>
              <a:t>Ensuite, un partenaire place le stéthoscope dans vos oreilles en veillant à ce que les oreillettes soient éloignées de votre visage. Tournez maintenant le diaphragme et tapez de chaque côté pour voir lequel est "en marche".</a:t>
            </a:r>
          </a:p>
          <a:p>
            <a:pPr algn="l"/>
            <a:r>
              <a:rPr lang="fr-CA" sz="2800">
                <a:solidFill>
                  <a:schemeClr val="tx1"/>
                </a:solidFill>
              </a:rPr>
              <a:t>Laissez maintenant votre partenaire essayer....</a:t>
            </a:r>
          </a:p>
          <a:p>
            <a:endParaRPr lang="fr-CA" sz="28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a:xfrm>
            <a:off x="228600" y="1"/>
            <a:ext cx="8610600" cy="838199"/>
          </a:xfrm>
        </p:spPr>
        <p:txBody>
          <a:bodyPr>
            <a:normAutofit fontScale="90000"/>
          </a:bodyPr>
          <a:lstStyle/>
          <a:p>
            <a:r>
              <a:rPr lang="fr-CA" sz="5400" dirty="0">
                <a:latin typeface="Gabriola" pitchFamily="82" charset="0"/>
              </a:rPr>
              <a:t>Tenir le stéthoscope</a:t>
            </a:r>
          </a:p>
        </p:txBody>
      </p:sp>
      <p:sp>
        <p:nvSpPr>
          <p:cNvPr id="3" name="Subtitle 2"/>
          <p:cNvSpPr>
            <a:spLocks noGrp="1"/>
          </p:cNvSpPr>
          <p:nvPr>
            <p:ph type="subTitle" idx="1"/>
            <p:custDataLst>
              <p:tags r:id="rId2"/>
            </p:custDataLst>
          </p:nvPr>
        </p:nvSpPr>
        <p:spPr>
          <a:xfrm>
            <a:off x="228600" y="838200"/>
            <a:ext cx="6400800" cy="4876800"/>
          </a:xfrm>
        </p:spPr>
        <p:txBody>
          <a:bodyPr>
            <a:noAutofit/>
          </a:bodyPr>
          <a:lstStyle/>
          <a:p>
            <a:pPr algn="l">
              <a:spcBef>
                <a:spcPts val="0"/>
              </a:spcBef>
            </a:pPr>
            <a:r>
              <a:rPr lang="fr-CA" sz="2800">
                <a:solidFill>
                  <a:schemeClr val="tx1"/>
                </a:solidFill>
              </a:rPr>
              <a:t>Ce qui est important ici est que dans la plupart des cas, vous voudrez tenir la pièce de poitrine entre la partie externe et la partie externe de votre corps. entre la partie inférieure de votre index et du majeur de votre main dominante.  Cette prise est préférable à l'utilisation du bout des doigts autour du bord du diaphragme/de la cloche, car elle vous permet d'exercer une pression sur le patient sans que vos doigts ne le frottent et ne créent un bruit supplémentaire.  Il est préférable d'effectuer un toucher doux.</a:t>
            </a:r>
            <a:endParaRPr lang="fr-CA" sz="2400">
              <a:solidFill>
                <a:schemeClr val="tx1"/>
              </a:solidFill>
            </a:endParaRPr>
          </a:p>
        </p:txBody>
      </p:sp>
      <p:pic>
        <p:nvPicPr>
          <p:cNvPr id="4" name="Picture 3" descr="stethoscope.jpg"/>
          <p:cNvPicPr>
            <a:picLocks noChangeAspect="1"/>
          </p:cNvPicPr>
          <p:nvPr>
            <p:custDataLst>
              <p:tags r:id="rId3"/>
            </p:custDataLst>
          </p:nvPr>
        </p:nvPicPr>
        <p:blipFill>
          <a:blip r:embed="rId6" cstate="print"/>
          <a:stretch>
            <a:fillRect/>
          </a:stretch>
        </p:blipFill>
        <p:spPr>
          <a:xfrm>
            <a:off x="6477000" y="5010150"/>
            <a:ext cx="2466975" cy="1847850"/>
          </a:xfrm>
          <a:prstGeom prst="rect">
            <a:avLst/>
          </a:prstGeom>
        </p:spPr>
      </p:pic>
      <p:pic>
        <p:nvPicPr>
          <p:cNvPr id="5" name="Picture 4" descr="don't hold a stethoscope like this">
            <a:hlinkClick r:id="rId7"/>
          </p:cNvPr>
          <p:cNvPicPr/>
          <p:nvPr>
            <p:custDataLst>
              <p:tags r:id="rId4"/>
            </p:custDataLst>
          </p:nvPr>
        </p:nvPicPr>
        <p:blipFill>
          <a:blip r:embed="rId8" cstate="print"/>
          <a:srcRect/>
          <a:stretch>
            <a:fillRect/>
          </a:stretch>
        </p:blipFill>
        <p:spPr bwMode="auto">
          <a:xfrm>
            <a:off x="6477000" y="1676399"/>
            <a:ext cx="2438400" cy="3429000"/>
          </a:xfrm>
          <a:prstGeom prst="rect">
            <a:avLst/>
          </a:prstGeom>
          <a:noFill/>
          <a:ln w="9525">
            <a:noFill/>
            <a:miter lim="800000"/>
            <a:headEnd/>
            <a:tailEnd/>
          </a:ln>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3"/>
</p:tagLst>
</file>

<file path=ppt/tags/tag11.xml><?xml version="1.0" encoding="utf-8"?>
<p:tagLst xmlns:a="http://schemas.openxmlformats.org/drawingml/2006/main" xmlns:r="http://schemas.openxmlformats.org/officeDocument/2006/relationships" xmlns:p="http://schemas.openxmlformats.org/presentationml/2006/main">
  <p:tag name="NUM" val="1"/>
</p:tagLst>
</file>

<file path=ppt/tags/tag12.xml><?xml version="1.0" encoding="utf-8"?>
<p:tagLst xmlns:a="http://schemas.openxmlformats.org/drawingml/2006/main" xmlns:r="http://schemas.openxmlformats.org/officeDocument/2006/relationships" xmlns:p="http://schemas.openxmlformats.org/presentationml/2006/main">
  <p:tag name="NUM" val="2"/>
</p:tagLst>
</file>

<file path=ppt/tags/tag13.xml><?xml version="1.0" encoding="utf-8"?>
<p:tagLst xmlns:a="http://schemas.openxmlformats.org/drawingml/2006/main" xmlns:r="http://schemas.openxmlformats.org/officeDocument/2006/relationships" xmlns:p="http://schemas.openxmlformats.org/presentationml/2006/main">
  <p:tag name="NUM" val="3"/>
</p:tagLst>
</file>

<file path=ppt/tags/tag14.xml><?xml version="1.0" encoding="utf-8"?>
<p:tagLst xmlns:a="http://schemas.openxmlformats.org/drawingml/2006/main" xmlns:r="http://schemas.openxmlformats.org/officeDocument/2006/relationships" xmlns:p="http://schemas.openxmlformats.org/presentationml/2006/main">
  <p:tag name="NUM" val="4"/>
</p:tagLst>
</file>

<file path=ppt/tags/tag15.xml><?xml version="1.0" encoding="utf-8"?>
<p:tagLst xmlns:a="http://schemas.openxmlformats.org/drawingml/2006/main" xmlns:r="http://schemas.openxmlformats.org/officeDocument/2006/relationships" xmlns:p="http://schemas.openxmlformats.org/presentationml/2006/main">
  <p:tag name="NUM" val="1"/>
</p:tagLst>
</file>

<file path=ppt/tags/tag16.xml><?xml version="1.0" encoding="utf-8"?>
<p:tagLst xmlns:a="http://schemas.openxmlformats.org/drawingml/2006/main" xmlns:r="http://schemas.openxmlformats.org/officeDocument/2006/relationships" xmlns:p="http://schemas.openxmlformats.org/presentationml/2006/main">
  <p:tag name="NUM" val="2"/>
</p:tagLst>
</file>

<file path=ppt/tags/tag17.xml><?xml version="1.0" encoding="utf-8"?>
<p:tagLst xmlns:a="http://schemas.openxmlformats.org/drawingml/2006/main" xmlns:r="http://schemas.openxmlformats.org/officeDocument/2006/relationships" xmlns:p="http://schemas.openxmlformats.org/presentationml/2006/main">
  <p:tag name="NUM" val="3"/>
</p:tagLst>
</file>

<file path=ppt/tags/tag18.xml><?xml version="1.0" encoding="utf-8"?>
<p:tagLst xmlns:a="http://schemas.openxmlformats.org/drawingml/2006/main" xmlns:r="http://schemas.openxmlformats.org/officeDocument/2006/relationships" xmlns:p="http://schemas.openxmlformats.org/presentationml/2006/main">
  <p:tag name="NUM" val="1"/>
</p:tagLst>
</file>

<file path=ppt/tags/tag19.xml><?xml version="1.0" encoding="utf-8"?>
<p:tagLst xmlns:a="http://schemas.openxmlformats.org/drawingml/2006/main" xmlns:r="http://schemas.openxmlformats.org/officeDocument/2006/relationships" xmlns:p="http://schemas.openxmlformats.org/presentationml/2006/main">
  <p:tag name="NUM" val="2"/>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3"/>
</p:tagLst>
</file>

<file path=ppt/tags/tag21.xml><?xml version="1.0" encoding="utf-8"?>
<p:tagLst xmlns:a="http://schemas.openxmlformats.org/drawingml/2006/main" xmlns:r="http://schemas.openxmlformats.org/officeDocument/2006/relationships" xmlns:p="http://schemas.openxmlformats.org/presentationml/2006/main">
  <p:tag name="NUM" val="1"/>
</p:tagLst>
</file>

<file path=ppt/tags/tag22.xml><?xml version="1.0" encoding="utf-8"?>
<p:tagLst xmlns:a="http://schemas.openxmlformats.org/drawingml/2006/main" xmlns:r="http://schemas.openxmlformats.org/officeDocument/2006/relationships" xmlns:p="http://schemas.openxmlformats.org/presentationml/2006/main">
  <p:tag name="NUM" val="2"/>
</p:tagLst>
</file>

<file path=ppt/tags/tag23.xml><?xml version="1.0" encoding="utf-8"?>
<p:tagLst xmlns:a="http://schemas.openxmlformats.org/drawingml/2006/main" xmlns:r="http://schemas.openxmlformats.org/officeDocument/2006/relationships" xmlns:p="http://schemas.openxmlformats.org/presentationml/2006/main">
  <p:tag name="NUM" val="3"/>
</p:tagLst>
</file>

<file path=ppt/tags/tag24.xml><?xml version="1.0" encoding="utf-8"?>
<p:tagLst xmlns:a="http://schemas.openxmlformats.org/drawingml/2006/main" xmlns:r="http://schemas.openxmlformats.org/officeDocument/2006/relationships" xmlns:p="http://schemas.openxmlformats.org/presentationml/2006/main">
  <p:tag name="NUM" val="1"/>
</p:tagLst>
</file>

<file path=ppt/tags/tag25.xml><?xml version="1.0" encoding="utf-8"?>
<p:tagLst xmlns:a="http://schemas.openxmlformats.org/drawingml/2006/main" xmlns:r="http://schemas.openxmlformats.org/officeDocument/2006/relationships" xmlns:p="http://schemas.openxmlformats.org/presentationml/2006/main">
  <p:tag name="NUM" val="2"/>
</p:tagLst>
</file>

<file path=ppt/tags/tag26.xml><?xml version="1.0" encoding="utf-8"?>
<p:tagLst xmlns:a="http://schemas.openxmlformats.org/drawingml/2006/main" xmlns:r="http://schemas.openxmlformats.org/officeDocument/2006/relationships" xmlns:p="http://schemas.openxmlformats.org/presentationml/2006/main">
  <p:tag name="NUM" val="3"/>
</p:tagLst>
</file>

<file path=ppt/tags/tag27.xml><?xml version="1.0" encoding="utf-8"?>
<p:tagLst xmlns:a="http://schemas.openxmlformats.org/drawingml/2006/main" xmlns:r="http://schemas.openxmlformats.org/officeDocument/2006/relationships" xmlns:p="http://schemas.openxmlformats.org/presentationml/2006/main">
  <p:tag name="NUM" val="4"/>
</p:tagLst>
</file>

<file path=ppt/tags/tag28.xml><?xml version="1.0" encoding="utf-8"?>
<p:tagLst xmlns:a="http://schemas.openxmlformats.org/drawingml/2006/main" xmlns:r="http://schemas.openxmlformats.org/officeDocument/2006/relationships" xmlns:p="http://schemas.openxmlformats.org/presentationml/2006/main">
  <p:tag name="NUM" val="1"/>
</p:tagLst>
</file>

<file path=ppt/tags/tag29.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1"/>
</p:tagLst>
</file>

<file path=ppt/tags/tag30.xml><?xml version="1.0" encoding="utf-8"?>
<p:tagLst xmlns:a="http://schemas.openxmlformats.org/drawingml/2006/main" xmlns:r="http://schemas.openxmlformats.org/officeDocument/2006/relationships" xmlns:p="http://schemas.openxmlformats.org/presentationml/2006/main">
  <p:tag name="NUM" val="3"/>
</p:tagLst>
</file>

<file path=ppt/tags/tag31.xml><?xml version="1.0" encoding="utf-8"?>
<p:tagLst xmlns:a="http://schemas.openxmlformats.org/drawingml/2006/main" xmlns:r="http://schemas.openxmlformats.org/officeDocument/2006/relationships" xmlns:p="http://schemas.openxmlformats.org/presentationml/2006/main">
  <p:tag name="NUM" val="4"/>
</p:tagLst>
</file>

<file path=ppt/tags/tag32.xml><?xml version="1.0" encoding="utf-8"?>
<p:tagLst xmlns:a="http://schemas.openxmlformats.org/drawingml/2006/main" xmlns:r="http://schemas.openxmlformats.org/officeDocument/2006/relationships" xmlns:p="http://schemas.openxmlformats.org/presentationml/2006/main">
  <p:tag name="NUM" val="1"/>
</p:tagLst>
</file>

<file path=ppt/tags/tag33.xml><?xml version="1.0" encoding="utf-8"?>
<p:tagLst xmlns:a="http://schemas.openxmlformats.org/drawingml/2006/main" xmlns:r="http://schemas.openxmlformats.org/officeDocument/2006/relationships" xmlns:p="http://schemas.openxmlformats.org/presentationml/2006/main">
  <p:tag name="NUM" val="2"/>
</p:tagLst>
</file>

<file path=ppt/tags/tag34.xml><?xml version="1.0" encoding="utf-8"?>
<p:tagLst xmlns:a="http://schemas.openxmlformats.org/drawingml/2006/main" xmlns:r="http://schemas.openxmlformats.org/officeDocument/2006/relationships" xmlns:p="http://schemas.openxmlformats.org/presentationml/2006/main">
  <p:tag name="NUM" val="3"/>
</p:tagLst>
</file>

<file path=ppt/tags/tag35.xml><?xml version="1.0" encoding="utf-8"?>
<p:tagLst xmlns:a="http://schemas.openxmlformats.org/drawingml/2006/main" xmlns:r="http://schemas.openxmlformats.org/officeDocument/2006/relationships" xmlns:p="http://schemas.openxmlformats.org/presentationml/2006/main">
  <p:tag name="NUM" val="1"/>
</p:tagLst>
</file>

<file path=ppt/tags/tag36.xml><?xml version="1.0" encoding="utf-8"?>
<p:tagLst xmlns:a="http://schemas.openxmlformats.org/drawingml/2006/main" xmlns:r="http://schemas.openxmlformats.org/officeDocument/2006/relationships" xmlns:p="http://schemas.openxmlformats.org/presentationml/2006/main">
  <p:tag name="NUM" val="2"/>
</p:tagLst>
</file>

<file path=ppt/tags/tag37.xml><?xml version="1.0" encoding="utf-8"?>
<p:tagLst xmlns:a="http://schemas.openxmlformats.org/drawingml/2006/main" xmlns:r="http://schemas.openxmlformats.org/officeDocument/2006/relationships" xmlns:p="http://schemas.openxmlformats.org/presentationml/2006/main">
  <p:tag name="NUM" val="3"/>
</p:tagLst>
</file>

<file path=ppt/tags/tag38.xml><?xml version="1.0" encoding="utf-8"?>
<p:tagLst xmlns:a="http://schemas.openxmlformats.org/drawingml/2006/main" xmlns:r="http://schemas.openxmlformats.org/officeDocument/2006/relationships" xmlns:p="http://schemas.openxmlformats.org/presentationml/2006/main">
  <p:tag name="NUM" val="1"/>
</p:tagLst>
</file>

<file path=ppt/tags/tag39.xml><?xml version="1.0" encoding="utf-8"?>
<p:tagLst xmlns:a="http://schemas.openxmlformats.org/drawingml/2006/main" xmlns:r="http://schemas.openxmlformats.org/officeDocument/2006/relationships" xmlns:p="http://schemas.openxmlformats.org/presentationml/2006/main">
  <p:tag name="NUM" val="2"/>
</p:tagLst>
</file>

<file path=ppt/tags/tag4.xml><?xml version="1.0" encoding="utf-8"?>
<p:tagLst xmlns:a="http://schemas.openxmlformats.org/drawingml/2006/main" xmlns:r="http://schemas.openxmlformats.org/officeDocument/2006/relationships" xmlns:p="http://schemas.openxmlformats.org/presentationml/2006/main">
  <p:tag name="NUM" val="2"/>
</p:tagLst>
</file>

<file path=ppt/tags/tag40.xml><?xml version="1.0" encoding="utf-8"?>
<p:tagLst xmlns:a="http://schemas.openxmlformats.org/drawingml/2006/main" xmlns:r="http://schemas.openxmlformats.org/officeDocument/2006/relationships" xmlns:p="http://schemas.openxmlformats.org/presentationml/2006/main">
  <p:tag name="NUM" val="1"/>
</p:tagLst>
</file>

<file path=ppt/tags/tag41.xml><?xml version="1.0" encoding="utf-8"?>
<p:tagLst xmlns:a="http://schemas.openxmlformats.org/drawingml/2006/main" xmlns:r="http://schemas.openxmlformats.org/officeDocument/2006/relationships" xmlns:p="http://schemas.openxmlformats.org/presentationml/2006/main">
  <p:tag name="NUM" val="2"/>
</p:tagLst>
</file>

<file path=ppt/tags/tag42.xml><?xml version="1.0" encoding="utf-8"?>
<p:tagLst xmlns:a="http://schemas.openxmlformats.org/drawingml/2006/main" xmlns:r="http://schemas.openxmlformats.org/officeDocument/2006/relationships" xmlns:p="http://schemas.openxmlformats.org/presentationml/2006/main">
  <p:tag name="NUM" val="3"/>
</p:tagLst>
</file>

<file path=ppt/tags/tag43.xml><?xml version="1.0" encoding="utf-8"?>
<p:tagLst xmlns:a="http://schemas.openxmlformats.org/drawingml/2006/main" xmlns:r="http://schemas.openxmlformats.org/officeDocument/2006/relationships" xmlns:p="http://schemas.openxmlformats.org/presentationml/2006/main">
  <p:tag name="NUM" val="1"/>
</p:tagLst>
</file>

<file path=ppt/tags/tag44.xml><?xml version="1.0" encoding="utf-8"?>
<p:tagLst xmlns:a="http://schemas.openxmlformats.org/drawingml/2006/main" xmlns:r="http://schemas.openxmlformats.org/officeDocument/2006/relationships" xmlns:p="http://schemas.openxmlformats.org/presentationml/2006/main">
  <p:tag name="NUM" val="2"/>
</p:tagLst>
</file>

<file path=ppt/tags/tag45.xml><?xml version="1.0" encoding="utf-8"?>
<p:tagLst xmlns:a="http://schemas.openxmlformats.org/drawingml/2006/main" xmlns:r="http://schemas.openxmlformats.org/officeDocument/2006/relationships" xmlns:p="http://schemas.openxmlformats.org/presentationml/2006/main">
  <p:tag name="NUM" val="3"/>
</p:tagLst>
</file>

<file path=ppt/tags/tag46.xml><?xml version="1.0" encoding="utf-8"?>
<p:tagLst xmlns:a="http://schemas.openxmlformats.org/drawingml/2006/main" xmlns:r="http://schemas.openxmlformats.org/officeDocument/2006/relationships" xmlns:p="http://schemas.openxmlformats.org/presentationml/2006/main">
  <p:tag name="NUM" val="1"/>
</p:tagLst>
</file>

<file path=ppt/tags/tag47.xml><?xml version="1.0" encoding="utf-8"?>
<p:tagLst xmlns:a="http://schemas.openxmlformats.org/drawingml/2006/main" xmlns:r="http://schemas.openxmlformats.org/officeDocument/2006/relationships" xmlns:p="http://schemas.openxmlformats.org/presentationml/2006/main">
  <p:tag name="NUM" val="2"/>
</p:tagLst>
</file>

<file path=ppt/tags/tag48.xml><?xml version="1.0" encoding="utf-8"?>
<p:tagLst xmlns:a="http://schemas.openxmlformats.org/drawingml/2006/main" xmlns:r="http://schemas.openxmlformats.org/officeDocument/2006/relationships" xmlns:p="http://schemas.openxmlformats.org/presentationml/2006/main">
  <p:tag name="NUM" val="3"/>
</p:tagLst>
</file>

<file path=ppt/tags/tag5.xml><?xml version="1.0" encoding="utf-8"?>
<p:tagLst xmlns:a="http://schemas.openxmlformats.org/drawingml/2006/main" xmlns:r="http://schemas.openxmlformats.org/officeDocument/2006/relationships" xmlns:p="http://schemas.openxmlformats.org/presentationml/2006/main">
  <p:tag name="NUM" val="1"/>
</p:tagLst>
</file>

<file path=ppt/tags/tag6.xml><?xml version="1.0" encoding="utf-8"?>
<p:tagLst xmlns:a="http://schemas.openxmlformats.org/drawingml/2006/main" xmlns:r="http://schemas.openxmlformats.org/officeDocument/2006/relationships" xmlns:p="http://schemas.openxmlformats.org/presentationml/2006/main">
  <p:tag name="NUM" val="2"/>
</p:tagLst>
</file>

<file path=ppt/tags/tag7.xml><?xml version="1.0" encoding="utf-8"?>
<p:tagLst xmlns:a="http://schemas.openxmlformats.org/drawingml/2006/main" xmlns:r="http://schemas.openxmlformats.org/officeDocument/2006/relationships" xmlns:p="http://schemas.openxmlformats.org/presentationml/2006/main">
  <p:tag name="NUM" val="3"/>
</p:tagLst>
</file>

<file path=ppt/tags/tag8.xml><?xml version="1.0" encoding="utf-8"?>
<p:tagLst xmlns:a="http://schemas.openxmlformats.org/drawingml/2006/main" xmlns:r="http://schemas.openxmlformats.org/officeDocument/2006/relationships" xmlns:p="http://schemas.openxmlformats.org/presentationml/2006/main">
  <p:tag name="NUM" val="1"/>
</p:tagLst>
</file>

<file path=ppt/tags/tag9.xml><?xml version="1.0" encoding="utf-8"?>
<p:tagLst xmlns:a="http://schemas.openxmlformats.org/drawingml/2006/main" xmlns:r="http://schemas.openxmlformats.org/officeDocument/2006/relationships" xmlns:p="http://schemas.openxmlformats.org/presentationml/2006/main">
  <p:tag name="NUM" val="2"/>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460</TotalTime>
  <Words>797</Words>
  <Application>Microsoft Office PowerPoint</Application>
  <PresentationFormat>On-screen Show (4:3)</PresentationFormat>
  <Paragraphs>39</Paragraphs>
  <Slides>16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Gabriola</vt:lpstr>
      <vt:lpstr>Office Theme</vt:lpstr>
      <vt:lpstr>Le stéthoscope</vt:lpstr>
      <vt:lpstr>PowerPoint Presentation</vt:lpstr>
      <vt:lpstr> Histoire du stéthoscope</vt:lpstr>
      <vt:lpstr>Les fonctions du stéthoscope</vt:lpstr>
      <vt:lpstr>Dessinez un diagramme du stéthoscope</vt:lpstr>
      <vt:lpstr>Fonctions du stéthoscope</vt:lpstr>
      <vt:lpstr>Avec un partenaire, rassemblez le matériel suivant : - stethoscope - 8 tampons d'alcool  - une montre ou un téléphone intelligent avec minuterie. </vt:lpstr>
      <vt:lpstr>Se familiariser avec le stéthoscope...</vt:lpstr>
      <vt:lpstr>Tenir le stéthoscope</vt:lpstr>
      <vt:lpstr>Placement du stéthoscope</vt:lpstr>
      <vt:lpstr>Les utilisations du stéthoscope</vt:lpstr>
      <vt:lpstr>Les utilisations du stéthoscope</vt:lpstr>
      <vt:lpstr>PowerPoint Presentation</vt:lpstr>
      <vt:lpstr>Les utilisations du stéthoscope</vt:lpstr>
      <vt:lpstr>Les utilisations du stéthoscope</vt:lpstr>
      <vt:lpstr>Le stéthoscope</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Stethoscope</dc:title>
  <dc:subject/>
  <dc:creator>Owner</dc:creator>
  <cp:keywords/>
  <dc:description/>
  <cp:lastModifiedBy>Mario Blouin</cp:lastModifiedBy>
  <cp:revision>23</cp:revision>
  <dcterms:created xsi:type="dcterms:W3CDTF">2016-03-25T23:38:33Z</dcterms:created>
  <dcterms:modified xsi:type="dcterms:W3CDTF">2023-01-14T17:05:41Z</dcterms:modified>
  <cp:category/>
</cp:coreProperties>
</file>