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88BD3A-0837-4E21-8F0B-5618A40AAA77}" v="52" dt="2023-01-14T17:38:16.7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5" autoAdjust="0"/>
    <p:restoredTop sz="94699" autoAdjust="0"/>
  </p:normalViewPr>
  <p:slideViewPr>
    <p:cSldViewPr>
      <p:cViewPr varScale="1">
        <p:scale>
          <a:sx n="82" d="100"/>
          <a:sy n="82" d="100"/>
        </p:scale>
        <p:origin x="165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Blouin" userId="c9e8c2cd067712e5" providerId="LiveId" clId="{CA88BD3A-0837-4E21-8F0B-5618A40AAA77}"/>
    <pc:docChg chg="custSel modSld">
      <pc:chgData name="Mario Blouin" userId="c9e8c2cd067712e5" providerId="LiveId" clId="{CA88BD3A-0837-4E21-8F0B-5618A40AAA77}" dt="2023-01-14T17:41:41.671" v="167" actId="6549"/>
      <pc:docMkLst>
        <pc:docMk/>
      </pc:docMkLst>
      <pc:sldChg chg="modSp mod">
        <pc:chgData name="Mario Blouin" userId="c9e8c2cd067712e5" providerId="LiveId" clId="{CA88BD3A-0837-4E21-8F0B-5618A40AAA77}" dt="2023-01-14T17:29:27.901" v="2"/>
        <pc:sldMkLst>
          <pc:docMk/>
          <pc:sldMk cId="0" sldId="256"/>
        </pc:sldMkLst>
        <pc:spChg chg="replST">
          <ac:chgData name="Mario Blouin" userId="c9e8c2cd067712e5" providerId="LiveId" clId="{CA88BD3A-0837-4E21-8F0B-5618A40AAA77}" dt="2023-01-14T17:29:27.883" v="0"/>
          <ac:spMkLst>
            <pc:docMk/>
            <pc:sldMk cId="0" sldId="256"/>
            <ac:spMk id="2050" creationId="{E7EFDDCC-4AB2-2189-4B2C-6185849DFA96}"/>
          </ac:spMkLst>
        </pc:spChg>
        <pc:spChg chg="replST">
          <ac:chgData name="Mario Blouin" userId="c9e8c2cd067712e5" providerId="LiveId" clId="{CA88BD3A-0837-4E21-8F0B-5618A40AAA77}" dt="2023-01-14T17:29:27.898" v="1"/>
          <ac:spMkLst>
            <pc:docMk/>
            <pc:sldMk cId="0" sldId="256"/>
            <ac:spMk id="2051" creationId="{F57E7767-6667-6419-2240-7DB522A615B7}"/>
          </ac:spMkLst>
        </pc:spChg>
        <pc:picChg chg="replST">
          <ac:chgData name="Mario Blouin" userId="c9e8c2cd067712e5" providerId="LiveId" clId="{CA88BD3A-0837-4E21-8F0B-5618A40AAA77}" dt="2023-01-14T17:29:27.901" v="2"/>
          <ac:picMkLst>
            <pc:docMk/>
            <pc:sldMk cId="0" sldId="256"/>
            <ac:picMk id="2052" creationId="{A80666BF-6A9E-20CF-3EAC-01E86C0727D3}"/>
          </ac:picMkLst>
        </pc:picChg>
      </pc:sldChg>
      <pc:sldChg chg="modSp mod">
        <pc:chgData name="Mario Blouin" userId="c9e8c2cd067712e5" providerId="LiveId" clId="{CA88BD3A-0837-4E21-8F0B-5618A40AAA77}" dt="2023-01-14T17:29:27.921" v="6"/>
        <pc:sldMkLst>
          <pc:docMk/>
          <pc:sldMk cId="0" sldId="257"/>
        </pc:sldMkLst>
        <pc:spChg chg="replST">
          <ac:chgData name="Mario Blouin" userId="c9e8c2cd067712e5" providerId="LiveId" clId="{CA88BD3A-0837-4E21-8F0B-5618A40AAA77}" dt="2023-01-14T17:29:27.909" v="3"/>
          <ac:spMkLst>
            <pc:docMk/>
            <pc:sldMk cId="0" sldId="257"/>
            <ac:spMk id="3074" creationId="{8F9BBB75-EA49-3CB9-DDD9-8AC33514682D}"/>
          </ac:spMkLst>
        </pc:spChg>
        <pc:spChg chg="replST">
          <ac:chgData name="Mario Blouin" userId="c9e8c2cd067712e5" providerId="LiveId" clId="{CA88BD3A-0837-4E21-8F0B-5618A40AAA77}" dt="2023-01-14T17:29:27.912" v="4"/>
          <ac:spMkLst>
            <pc:docMk/>
            <pc:sldMk cId="0" sldId="257"/>
            <ac:spMk id="3075" creationId="{AD4D7944-E1DF-E42A-6611-D1EC6B00B007}"/>
          </ac:spMkLst>
        </pc:spChg>
        <pc:picChg chg="replST">
          <ac:chgData name="Mario Blouin" userId="c9e8c2cd067712e5" providerId="LiveId" clId="{CA88BD3A-0837-4E21-8F0B-5618A40AAA77}" dt="2023-01-14T17:29:27.916" v="5"/>
          <ac:picMkLst>
            <pc:docMk/>
            <pc:sldMk cId="0" sldId="257"/>
            <ac:picMk id="3076" creationId="{2D1EC846-8F37-DF03-9FCD-D265F86DDCD3}"/>
          </ac:picMkLst>
        </pc:picChg>
        <pc:picChg chg="replST">
          <ac:chgData name="Mario Blouin" userId="c9e8c2cd067712e5" providerId="LiveId" clId="{CA88BD3A-0837-4E21-8F0B-5618A40AAA77}" dt="2023-01-14T17:29:27.921" v="6"/>
          <ac:picMkLst>
            <pc:docMk/>
            <pc:sldMk cId="0" sldId="257"/>
            <ac:picMk id="3077" creationId="{253897E3-5908-E0FB-9307-44AAFB1DF0A0}"/>
          </ac:picMkLst>
        </pc:picChg>
      </pc:sldChg>
      <pc:sldChg chg="modSp mod">
        <pc:chgData name="Mario Blouin" userId="c9e8c2cd067712e5" providerId="LiveId" clId="{CA88BD3A-0837-4E21-8F0B-5618A40AAA77}" dt="2023-01-14T17:29:27.941" v="10"/>
        <pc:sldMkLst>
          <pc:docMk/>
          <pc:sldMk cId="0" sldId="258"/>
        </pc:sldMkLst>
        <pc:spChg chg="replST">
          <ac:chgData name="Mario Blouin" userId="c9e8c2cd067712e5" providerId="LiveId" clId="{CA88BD3A-0837-4E21-8F0B-5618A40AAA77}" dt="2023-01-14T17:29:27.928" v="7"/>
          <ac:spMkLst>
            <pc:docMk/>
            <pc:sldMk cId="0" sldId="258"/>
            <ac:spMk id="4098" creationId="{AB02A173-1F90-4221-5DB9-701B6F3FDC0A}"/>
          </ac:spMkLst>
        </pc:spChg>
        <pc:spChg chg="replST">
          <ac:chgData name="Mario Blouin" userId="c9e8c2cd067712e5" providerId="LiveId" clId="{CA88BD3A-0837-4E21-8F0B-5618A40AAA77}" dt="2023-01-14T17:29:27.932" v="8"/>
          <ac:spMkLst>
            <pc:docMk/>
            <pc:sldMk cId="0" sldId="258"/>
            <ac:spMk id="4099" creationId="{67292C70-EE3F-61DA-8C66-D1729848FE06}"/>
          </ac:spMkLst>
        </pc:spChg>
        <pc:picChg chg="replST">
          <ac:chgData name="Mario Blouin" userId="c9e8c2cd067712e5" providerId="LiveId" clId="{CA88BD3A-0837-4E21-8F0B-5618A40AAA77}" dt="2023-01-14T17:29:27.937" v="9"/>
          <ac:picMkLst>
            <pc:docMk/>
            <pc:sldMk cId="0" sldId="258"/>
            <ac:picMk id="4100" creationId="{2059C606-9626-14E6-A2C4-9C3EBFCB512F}"/>
          </ac:picMkLst>
        </pc:picChg>
        <pc:picChg chg="replST">
          <ac:chgData name="Mario Blouin" userId="c9e8c2cd067712e5" providerId="LiveId" clId="{CA88BD3A-0837-4E21-8F0B-5618A40AAA77}" dt="2023-01-14T17:29:27.941" v="10"/>
          <ac:picMkLst>
            <pc:docMk/>
            <pc:sldMk cId="0" sldId="258"/>
            <ac:picMk id="4101" creationId="{925C36C8-3F2C-E3F6-2CA8-B5AA925142EE}"/>
          </ac:picMkLst>
        </pc:picChg>
      </pc:sldChg>
      <pc:sldChg chg="modSp mod">
        <pc:chgData name="Mario Blouin" userId="c9e8c2cd067712e5" providerId="LiveId" clId="{CA88BD3A-0837-4E21-8F0B-5618A40AAA77}" dt="2023-01-14T17:29:27.962" v="15"/>
        <pc:sldMkLst>
          <pc:docMk/>
          <pc:sldMk cId="0" sldId="259"/>
        </pc:sldMkLst>
        <pc:spChg chg="replST">
          <ac:chgData name="Mario Blouin" userId="c9e8c2cd067712e5" providerId="LiveId" clId="{CA88BD3A-0837-4E21-8F0B-5618A40AAA77}" dt="2023-01-14T17:29:27.946" v="11"/>
          <ac:spMkLst>
            <pc:docMk/>
            <pc:sldMk cId="0" sldId="259"/>
            <ac:spMk id="5122" creationId="{9DC88B32-466B-DF09-B257-9A0834C508FC}"/>
          </ac:spMkLst>
        </pc:spChg>
        <pc:spChg chg="replST">
          <ac:chgData name="Mario Blouin" userId="c9e8c2cd067712e5" providerId="LiveId" clId="{CA88BD3A-0837-4E21-8F0B-5618A40AAA77}" dt="2023-01-14T17:29:27.950" v="12"/>
          <ac:spMkLst>
            <pc:docMk/>
            <pc:sldMk cId="0" sldId="259"/>
            <ac:spMk id="5123" creationId="{63853938-6D86-B288-86D0-443E369DEED0}"/>
          </ac:spMkLst>
        </pc:spChg>
        <pc:graphicFrameChg chg="replST">
          <ac:chgData name="Mario Blouin" userId="c9e8c2cd067712e5" providerId="LiveId" clId="{CA88BD3A-0837-4E21-8F0B-5618A40AAA77}" dt="2023-01-14T17:29:27.962" v="15"/>
          <ac:graphicFrameMkLst>
            <pc:docMk/>
            <pc:sldMk cId="0" sldId="259"/>
            <ac:graphicFrameMk id="2" creationId="{5FA022F2-76FE-17DC-4C88-BEE49BEF4781}"/>
          </ac:graphicFrameMkLst>
        </pc:graphicFrameChg>
        <pc:picChg chg="replST">
          <ac:chgData name="Mario Blouin" userId="c9e8c2cd067712e5" providerId="LiveId" clId="{CA88BD3A-0837-4E21-8F0B-5618A40AAA77}" dt="2023-01-14T17:29:27.954" v="13"/>
          <ac:picMkLst>
            <pc:docMk/>
            <pc:sldMk cId="0" sldId="259"/>
            <ac:picMk id="5124" creationId="{946B294D-5E08-9731-F9DE-59DE9E0788FB}"/>
          </ac:picMkLst>
        </pc:picChg>
        <pc:picChg chg="replST">
          <ac:chgData name="Mario Blouin" userId="c9e8c2cd067712e5" providerId="LiveId" clId="{CA88BD3A-0837-4E21-8F0B-5618A40AAA77}" dt="2023-01-14T17:29:27.959" v="14"/>
          <ac:picMkLst>
            <pc:docMk/>
            <pc:sldMk cId="0" sldId="259"/>
            <ac:picMk id="5125" creationId="{4C2EF6AC-DDA3-54A2-09C7-5B1782390D4C}"/>
          </ac:picMkLst>
        </pc:picChg>
      </pc:sldChg>
      <pc:sldChg chg="modSp mod">
        <pc:chgData name="Mario Blouin" userId="c9e8c2cd067712e5" providerId="LiveId" clId="{CA88BD3A-0837-4E21-8F0B-5618A40AAA77}" dt="2023-01-14T17:29:27.980" v="19"/>
        <pc:sldMkLst>
          <pc:docMk/>
          <pc:sldMk cId="0" sldId="260"/>
        </pc:sldMkLst>
        <pc:spChg chg="replST">
          <ac:chgData name="Mario Blouin" userId="c9e8c2cd067712e5" providerId="LiveId" clId="{CA88BD3A-0837-4E21-8F0B-5618A40AAA77}" dt="2023-01-14T17:29:27.968" v="16"/>
          <ac:spMkLst>
            <pc:docMk/>
            <pc:sldMk cId="0" sldId="260"/>
            <ac:spMk id="6146" creationId="{67CE4807-3C4B-F5F5-D25B-00D8C6510EF7}"/>
          </ac:spMkLst>
        </pc:spChg>
        <pc:spChg chg="replST">
          <ac:chgData name="Mario Blouin" userId="c9e8c2cd067712e5" providerId="LiveId" clId="{CA88BD3A-0837-4E21-8F0B-5618A40AAA77}" dt="2023-01-14T17:29:27.972" v="17"/>
          <ac:spMkLst>
            <pc:docMk/>
            <pc:sldMk cId="0" sldId="260"/>
            <ac:spMk id="6147" creationId="{A32179A0-1C9E-9D24-9603-112FBD89D9EC}"/>
          </ac:spMkLst>
        </pc:spChg>
        <pc:picChg chg="replST">
          <ac:chgData name="Mario Blouin" userId="c9e8c2cd067712e5" providerId="LiveId" clId="{CA88BD3A-0837-4E21-8F0B-5618A40AAA77}" dt="2023-01-14T17:29:27.976" v="18"/>
          <ac:picMkLst>
            <pc:docMk/>
            <pc:sldMk cId="0" sldId="260"/>
            <ac:picMk id="6148" creationId="{321F7C73-FCD3-7A00-6DA5-5E5CD71326CD}"/>
          </ac:picMkLst>
        </pc:picChg>
        <pc:picChg chg="replST">
          <ac:chgData name="Mario Blouin" userId="c9e8c2cd067712e5" providerId="LiveId" clId="{CA88BD3A-0837-4E21-8F0B-5618A40AAA77}" dt="2023-01-14T17:29:27.980" v="19"/>
          <ac:picMkLst>
            <pc:docMk/>
            <pc:sldMk cId="0" sldId="260"/>
            <ac:picMk id="6149" creationId="{CDD91A65-8E05-22D0-86A7-4896F7ED82B6}"/>
          </ac:picMkLst>
        </pc:picChg>
      </pc:sldChg>
      <pc:sldChg chg="modSp mod">
        <pc:chgData name="Mario Blouin" userId="c9e8c2cd067712e5" providerId="LiveId" clId="{CA88BD3A-0837-4E21-8F0B-5618A40AAA77}" dt="2023-01-14T17:31:56.363" v="79"/>
        <pc:sldMkLst>
          <pc:docMk/>
          <pc:sldMk cId="0" sldId="261"/>
        </pc:sldMkLst>
        <pc:spChg chg="replST">
          <ac:chgData name="Mario Blouin" userId="c9e8c2cd067712e5" providerId="LiveId" clId="{CA88BD3A-0837-4E21-8F0B-5618A40AAA77}" dt="2023-01-14T17:29:27.991" v="21"/>
          <ac:spMkLst>
            <pc:docMk/>
            <pc:sldMk cId="0" sldId="261"/>
            <ac:spMk id="8194" creationId="{3BF5841C-103F-9D11-3709-4B8524EB4CA1}"/>
          </ac:spMkLst>
        </pc:spChg>
        <pc:spChg chg="mod replST">
          <ac:chgData name="Mario Blouin" userId="c9e8c2cd067712e5" providerId="LiveId" clId="{CA88BD3A-0837-4E21-8F0B-5618A40AAA77}" dt="2023-01-14T17:31:56.363" v="79"/>
          <ac:spMkLst>
            <pc:docMk/>
            <pc:sldMk cId="0" sldId="261"/>
            <ac:spMk id="8195" creationId="{BC29BD13-ADAA-5EF5-8CCA-E442023C6031}"/>
          </ac:spMkLst>
        </pc:spChg>
        <pc:spChg chg="mod replST">
          <ac:chgData name="Mario Blouin" userId="c9e8c2cd067712e5" providerId="LiveId" clId="{CA88BD3A-0837-4E21-8F0B-5618A40AAA77}" dt="2023-01-14T17:31:38.595" v="78"/>
          <ac:spMkLst>
            <pc:docMk/>
            <pc:sldMk cId="0" sldId="261"/>
            <ac:spMk id="8196" creationId="{64E57CFE-02A0-81A9-2A6E-F1B000D19F33}"/>
          </ac:spMkLst>
        </pc:spChg>
        <pc:picChg chg="replST">
          <ac:chgData name="Mario Blouin" userId="c9e8c2cd067712e5" providerId="LiveId" clId="{CA88BD3A-0837-4E21-8F0B-5618A40AAA77}" dt="2023-01-14T17:29:28.031" v="32"/>
          <ac:picMkLst>
            <pc:docMk/>
            <pc:sldMk cId="0" sldId="261"/>
            <ac:picMk id="8205" creationId="{3EC23961-DF07-3CE5-8BBF-6968D549B03A}"/>
          </ac:picMkLst>
        </pc:picChg>
        <pc:picChg chg="replST">
          <ac:chgData name="Mario Blouin" userId="c9e8c2cd067712e5" providerId="LiveId" clId="{CA88BD3A-0837-4E21-8F0B-5618A40AAA77}" dt="2023-01-14T17:29:28.035" v="33"/>
          <ac:picMkLst>
            <pc:docMk/>
            <pc:sldMk cId="0" sldId="261"/>
            <ac:picMk id="8206" creationId="{494280BC-4466-9940-0CE1-0C30E8EE6D5C}"/>
          </ac:picMkLst>
        </pc:picChg>
        <pc:cxnChg chg="replST">
          <ac:chgData name="Mario Blouin" userId="c9e8c2cd067712e5" providerId="LiveId" clId="{CA88BD3A-0837-4E21-8F0B-5618A40AAA77}" dt="2023-01-14T17:29:28.003" v="24"/>
          <ac:cxnSpMkLst>
            <pc:docMk/>
            <pc:sldMk cId="0" sldId="261"/>
            <ac:cxnSpMk id="6" creationId="{5F644185-C5C8-000C-655B-602AC2E33362}"/>
          </ac:cxnSpMkLst>
        </pc:cxnChg>
        <pc:cxnChg chg="replST">
          <ac:chgData name="Mario Blouin" userId="c9e8c2cd067712e5" providerId="LiveId" clId="{CA88BD3A-0837-4E21-8F0B-5618A40AAA77}" dt="2023-01-14T17:29:28.007" v="25"/>
          <ac:cxnSpMkLst>
            <pc:docMk/>
            <pc:sldMk cId="0" sldId="261"/>
            <ac:cxnSpMk id="7" creationId="{17B20D0A-9351-8C49-B21D-E4215651FF32}"/>
          </ac:cxnSpMkLst>
        </pc:cxnChg>
        <pc:cxnChg chg="replST">
          <ac:chgData name="Mario Blouin" userId="c9e8c2cd067712e5" providerId="LiveId" clId="{CA88BD3A-0837-4E21-8F0B-5618A40AAA77}" dt="2023-01-14T17:29:28.010" v="26"/>
          <ac:cxnSpMkLst>
            <pc:docMk/>
            <pc:sldMk cId="0" sldId="261"/>
            <ac:cxnSpMk id="8" creationId="{9A135A71-62D0-8D35-69E9-16EAFEC7A1A3}"/>
          </ac:cxnSpMkLst>
        </pc:cxnChg>
        <pc:cxnChg chg="replST">
          <ac:chgData name="Mario Blouin" userId="c9e8c2cd067712e5" providerId="LiveId" clId="{CA88BD3A-0837-4E21-8F0B-5618A40AAA77}" dt="2023-01-14T17:29:28.014" v="27"/>
          <ac:cxnSpMkLst>
            <pc:docMk/>
            <pc:sldMk cId="0" sldId="261"/>
            <ac:cxnSpMk id="9" creationId="{18FEF971-E78B-1C24-1CCA-12F9D3A0E15F}"/>
          </ac:cxnSpMkLst>
        </pc:cxnChg>
        <pc:cxnChg chg="replST">
          <ac:chgData name="Mario Blouin" userId="c9e8c2cd067712e5" providerId="LiveId" clId="{CA88BD3A-0837-4E21-8F0B-5618A40AAA77}" dt="2023-01-14T17:29:28.019" v="28"/>
          <ac:cxnSpMkLst>
            <pc:docMk/>
            <pc:sldMk cId="0" sldId="261"/>
            <ac:cxnSpMk id="10" creationId="{1AFB35D4-6754-6854-D467-5EF51701ACDF}"/>
          </ac:cxnSpMkLst>
        </pc:cxnChg>
        <pc:cxnChg chg="replST">
          <ac:chgData name="Mario Blouin" userId="c9e8c2cd067712e5" providerId="LiveId" clId="{CA88BD3A-0837-4E21-8F0B-5618A40AAA77}" dt="2023-01-14T17:29:28.022" v="29"/>
          <ac:cxnSpMkLst>
            <pc:docMk/>
            <pc:sldMk cId="0" sldId="261"/>
            <ac:cxnSpMk id="11" creationId="{823ACC27-73EB-BDEE-14E7-FF3DCFF858DA}"/>
          </ac:cxnSpMkLst>
        </pc:cxnChg>
        <pc:cxnChg chg="replST">
          <ac:chgData name="Mario Blouin" userId="c9e8c2cd067712e5" providerId="LiveId" clId="{CA88BD3A-0837-4E21-8F0B-5618A40AAA77}" dt="2023-01-14T17:29:28.025" v="30"/>
          <ac:cxnSpMkLst>
            <pc:docMk/>
            <pc:sldMk cId="0" sldId="261"/>
            <ac:cxnSpMk id="12" creationId="{F5DA65B4-AED8-51A6-74D2-FC7B97E83539}"/>
          </ac:cxnSpMkLst>
        </pc:cxnChg>
        <pc:cxnChg chg="replST">
          <ac:chgData name="Mario Blouin" userId="c9e8c2cd067712e5" providerId="LiveId" clId="{CA88BD3A-0837-4E21-8F0B-5618A40AAA77}" dt="2023-01-14T17:29:28.028" v="31"/>
          <ac:cxnSpMkLst>
            <pc:docMk/>
            <pc:sldMk cId="0" sldId="261"/>
            <ac:cxnSpMk id="13" creationId="{7735E6D6-BFFB-C571-7FD9-F584D229CC1A}"/>
          </ac:cxnSpMkLst>
        </pc:cxnChg>
      </pc:sldChg>
      <pc:sldChg chg="modSp mod">
        <pc:chgData name="Mario Blouin" userId="c9e8c2cd067712e5" providerId="LiveId" clId="{CA88BD3A-0837-4E21-8F0B-5618A40AAA77}" dt="2023-01-14T17:33:24.943" v="101" actId="20577"/>
        <pc:sldMkLst>
          <pc:docMk/>
          <pc:sldMk cId="0" sldId="263"/>
        </pc:sldMkLst>
        <pc:spChg chg="replST">
          <ac:chgData name="Mario Blouin" userId="c9e8c2cd067712e5" providerId="LiveId" clId="{CA88BD3A-0837-4E21-8F0B-5618A40AAA77}" dt="2023-01-14T17:29:28.041" v="34"/>
          <ac:spMkLst>
            <pc:docMk/>
            <pc:sldMk cId="0" sldId="263"/>
            <ac:spMk id="9218" creationId="{DBF6F7FA-4AF5-35BF-9213-C247E0A2F5B4}"/>
          </ac:spMkLst>
        </pc:spChg>
        <pc:spChg chg="mod replST">
          <ac:chgData name="Mario Blouin" userId="c9e8c2cd067712e5" providerId="LiveId" clId="{CA88BD3A-0837-4E21-8F0B-5618A40AAA77}" dt="2023-01-14T17:32:11.126" v="80"/>
          <ac:spMkLst>
            <pc:docMk/>
            <pc:sldMk cId="0" sldId="263"/>
            <ac:spMk id="9219" creationId="{7893A9B0-DD3D-4C5D-5DF6-339D6A19CBEE}"/>
          </ac:spMkLst>
        </pc:spChg>
        <pc:spChg chg="mod replST">
          <ac:chgData name="Mario Blouin" userId="c9e8c2cd067712e5" providerId="LiveId" clId="{CA88BD3A-0837-4E21-8F0B-5618A40AAA77}" dt="2023-01-14T17:33:24.943" v="101" actId="20577"/>
          <ac:spMkLst>
            <pc:docMk/>
            <pc:sldMk cId="0" sldId="263"/>
            <ac:spMk id="9220" creationId="{DADDF6E3-4F8A-D340-1C92-1BDADCA3CC46}"/>
          </ac:spMkLst>
        </pc:spChg>
        <pc:picChg chg="replST">
          <ac:chgData name="Mario Blouin" userId="c9e8c2cd067712e5" providerId="LiveId" clId="{CA88BD3A-0837-4E21-8F0B-5618A40AAA77}" dt="2023-01-14T17:29:28.051" v="37"/>
          <ac:picMkLst>
            <pc:docMk/>
            <pc:sldMk cId="0" sldId="263"/>
            <ac:picMk id="9221" creationId="{0DC81018-6149-6368-A9B4-D0398AEC3D77}"/>
          </ac:picMkLst>
        </pc:picChg>
        <pc:picChg chg="replST">
          <ac:chgData name="Mario Blouin" userId="c9e8c2cd067712e5" providerId="LiveId" clId="{CA88BD3A-0837-4E21-8F0B-5618A40AAA77}" dt="2023-01-14T17:29:28.053" v="38"/>
          <ac:picMkLst>
            <pc:docMk/>
            <pc:sldMk cId="0" sldId="263"/>
            <ac:picMk id="9222" creationId="{9749BEFE-1B71-0C0E-3377-DC4D1195FDF8}"/>
          </ac:picMkLst>
        </pc:picChg>
      </pc:sldChg>
      <pc:sldChg chg="modSp mod">
        <pc:chgData name="Mario Blouin" userId="c9e8c2cd067712e5" providerId="LiveId" clId="{CA88BD3A-0837-4E21-8F0B-5618A40AAA77}" dt="2023-01-14T17:29:28.069" v="42"/>
        <pc:sldMkLst>
          <pc:docMk/>
          <pc:sldMk cId="0" sldId="264"/>
        </pc:sldMkLst>
        <pc:spChg chg="replST">
          <ac:chgData name="Mario Blouin" userId="c9e8c2cd067712e5" providerId="LiveId" clId="{CA88BD3A-0837-4E21-8F0B-5618A40AAA77}" dt="2023-01-14T17:29:28.058" v="39"/>
          <ac:spMkLst>
            <pc:docMk/>
            <pc:sldMk cId="0" sldId="264"/>
            <ac:spMk id="10242" creationId="{B530C992-43F2-93CF-1EBC-4FD738BAEB42}"/>
          </ac:spMkLst>
        </pc:spChg>
        <pc:spChg chg="replST">
          <ac:chgData name="Mario Blouin" userId="c9e8c2cd067712e5" providerId="LiveId" clId="{CA88BD3A-0837-4E21-8F0B-5618A40AAA77}" dt="2023-01-14T17:29:28.062" v="40"/>
          <ac:spMkLst>
            <pc:docMk/>
            <pc:sldMk cId="0" sldId="264"/>
            <ac:spMk id="10243" creationId="{06B0128D-F1C0-5CC5-B116-CCDA93091FFC}"/>
          </ac:spMkLst>
        </pc:spChg>
        <pc:spChg chg="replST">
          <ac:chgData name="Mario Blouin" userId="c9e8c2cd067712e5" providerId="LiveId" clId="{CA88BD3A-0837-4E21-8F0B-5618A40AAA77}" dt="2023-01-14T17:29:28.065" v="41"/>
          <ac:spMkLst>
            <pc:docMk/>
            <pc:sldMk cId="0" sldId="264"/>
            <ac:spMk id="10244" creationId="{3BBEFCF7-10C6-0E30-B585-D5069FF9496F}"/>
          </ac:spMkLst>
        </pc:spChg>
        <pc:picChg chg="replST">
          <ac:chgData name="Mario Blouin" userId="c9e8c2cd067712e5" providerId="LiveId" clId="{CA88BD3A-0837-4E21-8F0B-5618A40AAA77}" dt="2023-01-14T17:29:28.069" v="42"/>
          <ac:picMkLst>
            <pc:docMk/>
            <pc:sldMk cId="0" sldId="264"/>
            <ac:picMk id="10245" creationId="{D2DBC36B-16C0-D8B9-5DC5-8E163520833B}"/>
          </ac:picMkLst>
        </pc:picChg>
      </pc:sldChg>
      <pc:sldChg chg="modSp mod">
        <pc:chgData name="Mario Blouin" userId="c9e8c2cd067712e5" providerId="LiveId" clId="{CA88BD3A-0837-4E21-8F0B-5618A40AAA77}" dt="2023-01-14T17:29:28.084" v="46"/>
        <pc:sldMkLst>
          <pc:docMk/>
          <pc:sldMk cId="0" sldId="265"/>
        </pc:sldMkLst>
        <pc:spChg chg="replST">
          <ac:chgData name="Mario Blouin" userId="c9e8c2cd067712e5" providerId="LiveId" clId="{CA88BD3A-0837-4E21-8F0B-5618A40AAA77}" dt="2023-01-14T17:29:28.074" v="43"/>
          <ac:spMkLst>
            <pc:docMk/>
            <pc:sldMk cId="0" sldId="265"/>
            <ac:spMk id="11266" creationId="{458661EC-07ED-A64F-8452-EA976F043AC8}"/>
          </ac:spMkLst>
        </pc:spChg>
        <pc:spChg chg="replST">
          <ac:chgData name="Mario Blouin" userId="c9e8c2cd067712e5" providerId="LiveId" clId="{CA88BD3A-0837-4E21-8F0B-5618A40AAA77}" dt="2023-01-14T17:29:28.078" v="44"/>
          <ac:spMkLst>
            <pc:docMk/>
            <pc:sldMk cId="0" sldId="265"/>
            <ac:spMk id="11267" creationId="{2D661084-BE5B-8969-E025-BF4293122109}"/>
          </ac:spMkLst>
        </pc:spChg>
        <pc:picChg chg="replST">
          <ac:chgData name="Mario Blouin" userId="c9e8c2cd067712e5" providerId="LiveId" clId="{CA88BD3A-0837-4E21-8F0B-5618A40AAA77}" dt="2023-01-14T17:29:28.081" v="45"/>
          <ac:picMkLst>
            <pc:docMk/>
            <pc:sldMk cId="0" sldId="265"/>
            <ac:picMk id="11268" creationId="{F4CFBC3A-59F1-B349-71CA-99FC15F8784A}"/>
          </ac:picMkLst>
        </pc:picChg>
        <pc:picChg chg="replST">
          <ac:chgData name="Mario Blouin" userId="c9e8c2cd067712e5" providerId="LiveId" clId="{CA88BD3A-0837-4E21-8F0B-5618A40AAA77}" dt="2023-01-14T17:29:28.084" v="46"/>
          <ac:picMkLst>
            <pc:docMk/>
            <pc:sldMk cId="0" sldId="265"/>
            <ac:picMk id="11269" creationId="{E97A8005-C3B6-11A4-8CA1-FB396278D696}"/>
          </ac:picMkLst>
        </pc:picChg>
      </pc:sldChg>
      <pc:sldChg chg="modSp mod">
        <pc:chgData name="Mario Blouin" userId="c9e8c2cd067712e5" providerId="LiveId" clId="{CA88BD3A-0837-4E21-8F0B-5618A40AAA77}" dt="2023-01-14T17:35:52.466" v="129" actId="20577"/>
        <pc:sldMkLst>
          <pc:docMk/>
          <pc:sldMk cId="0" sldId="266"/>
        </pc:sldMkLst>
        <pc:spChg chg="replST">
          <ac:chgData name="Mario Blouin" userId="c9e8c2cd067712e5" providerId="LiveId" clId="{CA88BD3A-0837-4E21-8F0B-5618A40AAA77}" dt="2023-01-14T17:29:28.090" v="47"/>
          <ac:spMkLst>
            <pc:docMk/>
            <pc:sldMk cId="0" sldId="266"/>
            <ac:spMk id="12290" creationId="{6F0414D4-0117-69CC-13C2-3217307F0348}"/>
          </ac:spMkLst>
        </pc:spChg>
        <pc:spChg chg="mod replST">
          <ac:chgData name="Mario Blouin" userId="c9e8c2cd067712e5" providerId="LiveId" clId="{CA88BD3A-0837-4E21-8F0B-5618A40AAA77}" dt="2023-01-14T17:35:52.466" v="129" actId="20577"/>
          <ac:spMkLst>
            <pc:docMk/>
            <pc:sldMk cId="0" sldId="266"/>
            <ac:spMk id="12291" creationId="{45A37792-D71F-0A12-E286-75ED32AE100F}"/>
          </ac:spMkLst>
        </pc:spChg>
        <pc:picChg chg="replST">
          <ac:chgData name="Mario Blouin" userId="c9e8c2cd067712e5" providerId="LiveId" clId="{CA88BD3A-0837-4E21-8F0B-5618A40AAA77}" dt="2023-01-14T17:29:28.096" v="49"/>
          <ac:picMkLst>
            <pc:docMk/>
            <pc:sldMk cId="0" sldId="266"/>
            <ac:picMk id="12292" creationId="{14F86FCA-E30B-C689-C284-33A174F8A27D}"/>
          </ac:picMkLst>
        </pc:picChg>
        <pc:picChg chg="replST">
          <ac:chgData name="Mario Blouin" userId="c9e8c2cd067712e5" providerId="LiveId" clId="{CA88BD3A-0837-4E21-8F0B-5618A40AAA77}" dt="2023-01-14T17:29:28.099" v="50"/>
          <ac:picMkLst>
            <pc:docMk/>
            <pc:sldMk cId="0" sldId="266"/>
            <ac:picMk id="12293" creationId="{85F73281-9845-F2CF-FB40-8353CAF209F5}"/>
          </ac:picMkLst>
        </pc:picChg>
      </pc:sldChg>
      <pc:sldChg chg="modSp mod">
        <pc:chgData name="Mario Blouin" userId="c9e8c2cd067712e5" providerId="LiveId" clId="{CA88BD3A-0837-4E21-8F0B-5618A40AAA77}" dt="2023-01-14T17:41:41.671" v="167" actId="6549"/>
        <pc:sldMkLst>
          <pc:docMk/>
          <pc:sldMk cId="0" sldId="267"/>
        </pc:sldMkLst>
        <pc:spChg chg="replST">
          <ac:chgData name="Mario Blouin" userId="c9e8c2cd067712e5" providerId="LiveId" clId="{CA88BD3A-0837-4E21-8F0B-5618A40AAA77}" dt="2023-01-14T17:29:28.106" v="51"/>
          <ac:spMkLst>
            <pc:docMk/>
            <pc:sldMk cId="0" sldId="267"/>
            <ac:spMk id="13314" creationId="{B2F0542B-2872-D8EB-EDD0-010C9B36D8D3}"/>
          </ac:spMkLst>
        </pc:spChg>
        <pc:spChg chg="mod replST">
          <ac:chgData name="Mario Blouin" userId="c9e8c2cd067712e5" providerId="LiveId" clId="{CA88BD3A-0837-4E21-8F0B-5618A40AAA77}" dt="2023-01-14T17:40:46.819" v="155" actId="20577"/>
          <ac:spMkLst>
            <pc:docMk/>
            <pc:sldMk cId="0" sldId="267"/>
            <ac:spMk id="13315" creationId="{B0ED9AA9-CD0B-7D2D-1FF8-9CF57861844A}"/>
          </ac:spMkLst>
        </pc:spChg>
        <pc:spChg chg="mod replST">
          <ac:chgData name="Mario Blouin" userId="c9e8c2cd067712e5" providerId="LiveId" clId="{CA88BD3A-0837-4E21-8F0B-5618A40AAA77}" dt="2023-01-14T17:41:41.671" v="167" actId="6549"/>
          <ac:spMkLst>
            <pc:docMk/>
            <pc:sldMk cId="0" sldId="267"/>
            <ac:spMk id="13316" creationId="{641AF3EE-6756-0E53-B077-1B147E21A1D9}"/>
          </ac:spMkLst>
        </pc:spChg>
        <pc:spChg chg="replST">
          <ac:chgData name="Mario Blouin" userId="c9e8c2cd067712e5" providerId="LiveId" clId="{CA88BD3A-0837-4E21-8F0B-5618A40AAA77}" dt="2023-01-14T17:29:28.121" v="56"/>
          <ac:spMkLst>
            <pc:docMk/>
            <pc:sldMk cId="0" sldId="267"/>
            <ac:spMk id="13319" creationId="{7AD56705-328A-0FF8-F705-CC699452D870}"/>
          </ac:spMkLst>
        </pc:spChg>
        <pc:picChg chg="replST">
          <ac:chgData name="Mario Blouin" userId="c9e8c2cd067712e5" providerId="LiveId" clId="{CA88BD3A-0837-4E21-8F0B-5618A40AAA77}" dt="2023-01-14T17:29:28.114" v="54"/>
          <ac:picMkLst>
            <pc:docMk/>
            <pc:sldMk cId="0" sldId="267"/>
            <ac:picMk id="13317" creationId="{D81A5D24-5942-F4EB-1E41-DDFAF2F01378}"/>
          </ac:picMkLst>
        </pc:picChg>
        <pc:picChg chg="replST">
          <ac:chgData name="Mario Blouin" userId="c9e8c2cd067712e5" providerId="LiveId" clId="{CA88BD3A-0837-4E21-8F0B-5618A40AAA77}" dt="2023-01-14T17:29:28.118" v="55"/>
          <ac:picMkLst>
            <pc:docMk/>
            <pc:sldMk cId="0" sldId="267"/>
            <ac:picMk id="13318" creationId="{92365B00-5E34-D744-786B-64188A0CC0EF}"/>
          </ac:picMkLst>
        </pc:picChg>
      </pc:sldChg>
      <pc:sldChg chg="modSp mod">
        <pc:chgData name="Mario Blouin" userId="c9e8c2cd067712e5" providerId="LiveId" clId="{CA88BD3A-0837-4E21-8F0B-5618A40AAA77}" dt="2023-01-14T17:30:25.317" v="62"/>
        <pc:sldMkLst>
          <pc:docMk/>
          <pc:sldMk cId="0" sldId="268"/>
        </pc:sldMkLst>
        <pc:spChg chg="mod replST">
          <ac:chgData name="Mario Blouin" userId="c9e8c2cd067712e5" providerId="LiveId" clId="{CA88BD3A-0837-4E21-8F0B-5618A40AAA77}" dt="2023-01-14T17:30:25.317" v="62"/>
          <ac:spMkLst>
            <pc:docMk/>
            <pc:sldMk cId="0" sldId="268"/>
            <ac:spMk id="4" creationId="{6B2ED3A2-BC9E-DDDD-CA77-364642DBC765}"/>
          </ac:spMkLst>
        </pc:spChg>
      </pc:sldChg>
      <pc:sldChg chg="addSp delSp modSp mod">
        <pc:chgData name="Mario Blouin" userId="c9e8c2cd067712e5" providerId="LiveId" clId="{CA88BD3A-0837-4E21-8F0B-5618A40AAA77}" dt="2023-01-14T17:38:17.986" v="131" actId="22"/>
        <pc:sldMkLst>
          <pc:docMk/>
          <pc:sldMk cId="0" sldId="269"/>
        </pc:sldMkLst>
        <pc:spChg chg="add mod">
          <ac:chgData name="Mario Blouin" userId="c9e8c2cd067712e5" providerId="LiveId" clId="{CA88BD3A-0837-4E21-8F0B-5618A40AAA77}" dt="2023-01-14T17:38:16.700" v="130" actId="478"/>
          <ac:spMkLst>
            <pc:docMk/>
            <pc:sldMk cId="0" sldId="269"/>
            <ac:spMk id="2" creationId="{4605DE84-48AF-17C0-E1CF-59D3A4F4C2CA}"/>
          </ac:spMkLst>
        </pc:spChg>
        <pc:picChg chg="add">
          <ac:chgData name="Mario Blouin" userId="c9e8c2cd067712e5" providerId="LiveId" clId="{CA88BD3A-0837-4E21-8F0B-5618A40AAA77}" dt="2023-01-14T17:38:17.986" v="131" actId="22"/>
          <ac:picMkLst>
            <pc:docMk/>
            <pc:sldMk cId="0" sldId="269"/>
            <ac:picMk id="4" creationId="{A2280124-A1DD-0F40-A668-FEC86521EE0B}"/>
          </ac:picMkLst>
        </pc:picChg>
        <pc:picChg chg="del replST">
          <ac:chgData name="Mario Blouin" userId="c9e8c2cd067712e5" providerId="LiveId" clId="{CA88BD3A-0837-4E21-8F0B-5618A40AAA77}" dt="2023-01-14T17:38:16.700" v="130" actId="478"/>
          <ac:picMkLst>
            <pc:docMk/>
            <pc:sldMk cId="0" sldId="269"/>
            <ac:picMk id="14338" creationId="{8364F8CE-04C2-3197-0C70-D482B5A1E0A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E4F235-B4BC-4C14-8824-A56D8A11274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</dgm:pt>
    <dgm:pt modelId="{457F0CBA-E343-41DC-8249-3C348EFDB41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     </a:t>
          </a:r>
          <a:r>
            <a:rPr kumimoji="0" lang="en-GB" altLang="en-US" b="1" i="0" u="none" strike="noStrike" cap="none" normalizeH="0" baseline="0" dirty="0">
              <a:ln>
                <a:noFill/>
              </a:ln>
              <a:solidFill>
                <a:schemeClr val="hlink"/>
              </a:solidFill>
              <a:effectLst/>
              <a:latin typeface="Arial" panose="020B0604020202020204" pitchFamily="34" charset="0"/>
            </a:rPr>
            <a:t>1,2,3,4,5,6,7,8,9,10,11,12</a:t>
          </a:r>
        </a:p>
      </dgm:t>
    </dgm:pt>
    <dgm:pt modelId="{44284EF4-3C07-42D2-95E9-84291EA117D1}" type="parTrans" cxnId="{B0889CF2-0CC3-4330-B21B-DD6E83A7D187}">
      <dgm:prSet/>
      <dgm:spPr/>
      <dgm:t>
        <a:bodyPr/>
        <a:lstStyle/>
        <a:p>
          <a:endParaRPr lang="en-US"/>
        </a:p>
      </dgm:t>
    </dgm:pt>
    <dgm:pt modelId="{7B4BFD56-FA99-4044-8859-CD63B3CD1178}" type="sibTrans" cxnId="{B0889CF2-0CC3-4330-B21B-DD6E83A7D187}">
      <dgm:prSet/>
      <dgm:spPr/>
      <dgm:t>
        <a:bodyPr/>
        <a:lstStyle/>
        <a:p>
          <a:endParaRPr lang="en-US"/>
        </a:p>
      </dgm:t>
    </dgm:pt>
    <dgm:pt modelId="{FABC5E1D-F25C-464C-9C24-FE0D45FE10F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b="1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panose="020B0604020202020204" pitchFamily="34" charset="0"/>
            </a:rPr>
            <a:t>1,2,3,4,5,6,7,8,9,10,11,12</a:t>
          </a:r>
        </a:p>
      </dgm:t>
    </dgm:pt>
    <dgm:pt modelId="{3FDC4AA9-E1DA-44EF-8972-D45D06B2C347}" type="parTrans" cxnId="{C4FE1E03-1FE5-4563-AD81-8EA4C64FC85B}">
      <dgm:prSet/>
      <dgm:spPr/>
      <dgm:t>
        <a:bodyPr/>
        <a:lstStyle/>
        <a:p>
          <a:endParaRPr lang="en-US"/>
        </a:p>
      </dgm:t>
    </dgm:pt>
    <dgm:pt modelId="{F7B12C24-1494-4542-92E7-2D86F8622243}" type="sibTrans" cxnId="{C4FE1E03-1FE5-4563-AD81-8EA4C64FC85B}">
      <dgm:prSet/>
      <dgm:spPr/>
      <dgm:t>
        <a:bodyPr/>
        <a:lstStyle/>
        <a:p>
          <a:endParaRPr lang="en-US"/>
        </a:p>
      </dgm:t>
    </dgm:pt>
    <dgm:pt modelId="{7ABF93DE-B4E9-48A3-ACC8-9000A0B95EE4}" type="pres">
      <dgm:prSet presAssocID="{1BE4F235-B4BC-4C14-8824-A56D8A11274F}" presName="cycle" presStyleCnt="0">
        <dgm:presLayoutVars>
          <dgm:dir/>
          <dgm:resizeHandles val="exact"/>
        </dgm:presLayoutVars>
      </dgm:prSet>
      <dgm:spPr/>
    </dgm:pt>
    <dgm:pt modelId="{67778572-E4F8-4FDC-A708-CAE62F43D4F7}" type="pres">
      <dgm:prSet presAssocID="{457F0CBA-E343-41DC-8249-3C348EFDB411}" presName="dummy" presStyleCnt="0"/>
      <dgm:spPr/>
    </dgm:pt>
    <dgm:pt modelId="{AB070B7F-37E4-48F8-89BC-4C6391A3A2EA}" type="pres">
      <dgm:prSet presAssocID="{457F0CBA-E343-41DC-8249-3C348EFDB411}" presName="node" presStyleLbl="revTx" presStyleIdx="0" presStyleCnt="2">
        <dgm:presLayoutVars>
          <dgm:bulletEnabled val="1"/>
        </dgm:presLayoutVars>
      </dgm:prSet>
      <dgm:spPr/>
    </dgm:pt>
    <dgm:pt modelId="{1F13501F-D997-4CB0-997E-DF392914E3BF}" type="pres">
      <dgm:prSet presAssocID="{7B4BFD56-FA99-4044-8859-CD63B3CD1178}" presName="sibTrans" presStyleLbl="node1" presStyleIdx="0" presStyleCnt="2"/>
      <dgm:spPr/>
    </dgm:pt>
    <dgm:pt modelId="{343ABA58-40A6-4548-A487-2B404EE0910F}" type="pres">
      <dgm:prSet presAssocID="{FABC5E1D-F25C-464C-9C24-FE0D45FE10FB}" presName="dummy" presStyleCnt="0"/>
      <dgm:spPr/>
    </dgm:pt>
    <dgm:pt modelId="{04016066-F053-4B41-8FF1-13E90CB222CA}" type="pres">
      <dgm:prSet presAssocID="{FABC5E1D-F25C-464C-9C24-FE0D45FE10FB}" presName="node" presStyleLbl="revTx" presStyleIdx="1" presStyleCnt="2">
        <dgm:presLayoutVars>
          <dgm:bulletEnabled val="1"/>
        </dgm:presLayoutVars>
      </dgm:prSet>
      <dgm:spPr/>
    </dgm:pt>
    <dgm:pt modelId="{59C9379B-9081-4E8F-A38E-173F23FCBD93}" type="pres">
      <dgm:prSet presAssocID="{F7B12C24-1494-4542-92E7-2D86F8622243}" presName="sibTrans" presStyleLbl="node1" presStyleIdx="1" presStyleCnt="2"/>
      <dgm:spPr/>
    </dgm:pt>
  </dgm:ptLst>
  <dgm:cxnLst>
    <dgm:cxn modelId="{C4FE1E03-1FE5-4563-AD81-8EA4C64FC85B}" srcId="{1BE4F235-B4BC-4C14-8824-A56D8A11274F}" destId="{FABC5E1D-F25C-464C-9C24-FE0D45FE10FB}" srcOrd="1" destOrd="0" parTransId="{3FDC4AA9-E1DA-44EF-8972-D45D06B2C347}" sibTransId="{F7B12C24-1494-4542-92E7-2D86F8622243}"/>
    <dgm:cxn modelId="{9002A94E-FCC7-40A7-92FB-87538C9CAEAC}" type="presOf" srcId="{F7B12C24-1494-4542-92E7-2D86F8622243}" destId="{59C9379B-9081-4E8F-A38E-173F23FCBD93}" srcOrd="0" destOrd="0" presId="urn:microsoft.com/office/officeart/2005/8/layout/cycle1"/>
    <dgm:cxn modelId="{99975287-1A1D-4FC3-99DB-7E127E23E53F}" type="presOf" srcId="{7B4BFD56-FA99-4044-8859-CD63B3CD1178}" destId="{1F13501F-D997-4CB0-997E-DF392914E3BF}" srcOrd="0" destOrd="0" presId="urn:microsoft.com/office/officeart/2005/8/layout/cycle1"/>
    <dgm:cxn modelId="{9147F6AF-A991-4C41-990B-D142665B6382}" type="presOf" srcId="{FABC5E1D-F25C-464C-9C24-FE0D45FE10FB}" destId="{04016066-F053-4B41-8FF1-13E90CB222CA}" srcOrd="0" destOrd="0" presId="urn:microsoft.com/office/officeart/2005/8/layout/cycle1"/>
    <dgm:cxn modelId="{B7EBAFCD-F758-4350-8404-CC936049E52D}" type="presOf" srcId="{457F0CBA-E343-41DC-8249-3C348EFDB411}" destId="{AB070B7F-37E4-48F8-89BC-4C6391A3A2EA}" srcOrd="0" destOrd="0" presId="urn:microsoft.com/office/officeart/2005/8/layout/cycle1"/>
    <dgm:cxn modelId="{B0889CF2-0CC3-4330-B21B-DD6E83A7D187}" srcId="{1BE4F235-B4BC-4C14-8824-A56D8A11274F}" destId="{457F0CBA-E343-41DC-8249-3C348EFDB411}" srcOrd="0" destOrd="0" parTransId="{44284EF4-3C07-42D2-95E9-84291EA117D1}" sibTransId="{7B4BFD56-FA99-4044-8859-CD63B3CD1178}"/>
    <dgm:cxn modelId="{C2F475F8-17F6-453A-8E45-518CE8099277}" type="presOf" srcId="{1BE4F235-B4BC-4C14-8824-A56D8A11274F}" destId="{7ABF93DE-B4E9-48A3-ACC8-9000A0B95EE4}" srcOrd="0" destOrd="0" presId="urn:microsoft.com/office/officeart/2005/8/layout/cycle1"/>
    <dgm:cxn modelId="{7C2AFF29-0908-4178-98A4-FB96A53B5AF6}" type="presParOf" srcId="{7ABF93DE-B4E9-48A3-ACC8-9000A0B95EE4}" destId="{67778572-E4F8-4FDC-A708-CAE62F43D4F7}" srcOrd="0" destOrd="0" presId="urn:microsoft.com/office/officeart/2005/8/layout/cycle1"/>
    <dgm:cxn modelId="{FC277B22-5E3B-484F-9463-7E7E737F1DE5}" type="presParOf" srcId="{7ABF93DE-B4E9-48A3-ACC8-9000A0B95EE4}" destId="{AB070B7F-37E4-48F8-89BC-4C6391A3A2EA}" srcOrd="1" destOrd="0" presId="urn:microsoft.com/office/officeart/2005/8/layout/cycle1"/>
    <dgm:cxn modelId="{5D0CF179-7CFC-4E40-9BE6-D72B6F8C30A6}" type="presParOf" srcId="{7ABF93DE-B4E9-48A3-ACC8-9000A0B95EE4}" destId="{1F13501F-D997-4CB0-997E-DF392914E3BF}" srcOrd="2" destOrd="0" presId="urn:microsoft.com/office/officeart/2005/8/layout/cycle1"/>
    <dgm:cxn modelId="{C1F46CCD-FB57-4D7D-BE97-121C08788FAE}" type="presParOf" srcId="{7ABF93DE-B4E9-48A3-ACC8-9000A0B95EE4}" destId="{343ABA58-40A6-4548-A487-2B404EE0910F}" srcOrd="3" destOrd="0" presId="urn:microsoft.com/office/officeart/2005/8/layout/cycle1"/>
    <dgm:cxn modelId="{C7A03DC0-AC0A-4C9A-9B4C-17CF5926E2BB}" type="presParOf" srcId="{7ABF93DE-B4E9-48A3-ACC8-9000A0B95EE4}" destId="{04016066-F053-4B41-8FF1-13E90CB222CA}" srcOrd="4" destOrd="0" presId="urn:microsoft.com/office/officeart/2005/8/layout/cycle1"/>
    <dgm:cxn modelId="{B1A34AFF-816C-4340-AB8D-7DE08D10F941}" type="presParOf" srcId="{7ABF93DE-B4E9-48A3-ACC8-9000A0B95EE4}" destId="{59C9379B-9081-4E8F-A38E-173F23FCBD93}" srcOrd="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70B7F-37E4-48F8-89BC-4C6391A3A2EA}">
      <dsp:nvSpPr>
        <dsp:cNvPr id="0" name=""/>
        <dsp:cNvSpPr/>
      </dsp:nvSpPr>
      <dsp:spPr>
        <a:xfrm>
          <a:off x="3081103" y="1320700"/>
          <a:ext cx="1884561" cy="1884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sz="12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     </a:t>
          </a:r>
          <a:r>
            <a:rPr kumimoji="0" lang="en-GB" altLang="en-US" sz="1200" b="1" i="0" u="none" strike="noStrike" kern="1200" cap="none" normalizeH="0" baseline="0" dirty="0">
              <a:ln>
                <a:noFill/>
              </a:ln>
              <a:solidFill>
                <a:schemeClr val="hlink"/>
              </a:solidFill>
              <a:effectLst/>
              <a:latin typeface="Arial" panose="020B0604020202020204" pitchFamily="34" charset="0"/>
            </a:rPr>
            <a:t>1,2,3,4,5,6,7,8,9,10,11,12</a:t>
          </a:r>
        </a:p>
      </dsp:txBody>
      <dsp:txXfrm>
        <a:off x="3081103" y="1320700"/>
        <a:ext cx="1884561" cy="1884561"/>
      </dsp:txXfrm>
    </dsp:sp>
    <dsp:sp modelId="{1F13501F-D997-4CB0-997E-DF392914E3BF}">
      <dsp:nvSpPr>
        <dsp:cNvPr id="0" name=""/>
        <dsp:cNvSpPr/>
      </dsp:nvSpPr>
      <dsp:spPr>
        <a:xfrm>
          <a:off x="545789" y="325126"/>
          <a:ext cx="3875708" cy="3875708"/>
        </a:xfrm>
        <a:prstGeom prst="circularArrow">
          <a:avLst>
            <a:gd name="adj1" fmla="val 9482"/>
            <a:gd name="adj2" fmla="val 684870"/>
            <a:gd name="adj3" fmla="val 7851189"/>
            <a:gd name="adj4" fmla="val 2263941"/>
            <a:gd name="adj5" fmla="val 110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016066-F053-4B41-8FF1-13E90CB222CA}">
      <dsp:nvSpPr>
        <dsp:cNvPr id="0" name=""/>
        <dsp:cNvSpPr/>
      </dsp:nvSpPr>
      <dsp:spPr>
        <a:xfrm>
          <a:off x="1621" y="1320700"/>
          <a:ext cx="1884561" cy="1884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altLang="en-US" sz="1200" b="1" i="0" u="none" strike="noStrike" kern="1200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panose="020B0604020202020204" pitchFamily="34" charset="0"/>
            </a:rPr>
            <a:t>1,2,3,4,5,6,7,8,9,10,11,12</a:t>
          </a:r>
        </a:p>
      </dsp:txBody>
      <dsp:txXfrm>
        <a:off x="1621" y="1320700"/>
        <a:ext cx="1884561" cy="1884561"/>
      </dsp:txXfrm>
    </dsp:sp>
    <dsp:sp modelId="{59C9379B-9081-4E8F-A38E-173F23FCBD93}">
      <dsp:nvSpPr>
        <dsp:cNvPr id="0" name=""/>
        <dsp:cNvSpPr/>
      </dsp:nvSpPr>
      <dsp:spPr>
        <a:xfrm>
          <a:off x="545789" y="325126"/>
          <a:ext cx="3875708" cy="3875708"/>
        </a:xfrm>
        <a:prstGeom prst="circularArrow">
          <a:avLst>
            <a:gd name="adj1" fmla="val 9482"/>
            <a:gd name="adj2" fmla="val 684870"/>
            <a:gd name="adj3" fmla="val 18651189"/>
            <a:gd name="adj4" fmla="val 13063941"/>
            <a:gd name="adj5" fmla="val 1106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47A91B-71C5-D10A-81DF-5C554A92B7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B7AB70-734C-042A-7109-1C209C979F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2FD476-03BA-952F-B958-6CA213ED4A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C88E9-CD26-B24B-BB75-4D99E43CEC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511220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FB032E-D8E0-FF95-0B25-577E3FDCF3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03E180-7F81-0BB3-A304-0ACF705435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AF3E16-39B5-D49F-8655-356A4A0D0E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EBF85-99AC-B04C-B394-4F5CEFF5B9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804765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595162-2B16-3A65-AD4A-A927C28285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067B95-D6D3-C340-45A5-99318CE4A7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E47405-9C1B-0194-31FA-78AF2E8CDB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C2C05F-FC0E-434E-A5E9-161C33D1D7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3063276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558E28-88A7-FE00-0383-89430E5C93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0D86BD-36EA-528E-5887-3779A8D41E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0B3A59-73BB-DD6F-0ED4-B97577315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01348C-3572-824A-94BF-3340178BB4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673182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95D709-CC90-9B30-22E4-F70B9D8ACA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F36E2C-C25D-CE1F-4BE6-2046E2259F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ACBCA5-D075-D957-07A1-AEE2D7A83A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C5DD0-0A31-DA4B-82F9-E4F673FAEB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07529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79780E-E31C-94B1-5535-AFD9785F73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0C8767-8BE8-D263-1AE6-20AD8B423C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853456-743E-D36C-AC22-53FDF7E52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5215BE-3B65-9948-A108-253A739D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745113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715B6C-B56D-F6D3-6855-571D4D6325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8FC519-C3FE-00FC-DD5F-099308053F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EF7D30-5816-BBB1-5307-5377EA7906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C06DDB-BFAB-DF4B-A0EB-8F71987017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322114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30012C0-FFD0-62CB-AA37-29BAC7AFAC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B9E9015-458E-E3DF-6CDA-73D7E0FB8E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C65CCEC-0244-872E-06B1-EF4C37F098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2DC357-EB58-A244-8DDD-1D2CEE1FA46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514538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60FE30D-CE2D-A8C2-19F3-739138FB24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9949E7B-71AB-7EE2-07E6-D6A1DAD007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C76716E-0F11-9F8D-3704-EB6494031A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5F5B1-6F7D-8844-8044-9C3EA38792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8317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C665EA4-856A-1413-35F0-27BA5E140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8E7042-1CEC-440F-E1A4-5C5011595C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0E912B-9062-9E15-6A10-59134F0FB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58CD8A-3C1D-7743-B282-3C32C735D2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96264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195E58-4CA3-FACF-1583-DF83DF4335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C57A29-E002-403E-7E3A-E2890FA4B5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A2C19E-08AF-F043-79CD-7FF93B2B01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28400E-57BC-C54F-A2E1-248F830D98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62935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4D6713-C24C-A0C3-3C1C-DAF431DADD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F057C3-269A-A808-5B66-EF2C501AA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52E42A-DA7B-874B-B012-84EDC29246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A8486-FDE2-B94A-B020-BEE68F7329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190778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12B5919-FFE7-1FFD-7A43-0402D4EFD4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293B6C8-6270-65B7-5A09-0568657ECA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34CF81D-7C1B-2328-03B5-2587F11B71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A162637-76BD-F305-BFCB-C7459CAF243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2DFA0D5-AD87-AD67-FD94-240D2DD82B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025A7AE-DE1C-E643-B41E-AC85BE45249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1.emf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image" Target="../media/image6.jpe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image" Target="../media/image7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image" Target="../media/image7.jpeg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image" Target="../media/image6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5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9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3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3.jpe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microsoft.com/office/2007/relationships/diagramDrawing" Target="../diagrams/drawing1.xml"/><Relationship Id="rId3" Type="http://schemas.openxmlformats.org/officeDocument/2006/relationships/tags" Target="../tags/tag14.xml"/><Relationship Id="rId7" Type="http://schemas.openxmlformats.org/officeDocument/2006/relationships/image" Target="../media/image2.jpeg"/><Relationship Id="rId12" Type="http://schemas.openxmlformats.org/officeDocument/2006/relationships/diagramColors" Target="../diagrams/colors1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Layout" Target="../slideLayouts/slideLayout12.xml"/><Relationship Id="rId11" Type="http://schemas.openxmlformats.org/officeDocument/2006/relationships/diagramQuickStyle" Target="../diagrams/quickStyle1.xml"/><Relationship Id="rId5" Type="http://schemas.openxmlformats.org/officeDocument/2006/relationships/tags" Target="../tags/tag16.xml"/><Relationship Id="rId10" Type="http://schemas.openxmlformats.org/officeDocument/2006/relationships/diagramLayout" Target="../diagrams/layout1.xml"/><Relationship Id="rId4" Type="http://schemas.openxmlformats.org/officeDocument/2006/relationships/tags" Target="../tags/tag15.xml"/><Relationship Id="rId9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4.jpe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29.xml"/><Relationship Id="rId13" Type="http://schemas.openxmlformats.org/officeDocument/2006/relationships/tags" Target="../tags/tag34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12" Type="http://schemas.openxmlformats.org/officeDocument/2006/relationships/tags" Target="../tags/tag33.xml"/><Relationship Id="rId2" Type="http://schemas.openxmlformats.org/officeDocument/2006/relationships/tags" Target="../tags/tag23.xml"/><Relationship Id="rId16" Type="http://schemas.openxmlformats.org/officeDocument/2006/relationships/image" Target="../media/image5.jpeg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tags" Target="../tags/tag32.xml"/><Relationship Id="rId5" Type="http://schemas.openxmlformats.org/officeDocument/2006/relationships/tags" Target="../tags/tag26.xml"/><Relationship Id="rId15" Type="http://schemas.openxmlformats.org/officeDocument/2006/relationships/image" Target="../media/image4.jpeg"/><Relationship Id="rId10" Type="http://schemas.openxmlformats.org/officeDocument/2006/relationships/tags" Target="../tags/tag31.xml"/><Relationship Id="rId4" Type="http://schemas.openxmlformats.org/officeDocument/2006/relationships/tags" Target="../tags/tag25.xml"/><Relationship Id="rId9" Type="http://schemas.openxmlformats.org/officeDocument/2006/relationships/tags" Target="../tags/tag30.xml"/><Relationship Id="rId14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37.xml"/><Relationship Id="rId7" Type="http://schemas.openxmlformats.org/officeDocument/2006/relationships/image" Target="../media/image6.jpe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7EFDDCC-4AB2-2189-4B2C-6185849DFA96}"/>
              </a:ext>
            </a:extLst>
          </p:cNvPr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fr-CA" altLang="en-US" dirty="0"/>
              <a:t>L’horloge de 24 heures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57E7767-6667-6419-2240-7DB522A615B7}"/>
              </a:ext>
            </a:extLst>
          </p:cNvPr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Nous </a:t>
            </a:r>
            <a:r>
              <a:rPr lang="en-GB" altLang="en-US" dirty="0" err="1"/>
              <a:t>apprenons</a:t>
            </a:r>
            <a:r>
              <a:rPr lang="en-GB" altLang="en-US" dirty="0"/>
              <a:t> </a:t>
            </a:r>
            <a:r>
              <a:rPr lang="en-GB" altLang="en-US" dirty="0" err="1"/>
              <a:t>à</a:t>
            </a:r>
            <a:r>
              <a:rPr lang="en-GB" altLang="en-US" dirty="0"/>
              <a:t> lire </a:t>
            </a:r>
            <a:r>
              <a:rPr lang="en-GB" altLang="en-US" dirty="0" err="1"/>
              <a:t>l'horloge</a:t>
            </a:r>
            <a:r>
              <a:rPr lang="en-GB" altLang="en-US" dirty="0"/>
              <a:t> de 24 </a:t>
            </a:r>
            <a:r>
              <a:rPr lang="en-GB" altLang="en-US" dirty="0" err="1"/>
              <a:t>heures</a:t>
            </a:r>
            <a:r>
              <a:rPr lang="en-GB" altLang="en-US" dirty="0"/>
              <a:t> - ne </a:t>
            </a:r>
            <a:r>
              <a:rPr lang="en-GB" altLang="en-US" dirty="0" err="1"/>
              <a:t>prenez</a:t>
            </a:r>
            <a:r>
              <a:rPr lang="en-GB" altLang="en-US" dirty="0"/>
              <a:t> pas de notes, </a:t>
            </a:r>
            <a:r>
              <a:rPr lang="en-GB" altLang="en-US" dirty="0" err="1"/>
              <a:t>juste</a:t>
            </a:r>
            <a:r>
              <a:rPr lang="en-GB" altLang="en-US" dirty="0"/>
              <a:t> porter attention. </a:t>
            </a:r>
            <a:r>
              <a:rPr lang="en-GB" altLang="en-US" dirty="0">
                <a:sym typeface="Wingdings" pitchFamily="2" charset="2"/>
              </a:rPr>
              <a:t> </a:t>
            </a:r>
            <a:endParaRPr lang="en-GB" altLang="en-US" dirty="0"/>
          </a:p>
          <a:p>
            <a:pPr eaLnBrk="1" hangingPunct="1"/>
            <a:endParaRPr lang="en-GB" altLang="en-US" dirty="0"/>
          </a:p>
        </p:txBody>
      </p:sp>
      <p:pic>
        <p:nvPicPr>
          <p:cNvPr id="2052" name="Picture 5" descr="MCj04136460000[1]">
            <a:extLst>
              <a:ext uri="{FF2B5EF4-FFF2-40B4-BE49-F238E27FC236}">
                <a16:creationId xmlns:a16="http://schemas.microsoft.com/office/drawing/2014/main" id="{A80666BF-6A9E-20CF-3EAC-01E86C0727D3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04813"/>
            <a:ext cx="2095500" cy="199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58661EC-07ED-A64F-8452-EA976F043AC8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8311" y="127173"/>
            <a:ext cx="8229600" cy="1143000"/>
          </a:xfrm>
        </p:spPr>
        <p:txBody>
          <a:bodyPr/>
          <a:lstStyle/>
          <a:p>
            <a:r>
              <a:rPr lang="fr-CA" altLang="en-US" dirty="0"/>
              <a:t>C'est une nouvelle journée 	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D661084-BE5B-8969-E025-BF4293122109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2204864"/>
            <a:ext cx="8229600" cy="4525963"/>
          </a:xfrm>
        </p:spPr>
        <p:txBody>
          <a:bodyPr/>
          <a:lstStyle/>
          <a:p>
            <a:r>
              <a:rPr lang="fr-CA" altLang="en-US" dirty="0"/>
              <a:t>Minuit est le tout début d'un nouveau jour.</a:t>
            </a:r>
          </a:p>
          <a:p>
            <a:r>
              <a:rPr lang="fr-CA" altLang="en-US" dirty="0"/>
              <a:t>Nous avons compté 24 heures complètes.</a:t>
            </a:r>
          </a:p>
          <a:p>
            <a:r>
              <a:rPr lang="fr-CA" altLang="en-US" dirty="0"/>
              <a:t>La journée est terminée - nous recommençons donc à compter à partir de zéro !</a:t>
            </a:r>
          </a:p>
          <a:p>
            <a:pPr marL="0" indent="0">
              <a:buNone/>
            </a:pPr>
            <a:r>
              <a:rPr lang="fr-CA" altLang="en-US" sz="3600" dirty="0">
                <a:solidFill>
                  <a:srgbClr val="FFC000"/>
                </a:solidFill>
              </a:rPr>
              <a:t>         1,2,3,4,5,6,7,8,9,10,11,12,</a:t>
            </a:r>
            <a:r>
              <a:rPr lang="fr-CA" altLang="en-US" sz="3600" dirty="0"/>
              <a:t>           </a:t>
            </a:r>
            <a:r>
              <a:rPr lang="fr-CA" altLang="en-US" sz="3600" dirty="0">
                <a:solidFill>
                  <a:srgbClr val="37FF37"/>
                </a:solidFill>
              </a:rPr>
              <a:t>13,14,15,16,17,18,19,20,21,22,23,24!</a:t>
            </a:r>
            <a:endParaRPr lang="fr-CA" altLang="en-US" dirty="0"/>
          </a:p>
        </p:txBody>
      </p:sp>
      <p:pic>
        <p:nvPicPr>
          <p:cNvPr id="11268" name="Picture 6" descr="MPj04371780000[1]">
            <a:extLst>
              <a:ext uri="{FF2B5EF4-FFF2-40B4-BE49-F238E27FC236}">
                <a16:creationId xmlns:a16="http://schemas.microsoft.com/office/drawing/2014/main" id="{F4CFBC3A-59F1-B349-71CA-99FC15F8784A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134" y="983519"/>
            <a:ext cx="922338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MPj04387690000[1]">
            <a:extLst>
              <a:ext uri="{FF2B5EF4-FFF2-40B4-BE49-F238E27FC236}">
                <a16:creationId xmlns:a16="http://schemas.microsoft.com/office/drawing/2014/main" id="{E97A8005-C3B6-11A4-8CA1-FB396278D696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2039"/>
            <a:ext cx="1081087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F0414D4-0117-69CC-13C2-3217307F0348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altLang="en-US" dirty="0"/>
              <a:t>Et les minutes?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5A37792-D71F-0A12-E286-75ED32AE100F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>
              <a:buNone/>
            </a:pPr>
            <a:r>
              <a:rPr lang="fr-CA" altLang="en-US" dirty="0"/>
              <a:t>En 24 heures, les minutes ne changent pas.</a:t>
            </a:r>
          </a:p>
          <a:p>
            <a:pPr marL="0" indent="0">
              <a:buNone/>
            </a:pPr>
            <a:endParaRPr lang="fr-CA" altLang="en-US" dirty="0"/>
          </a:p>
          <a:p>
            <a:r>
              <a:rPr lang="fr-CA" altLang="en-US" dirty="0"/>
              <a:t>1h15                        </a:t>
            </a:r>
          </a:p>
          <a:p>
            <a:r>
              <a:rPr lang="fr-CA" altLang="en-US" dirty="0"/>
              <a:t>7h45                     </a:t>
            </a:r>
          </a:p>
          <a:p>
            <a:r>
              <a:rPr lang="fr-CA" altLang="en-US" dirty="0"/>
              <a:t>18h24                        </a:t>
            </a:r>
          </a:p>
          <a:p>
            <a:r>
              <a:rPr lang="fr-CA" altLang="en-US" dirty="0"/>
              <a:t>20h30                   </a:t>
            </a:r>
          </a:p>
          <a:p>
            <a:r>
              <a:rPr lang="fr-CA" altLang="en-US" dirty="0"/>
              <a:t>10h45      </a:t>
            </a:r>
          </a:p>
          <a:p>
            <a:r>
              <a:rPr lang="fr-CA" altLang="en-US" dirty="0"/>
              <a:t>23h35                </a:t>
            </a:r>
          </a:p>
        </p:txBody>
      </p:sp>
      <p:pic>
        <p:nvPicPr>
          <p:cNvPr id="12292" name="Picture 5" descr="MPj04387690000[1]">
            <a:extLst>
              <a:ext uri="{FF2B5EF4-FFF2-40B4-BE49-F238E27FC236}">
                <a16:creationId xmlns:a16="http://schemas.microsoft.com/office/drawing/2014/main" id="{14F86FCA-E30B-C689-C284-33A174F8A27D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1081088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6" descr="MPj04371780000[1]">
            <a:extLst>
              <a:ext uri="{FF2B5EF4-FFF2-40B4-BE49-F238E27FC236}">
                <a16:creationId xmlns:a16="http://schemas.microsoft.com/office/drawing/2014/main" id="{85F73281-9845-F2CF-FB40-8353CAF209F5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333375"/>
            <a:ext cx="922337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2F0542B-2872-D8EB-EDD0-010C9B36D8D3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altLang="en-US" dirty="0"/>
              <a:t>Midi et minuit</a:t>
            </a:r>
          </a:p>
        </p:txBody>
      </p:sp>
      <p:sp>
        <p:nvSpPr>
          <p:cNvPr id="13315" name="Rectangle 4">
            <a:extLst>
              <a:ext uri="{FF2B5EF4-FFF2-40B4-BE49-F238E27FC236}">
                <a16:creationId xmlns:a16="http://schemas.microsoft.com/office/drawing/2014/main" id="{B0ED9AA9-CD0B-7D2D-1FF8-9CF57861844A}"/>
              </a:ext>
            </a:extLst>
          </p:cNvPr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en-GB" altLang="en-US" sz="4000" dirty="0">
                <a:solidFill>
                  <a:schemeClr val="folHlink"/>
                </a:solidFill>
              </a:rPr>
              <a:t>Midi</a:t>
            </a:r>
          </a:p>
          <a:p>
            <a:r>
              <a:rPr lang="en-GB" altLang="en-US" dirty="0"/>
              <a:t>12h00		12:00</a:t>
            </a:r>
          </a:p>
          <a:p>
            <a:r>
              <a:rPr lang="en-GB" altLang="en-US" dirty="0"/>
              <a:t>12h15		12:15</a:t>
            </a:r>
          </a:p>
          <a:p>
            <a:r>
              <a:rPr lang="en-GB" altLang="en-US" dirty="0"/>
              <a:t>12h30		12:30</a:t>
            </a:r>
          </a:p>
          <a:p>
            <a:r>
              <a:rPr lang="en-GB" altLang="en-US" dirty="0"/>
              <a:t>12h45		12:45</a:t>
            </a:r>
          </a:p>
          <a:p>
            <a:r>
              <a:rPr lang="en-GB" altLang="en-US" dirty="0"/>
              <a:t>12h50		12:50</a:t>
            </a:r>
          </a:p>
          <a:p>
            <a:r>
              <a:rPr lang="en-GB" altLang="en-US" dirty="0"/>
              <a:t>12h05		12:05</a:t>
            </a:r>
          </a:p>
          <a:p>
            <a:r>
              <a:rPr lang="en-GB" altLang="en-US" dirty="0"/>
              <a:t>12h10		12:10</a:t>
            </a:r>
          </a:p>
        </p:txBody>
      </p:sp>
      <p:sp>
        <p:nvSpPr>
          <p:cNvPr id="13316" name="Rectangle 5">
            <a:extLst>
              <a:ext uri="{FF2B5EF4-FFF2-40B4-BE49-F238E27FC236}">
                <a16:creationId xmlns:a16="http://schemas.microsoft.com/office/drawing/2014/main" id="{641AF3EE-6756-0E53-B077-1B147E21A1D9}"/>
              </a:ext>
            </a:extLst>
          </p:cNvPr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/>
        <p:txBody>
          <a:bodyPr/>
          <a:lstStyle/>
          <a:p>
            <a:pPr algn="ctr"/>
            <a:r>
              <a:rPr lang="en-GB" altLang="en-US" sz="4000" dirty="0">
                <a:solidFill>
                  <a:schemeClr val="tx2"/>
                </a:solidFill>
              </a:rPr>
              <a:t>Minuit</a:t>
            </a:r>
          </a:p>
          <a:p>
            <a:r>
              <a:rPr lang="en-GB" altLang="en-US" dirty="0"/>
              <a:t>00h00		00:00</a:t>
            </a:r>
          </a:p>
          <a:p>
            <a:r>
              <a:rPr lang="en-GB" altLang="en-US" dirty="0"/>
              <a:t>00h15		00:15</a:t>
            </a:r>
          </a:p>
          <a:p>
            <a:r>
              <a:rPr lang="en-GB" altLang="en-US" dirty="0"/>
              <a:t>00h30		00:30</a:t>
            </a:r>
          </a:p>
          <a:p>
            <a:r>
              <a:rPr lang="en-GB" altLang="en-US" dirty="0"/>
              <a:t>00h45		00:45</a:t>
            </a:r>
          </a:p>
          <a:p>
            <a:r>
              <a:rPr lang="en-GB" altLang="en-US" dirty="0"/>
              <a:t>00h50		00:50</a:t>
            </a:r>
          </a:p>
          <a:p>
            <a:r>
              <a:rPr lang="en-GB" altLang="en-US" dirty="0"/>
              <a:t>00h05		00:05</a:t>
            </a:r>
          </a:p>
          <a:p>
            <a:r>
              <a:rPr lang="en-GB" altLang="en-US"/>
              <a:t>00h10</a:t>
            </a:r>
            <a:r>
              <a:rPr lang="en-GB" altLang="en-US" dirty="0"/>
              <a:t>		00:10</a:t>
            </a:r>
          </a:p>
        </p:txBody>
      </p:sp>
      <p:pic>
        <p:nvPicPr>
          <p:cNvPr id="13317" name="Picture 5" descr="MPj04387690000[1]">
            <a:extLst>
              <a:ext uri="{FF2B5EF4-FFF2-40B4-BE49-F238E27FC236}">
                <a16:creationId xmlns:a16="http://schemas.microsoft.com/office/drawing/2014/main" id="{D81A5D24-5942-F4EB-1E41-DDFAF2F01378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33375"/>
            <a:ext cx="1357312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MPj04371780000[1]">
            <a:extLst>
              <a:ext uri="{FF2B5EF4-FFF2-40B4-BE49-F238E27FC236}">
                <a16:creationId xmlns:a16="http://schemas.microsoft.com/office/drawing/2014/main" id="{92365B00-5E34-D744-786B-64188A0CC0EF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333375"/>
            <a:ext cx="922338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Box 1">
            <a:extLst>
              <a:ext uri="{FF2B5EF4-FFF2-40B4-BE49-F238E27FC236}">
                <a16:creationId xmlns:a16="http://schemas.microsoft.com/office/drawing/2014/main" id="{7AD56705-328A-0FF8-F705-CC699452D870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 flipH="1">
            <a:off x="2514600" y="6077892"/>
            <a:ext cx="411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CA" altLang="en-US" sz="2400" dirty="0"/>
              <a:t>C’est le temps de pratiquer!</a:t>
            </a: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05DE84-48AF-17C0-E1CF-59D3A4F4C2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280124-A1DD-0F40-A668-FEC86521EE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476" y="719855"/>
            <a:ext cx="5403048" cy="541829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F9BBB75-EA49-3CB9-DDD9-8AC33514682D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4638"/>
            <a:ext cx="8229600" cy="1498178"/>
          </a:xfrm>
        </p:spPr>
        <p:txBody>
          <a:bodyPr/>
          <a:lstStyle/>
          <a:p>
            <a:pPr eaLnBrk="1" hangingPunct="1"/>
            <a:r>
              <a:rPr lang="en-GB" altLang="en-US" dirty="0"/>
              <a:t>Il y a 24 </a:t>
            </a:r>
            <a:r>
              <a:rPr lang="en-GB" altLang="en-US" dirty="0" err="1"/>
              <a:t>heures</a:t>
            </a:r>
            <a:r>
              <a:rPr lang="en-GB" altLang="en-US" dirty="0"/>
              <a:t> dans </a:t>
            </a:r>
            <a:r>
              <a:rPr lang="en-GB" altLang="en-US" dirty="0" err="1"/>
              <a:t>une</a:t>
            </a:r>
            <a:r>
              <a:rPr lang="en-GB" altLang="en-US" dirty="0"/>
              <a:t> </a:t>
            </a:r>
            <a:r>
              <a:rPr lang="en-GB" altLang="en-US" dirty="0" err="1"/>
              <a:t>journée</a:t>
            </a:r>
            <a:r>
              <a:rPr lang="en-GB" altLang="en-US" dirty="0"/>
              <a:t>!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D4D7944-E1DF-E42A-6611-D1EC6B00B007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Les 12 premières </a:t>
            </a:r>
            <a:r>
              <a:rPr lang="en-GB" altLang="en-US" dirty="0" err="1"/>
              <a:t>heures</a:t>
            </a:r>
            <a:r>
              <a:rPr lang="en-GB" altLang="en-US" dirty="0"/>
              <a:t> de la </a:t>
            </a:r>
            <a:r>
              <a:rPr lang="en-GB" altLang="en-US" dirty="0" err="1"/>
              <a:t>journée</a:t>
            </a:r>
            <a:r>
              <a:rPr lang="en-GB" altLang="en-US" dirty="0"/>
              <a:t> </a:t>
            </a:r>
            <a:r>
              <a:rPr lang="en-GB" altLang="en-US" dirty="0" err="1"/>
              <a:t>sont</a:t>
            </a:r>
            <a:r>
              <a:rPr lang="en-GB" altLang="en-US" dirty="0"/>
              <a:t> de :</a:t>
            </a:r>
          </a:p>
          <a:p>
            <a:pPr algn="ctr" eaLnBrk="1" hangingPunct="1">
              <a:buFontTx/>
              <a:buNone/>
            </a:pPr>
            <a:r>
              <a:rPr lang="en-GB" altLang="en-US" sz="4800" dirty="0">
                <a:solidFill>
                  <a:schemeClr val="accent2"/>
                </a:solidFill>
                <a:latin typeface="Blackadder ITC" panose="020F0502020204030204" pitchFamily="34" charset="0"/>
              </a:rPr>
              <a:t>Minuit 		– 	Midi</a:t>
            </a:r>
          </a:p>
        </p:txBody>
      </p:sp>
      <p:pic>
        <p:nvPicPr>
          <p:cNvPr id="3076" name="Picture 4" descr="MPj04387690000[1]">
            <a:extLst>
              <a:ext uri="{FF2B5EF4-FFF2-40B4-BE49-F238E27FC236}">
                <a16:creationId xmlns:a16="http://schemas.microsoft.com/office/drawing/2014/main" id="{2D1EC846-8F37-DF03-9FCD-D265F86DDCD3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280322"/>
            <a:ext cx="17176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MPj04371780000[1]">
            <a:extLst>
              <a:ext uri="{FF2B5EF4-FFF2-40B4-BE49-F238E27FC236}">
                <a16:creationId xmlns:a16="http://schemas.microsoft.com/office/drawing/2014/main" id="{253897E3-5908-E0FB-9307-44AAFB1DF0A0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127128"/>
            <a:ext cx="1463675" cy="19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B02A173-1F90-4221-5DB9-701B6F3FDC0A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fr-CA" altLang="en-US" dirty="0"/>
              <a:t>Dans les 12 heures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7292C70-EE3F-61DA-8C66-D1729848FE06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eaLnBrk="1" hangingPunct="1"/>
            <a:r>
              <a:rPr lang="fr-CA" altLang="en-US" dirty="0"/>
              <a:t>Nous comptons de minuit à midi </a:t>
            </a:r>
          </a:p>
          <a:p>
            <a:pPr eaLnBrk="1" hangingPunct="1"/>
            <a:r>
              <a:rPr lang="fr-CA" altLang="en-US" dirty="0"/>
              <a:t>Ensuite, nous comptons de midi à minuit!</a:t>
            </a:r>
          </a:p>
          <a:p>
            <a:pPr lvl="4" eaLnBrk="1" hangingPunct="1"/>
            <a:endParaRPr lang="fr-CA" altLang="en-US" sz="3200" dirty="0"/>
          </a:p>
          <a:p>
            <a:pPr eaLnBrk="1" hangingPunct="1"/>
            <a:endParaRPr lang="fr-CA" altLang="en-US" dirty="0"/>
          </a:p>
        </p:txBody>
      </p:sp>
      <p:pic>
        <p:nvPicPr>
          <p:cNvPr id="4100" name="Picture 4" descr="MPj04387690000[1]">
            <a:extLst>
              <a:ext uri="{FF2B5EF4-FFF2-40B4-BE49-F238E27FC236}">
                <a16:creationId xmlns:a16="http://schemas.microsoft.com/office/drawing/2014/main" id="{2059C606-9626-14E6-A2C4-9C3EBFCB512F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229893"/>
            <a:ext cx="17176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MPj04371780000[1]">
            <a:extLst>
              <a:ext uri="{FF2B5EF4-FFF2-40B4-BE49-F238E27FC236}">
                <a16:creationId xmlns:a16="http://schemas.microsoft.com/office/drawing/2014/main" id="{925C36C8-3F2C-E3F6-2CA8-B5AA925142EE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076700"/>
            <a:ext cx="1463675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>
            <a:extLst>
              <a:ext uri="{FF2B5EF4-FFF2-40B4-BE49-F238E27FC236}">
                <a16:creationId xmlns:a16="http://schemas.microsoft.com/office/drawing/2014/main" id="{9DC88B32-466B-DF09-B257-9A0834C508FC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fr-CA" altLang="en-US" dirty="0"/>
              <a:t>Comptez les heures dans la journée...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3853938-6D86-B288-86D0-443E369DEED0}"/>
              </a:ext>
            </a:extLst>
          </p:cNvPr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endParaRPr lang="en-US" altLang="en-US" sz="2800"/>
          </a:p>
        </p:txBody>
      </p:sp>
      <p:pic>
        <p:nvPicPr>
          <p:cNvPr id="5124" name="Picture 5" descr="MPj04387690000[1]">
            <a:extLst>
              <a:ext uri="{FF2B5EF4-FFF2-40B4-BE49-F238E27FC236}">
                <a16:creationId xmlns:a16="http://schemas.microsoft.com/office/drawing/2014/main" id="{946B294D-5E08-9731-F9DE-59DE9E0788FB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292600"/>
            <a:ext cx="17176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 descr="MPj04371780000[1]">
            <a:extLst>
              <a:ext uri="{FF2B5EF4-FFF2-40B4-BE49-F238E27FC236}">
                <a16:creationId xmlns:a16="http://schemas.microsoft.com/office/drawing/2014/main" id="{4C2EF6AC-DDA3-54A2-09C7-5B1782390D4C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700213"/>
            <a:ext cx="1463675" cy="19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FA022F2-76FE-17DC-4C88-BEE49BEF4781}"/>
              </a:ext>
            </a:extLst>
          </p:cNvPr>
          <p:cNvGraphicFramePr/>
          <p:nvPr>
            <p:custDataLst>
              <p:tags r:id="rId5"/>
            </p:custDataLst>
          </p:nvPr>
        </p:nvGraphicFramePr>
        <p:xfrm>
          <a:off x="2268538" y="1700213"/>
          <a:ext cx="4967287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7CE4807-3C4B-F5F5-D25B-00D8C6510EF7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4638"/>
            <a:ext cx="8229600" cy="1609724"/>
          </a:xfrm>
        </p:spPr>
        <p:txBody>
          <a:bodyPr/>
          <a:lstStyle/>
          <a:p>
            <a:pPr eaLnBrk="1" hangingPunct="1"/>
            <a:r>
              <a:rPr lang="fr-CA" altLang="en-US" dirty="0"/>
              <a:t>En 24 heures, nous comptons de...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A32179A0-1C9E-9D24-9603-112FBD89D9EC}"/>
              </a:ext>
            </a:extLst>
          </p:cNvPr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457200" y="1600200"/>
            <a:ext cx="8258175" cy="4525963"/>
          </a:xfrm>
        </p:spPr>
        <p:txBody>
          <a:bodyPr anchor="ctr" anchorCtr="1"/>
          <a:lstStyle/>
          <a:p>
            <a:pPr algn="ctr" eaLnBrk="1" hangingPunct="1">
              <a:buFontTx/>
              <a:buNone/>
            </a:pPr>
            <a:r>
              <a:rPr lang="fr-CA" altLang="en-US" sz="4400" dirty="0">
                <a:solidFill>
                  <a:srgbClr val="FF0000"/>
                </a:solidFill>
              </a:rPr>
              <a:t>1 à 24!</a:t>
            </a:r>
          </a:p>
          <a:p>
            <a:pPr eaLnBrk="1" hangingPunct="1"/>
            <a:r>
              <a:rPr lang="fr-CA" altLang="en-US" dirty="0">
                <a:solidFill>
                  <a:srgbClr val="FFC000"/>
                </a:solidFill>
              </a:rPr>
              <a:t>1,2,3,4,5,6,7,8,9,10,11,12,</a:t>
            </a:r>
          </a:p>
          <a:p>
            <a:pPr eaLnBrk="1" hangingPunct="1"/>
            <a:r>
              <a:rPr lang="fr-CA" altLang="en-US" dirty="0"/>
              <a:t>       </a:t>
            </a:r>
            <a:r>
              <a:rPr lang="fr-CA" altLang="en-US" dirty="0">
                <a:solidFill>
                  <a:srgbClr val="37FF37"/>
                </a:solidFill>
              </a:rPr>
              <a:t>13,14,15,16,17,18,19,20,21,22,23,24!</a:t>
            </a:r>
          </a:p>
          <a:p>
            <a:pPr eaLnBrk="1" hangingPunct="1"/>
            <a:endParaRPr lang="fr-CA" altLang="en-US" dirty="0"/>
          </a:p>
          <a:p>
            <a:pPr eaLnBrk="1" hangingPunct="1"/>
            <a:endParaRPr lang="fr-CA" altLang="en-US" dirty="0"/>
          </a:p>
        </p:txBody>
      </p:sp>
      <p:pic>
        <p:nvPicPr>
          <p:cNvPr id="6148" name="Picture 5" descr="MPj04387690000[1]">
            <a:extLst>
              <a:ext uri="{FF2B5EF4-FFF2-40B4-BE49-F238E27FC236}">
                <a16:creationId xmlns:a16="http://schemas.microsoft.com/office/drawing/2014/main" id="{321F7C73-FCD3-7A00-6DA5-5E5CD71326CD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4286250"/>
            <a:ext cx="17176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 descr="MPj04371780000[1]">
            <a:extLst>
              <a:ext uri="{FF2B5EF4-FFF2-40B4-BE49-F238E27FC236}">
                <a16:creationId xmlns:a16="http://schemas.microsoft.com/office/drawing/2014/main" id="{CDD91A65-8E05-22D0-86A7-4896F7ED82B6}"/>
              </a:ext>
            </a:extLst>
          </p:cNvPr>
          <p:cNvPicPr>
            <a:picLocks noGrp="1" noChangeAspect="1" noChangeArrowheads="1"/>
          </p:cNvPicPr>
          <p:nvPr>
            <p:ph sz="half" idx="2"/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43750" y="4160838"/>
            <a:ext cx="1252538" cy="1638300"/>
          </a:xfrm>
          <a:noFill/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ED3A2-BC9E-DDDD-CA77-364642DBC765}"/>
              </a:ext>
            </a:extLst>
          </p:cNvPr>
          <p:cNvSpPr>
            <a:spLocks noGrp="1"/>
          </p:cNvSpPr>
          <p:nvPr>
            <p:ph sz="half" idx="2"/>
            <p:custDataLst>
              <p:tags r:id="rId1"/>
            </p:custDataLst>
          </p:nvPr>
        </p:nvSpPr>
        <p:spPr>
          <a:xfrm>
            <a:off x="971550" y="908050"/>
            <a:ext cx="7715250" cy="5473278"/>
          </a:xfrm>
        </p:spPr>
        <p:txBody>
          <a:bodyPr/>
          <a:lstStyle/>
          <a:p>
            <a:pPr>
              <a:defRPr/>
            </a:pPr>
            <a:r>
              <a:rPr lang="fr-CA" dirty="0"/>
              <a:t>Le truc pour trouver l'heure de l'horloge de 24 heures est d'ajouter 12 à l'heure...</a:t>
            </a:r>
          </a:p>
          <a:p>
            <a:pPr marL="0" indent="0">
              <a:buNone/>
              <a:defRPr/>
            </a:pPr>
            <a:r>
              <a:rPr lang="fr-CA" dirty="0"/>
              <a:t>Exemple </a:t>
            </a:r>
          </a:p>
          <a:p>
            <a:pPr marL="0" indent="0">
              <a:buFontTx/>
              <a:buNone/>
              <a:defRPr/>
            </a:pPr>
            <a:r>
              <a:rPr lang="fr-CA" dirty="0"/>
              <a:t>          	3h</a:t>
            </a:r>
          </a:p>
          <a:p>
            <a:pPr marL="0" indent="0">
              <a:buFontTx/>
              <a:buNone/>
              <a:defRPr/>
            </a:pPr>
            <a:r>
              <a:rPr lang="fr-CA" dirty="0"/>
              <a:t>l'après-midi serait </a:t>
            </a:r>
          </a:p>
          <a:p>
            <a:pPr marL="0" indent="0">
              <a:buFontTx/>
              <a:buNone/>
              <a:defRPr/>
            </a:pPr>
            <a:r>
              <a:rPr lang="fr-CA" dirty="0"/>
              <a:t>    		3+12= 15</a:t>
            </a:r>
            <a:r>
              <a:rPr lang="fr-CA" dirty="0">
                <a:sym typeface="Wingdings" panose="05000000000000000000" pitchFamily="2" charset="2"/>
              </a:rPr>
              <a:t>h</a:t>
            </a:r>
          </a:p>
          <a:p>
            <a:pPr marL="0" indent="0">
              <a:buFontTx/>
              <a:buNone/>
              <a:defRPr/>
            </a:pPr>
            <a:r>
              <a:rPr lang="fr-CA" dirty="0">
                <a:sym typeface="Wingdings" panose="05000000000000000000" pitchFamily="2" charset="2"/>
              </a:rPr>
              <a:t>Avec l’horloge de 24 heures, vous n’avez pas besoin d’ajouter (</a:t>
            </a:r>
            <a:r>
              <a:rPr lang="fr-CA" dirty="0" err="1">
                <a:sym typeface="Wingdings" panose="05000000000000000000" pitchFamily="2" charset="2"/>
              </a:rPr>
              <a:t>am</a:t>
            </a:r>
            <a:r>
              <a:rPr lang="fr-CA" dirty="0">
                <a:sym typeface="Wingdings" panose="05000000000000000000" pitchFamily="2" charset="2"/>
              </a:rPr>
              <a:t>) ou (pm) après l’heure.</a:t>
            </a:r>
            <a:endParaRPr lang="fr-CA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BF5841C-103F-9D11-3709-4B8524EB4CA1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fr-CA" altLang="en-US" sz="4000" dirty="0"/>
              <a:t>Nous n'utilisons pas AM ou PM dans les horloges de 24 heures !</a:t>
            </a:r>
          </a:p>
        </p:txBody>
      </p:sp>
      <p:sp>
        <p:nvSpPr>
          <p:cNvPr id="8195" name="Text Placeholder 2">
            <a:extLst>
              <a:ext uri="{FF2B5EF4-FFF2-40B4-BE49-F238E27FC236}">
                <a16:creationId xmlns:a16="http://schemas.microsoft.com/office/drawing/2014/main" id="{BC29BD13-ADAA-5EF5-8CCA-E442023C6031}"/>
              </a:ext>
            </a:extLst>
          </p:cNvPr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GB" altLang="en-US" sz="2400" dirty="0"/>
              <a:t>1am</a:t>
            </a:r>
          </a:p>
          <a:p>
            <a:pPr eaLnBrk="1" hangingPunct="1"/>
            <a:r>
              <a:rPr lang="en-GB" altLang="en-US" sz="2400" dirty="0"/>
              <a:t>2am</a:t>
            </a:r>
          </a:p>
          <a:p>
            <a:pPr eaLnBrk="1" hangingPunct="1"/>
            <a:r>
              <a:rPr lang="en-GB" altLang="en-US" sz="2400" dirty="0"/>
              <a:t>3am</a:t>
            </a:r>
          </a:p>
          <a:p>
            <a:pPr eaLnBrk="1" hangingPunct="1"/>
            <a:r>
              <a:rPr lang="en-GB" altLang="en-US" sz="2400" dirty="0"/>
              <a:t>4am</a:t>
            </a:r>
          </a:p>
          <a:p>
            <a:pPr eaLnBrk="1" hangingPunct="1"/>
            <a:r>
              <a:rPr lang="en-GB" altLang="en-US" sz="2400" dirty="0"/>
              <a:t>5am</a:t>
            </a:r>
          </a:p>
          <a:p>
            <a:pPr eaLnBrk="1" hangingPunct="1"/>
            <a:r>
              <a:rPr lang="en-GB" altLang="en-US" sz="2400" dirty="0"/>
              <a:t>6am</a:t>
            </a:r>
          </a:p>
          <a:p>
            <a:pPr eaLnBrk="1" hangingPunct="1"/>
            <a:r>
              <a:rPr lang="en-GB" altLang="en-US" sz="2400" dirty="0"/>
              <a:t>7am</a:t>
            </a:r>
          </a:p>
          <a:p>
            <a:pPr eaLnBrk="1" hangingPunct="1"/>
            <a:r>
              <a:rPr lang="en-GB" altLang="en-US" sz="2400" dirty="0"/>
              <a:t>8am</a:t>
            </a:r>
          </a:p>
          <a:p>
            <a:pPr eaLnBrk="1" hangingPunct="1"/>
            <a:r>
              <a:rPr lang="en-GB" altLang="en-US" sz="2400" dirty="0"/>
              <a:t>9am</a:t>
            </a:r>
          </a:p>
          <a:p>
            <a:pPr eaLnBrk="1" hangingPunct="1"/>
            <a:r>
              <a:rPr lang="en-GB" altLang="en-US" sz="2400" dirty="0"/>
              <a:t>10am</a:t>
            </a:r>
          </a:p>
          <a:p>
            <a:pPr eaLnBrk="1" hangingPunct="1"/>
            <a:r>
              <a:rPr lang="en-GB" altLang="en-US" sz="2400" dirty="0"/>
              <a:t>11am</a:t>
            </a:r>
          </a:p>
          <a:p>
            <a:pPr eaLnBrk="1" hangingPunct="1"/>
            <a:r>
              <a:rPr lang="en-GB" altLang="en-US" sz="2400" dirty="0"/>
              <a:t>12 midi</a:t>
            </a:r>
          </a:p>
        </p:txBody>
      </p:sp>
      <p:sp>
        <p:nvSpPr>
          <p:cNvPr id="8196" name="Content Placeholder 3">
            <a:extLst>
              <a:ext uri="{FF2B5EF4-FFF2-40B4-BE49-F238E27FC236}">
                <a16:creationId xmlns:a16="http://schemas.microsoft.com/office/drawing/2014/main" id="{64E57CFE-02A0-81A9-2A6E-F1B000D19F33}"/>
              </a:ext>
            </a:extLst>
          </p:cNvPr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GB" altLang="en-US" sz="2400" dirty="0"/>
              <a:t>01h</a:t>
            </a:r>
          </a:p>
          <a:p>
            <a:pPr eaLnBrk="1" hangingPunct="1"/>
            <a:r>
              <a:rPr lang="en-GB" altLang="en-US" sz="2400" dirty="0"/>
              <a:t>02h</a:t>
            </a:r>
          </a:p>
          <a:p>
            <a:pPr eaLnBrk="1" hangingPunct="1"/>
            <a:r>
              <a:rPr lang="en-GB" altLang="en-US" sz="2400" dirty="0"/>
              <a:t>03h</a:t>
            </a:r>
          </a:p>
          <a:p>
            <a:pPr eaLnBrk="1" hangingPunct="1"/>
            <a:r>
              <a:rPr lang="en-GB" altLang="en-US" sz="2400" dirty="0"/>
              <a:t>04h</a:t>
            </a:r>
          </a:p>
          <a:p>
            <a:pPr eaLnBrk="1" hangingPunct="1"/>
            <a:r>
              <a:rPr lang="en-GB" altLang="en-US" sz="2400" dirty="0"/>
              <a:t>05h</a:t>
            </a:r>
          </a:p>
          <a:p>
            <a:pPr eaLnBrk="1" hangingPunct="1"/>
            <a:r>
              <a:rPr lang="en-GB" altLang="en-US" sz="2400" dirty="0"/>
              <a:t>06h</a:t>
            </a:r>
          </a:p>
          <a:p>
            <a:pPr eaLnBrk="1" hangingPunct="1"/>
            <a:r>
              <a:rPr lang="en-GB" altLang="en-US" sz="2400" dirty="0"/>
              <a:t>07h</a:t>
            </a:r>
          </a:p>
          <a:p>
            <a:pPr eaLnBrk="1" hangingPunct="1"/>
            <a:r>
              <a:rPr lang="en-GB" altLang="en-US" sz="2400" dirty="0"/>
              <a:t>08h</a:t>
            </a:r>
          </a:p>
          <a:p>
            <a:pPr eaLnBrk="1" hangingPunct="1"/>
            <a:r>
              <a:rPr lang="en-GB" altLang="en-US" sz="2400" dirty="0"/>
              <a:t>09h</a:t>
            </a:r>
          </a:p>
          <a:p>
            <a:pPr eaLnBrk="1" hangingPunct="1"/>
            <a:r>
              <a:rPr lang="en-GB" altLang="en-US" sz="2400" dirty="0"/>
              <a:t>10h</a:t>
            </a:r>
          </a:p>
          <a:p>
            <a:pPr eaLnBrk="1" hangingPunct="1"/>
            <a:r>
              <a:rPr lang="en-GB" altLang="en-US" sz="2400" dirty="0"/>
              <a:t>11h</a:t>
            </a:r>
          </a:p>
          <a:p>
            <a:pPr eaLnBrk="1" hangingPunct="1"/>
            <a:r>
              <a:rPr lang="en-GB" altLang="en-US" sz="2400" dirty="0"/>
              <a:t>12h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644185-C5C8-000C-655B-602AC2E3336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000250" y="200025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7B20D0A-9351-8C49-B21D-E4215651FF32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928813" y="257175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A135A71-62D0-8D35-69E9-16EAFEC7A1A3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2000250" y="314325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8FEF971-E78B-1C24-1CCA-12F9D3A0E15F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928813" y="3643313"/>
            <a:ext cx="22860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AFB35D4-6754-6854-D467-5EF51701ACDF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2000250" y="428625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23ACC27-73EB-BDEE-14E7-FF3DCFF858DA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2000250" y="485775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5DA65B4-AED8-51A6-74D2-FC7B97E83539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2000250" y="542925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735E6D6-BFFB-C571-7FD9-F584D229CC1A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928813" y="600075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05" name="Picture 6" descr="MPj04371780000[1]">
            <a:extLst>
              <a:ext uri="{FF2B5EF4-FFF2-40B4-BE49-F238E27FC236}">
                <a16:creationId xmlns:a16="http://schemas.microsoft.com/office/drawing/2014/main" id="{3EC23961-DF07-3CE5-8BBF-6968D549B03A}"/>
              </a:ext>
            </a:extLst>
          </p:cNvPr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437063"/>
            <a:ext cx="1268413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5" descr="MPj04387690000[1]">
            <a:extLst>
              <a:ext uri="{FF2B5EF4-FFF2-40B4-BE49-F238E27FC236}">
                <a16:creationId xmlns:a16="http://schemas.microsoft.com/office/drawing/2014/main" id="{494280BC-4466-9940-0CE1-0C30E8EE6D5C}"/>
              </a:ext>
            </a:extLst>
          </p:cNvPr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628775"/>
            <a:ext cx="1357312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BF6F7FA-4AF5-35BF-9213-C247E0A2F5B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altLang="en-US" sz="4000" dirty="0"/>
              <a:t>Pour les temps de PM, nous continuons à compter jusqu'à 24 !</a:t>
            </a:r>
          </a:p>
        </p:txBody>
      </p:sp>
      <p:sp>
        <p:nvSpPr>
          <p:cNvPr id="9219" name="Rectangle 4">
            <a:extLst>
              <a:ext uri="{FF2B5EF4-FFF2-40B4-BE49-F238E27FC236}">
                <a16:creationId xmlns:a16="http://schemas.microsoft.com/office/drawing/2014/main" id="{7893A9B0-DD3D-4C5D-5DF6-339D6A19CBEE}"/>
              </a:ext>
            </a:extLst>
          </p:cNvPr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449241" y="1876642"/>
            <a:ext cx="4038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 dirty="0"/>
              <a:t>1pm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2pm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3pm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4pm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5pm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6pm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7pm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8pm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9pm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10pm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11pm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12 </a:t>
            </a:r>
            <a:r>
              <a:rPr lang="en-GB" altLang="en-US" sz="2400" dirty="0" err="1"/>
              <a:t>minuit</a:t>
            </a:r>
            <a:endParaRPr lang="en-GB" altLang="en-US" sz="2400" dirty="0"/>
          </a:p>
        </p:txBody>
      </p:sp>
      <p:sp>
        <p:nvSpPr>
          <p:cNvPr id="9220" name="Rectangle 5">
            <a:extLst>
              <a:ext uri="{FF2B5EF4-FFF2-40B4-BE49-F238E27FC236}">
                <a16:creationId xmlns:a16="http://schemas.microsoft.com/office/drawing/2014/main" id="{DADDF6E3-4F8A-D340-1C92-1BDADCA3CC46}"/>
              </a:ext>
            </a:extLst>
          </p:cNvPr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648200" y="1904206"/>
            <a:ext cx="4038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 dirty="0"/>
              <a:t>13h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14h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15h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16h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17h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18h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19h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20h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21h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22h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23h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24h </a:t>
            </a:r>
            <a:r>
              <a:rPr lang="en-GB" altLang="en-US" sz="2400" dirty="0" err="1"/>
              <a:t>minuit</a:t>
            </a:r>
            <a:r>
              <a:rPr lang="en-GB" altLang="en-US" sz="2400" dirty="0"/>
              <a:t> / </a:t>
            </a:r>
            <a:r>
              <a:rPr lang="en-GB" altLang="en-US" sz="2400" b="1" dirty="0"/>
              <a:t>00:00</a:t>
            </a:r>
          </a:p>
        </p:txBody>
      </p:sp>
      <p:pic>
        <p:nvPicPr>
          <p:cNvPr id="9221" name="Picture 5" descr="MPj04387690000[1]">
            <a:extLst>
              <a:ext uri="{FF2B5EF4-FFF2-40B4-BE49-F238E27FC236}">
                <a16:creationId xmlns:a16="http://schemas.microsoft.com/office/drawing/2014/main" id="{0DC81018-6149-6368-A9B4-D0398AEC3D77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941888"/>
            <a:ext cx="1081088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 descr="MPj04371780000[1]">
            <a:extLst>
              <a:ext uri="{FF2B5EF4-FFF2-40B4-BE49-F238E27FC236}">
                <a16:creationId xmlns:a16="http://schemas.microsoft.com/office/drawing/2014/main" id="{9749BEFE-1B71-0C0E-3377-DC4D1195FDF8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1826486"/>
            <a:ext cx="922337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530C992-43F2-93CF-1EBC-4FD738BAEB4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altLang="en-US" dirty="0"/>
              <a:t>Regardez à minuit !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6B0128D-F1C0-5CC5-B116-CCDA93091FFC}"/>
              </a:ext>
            </a:extLst>
          </p:cNvPr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altLang="en-US" sz="7200" dirty="0"/>
              <a:t>12:00 </a:t>
            </a:r>
            <a:r>
              <a:rPr lang="fr-CA" altLang="en-US" sz="5400" dirty="0"/>
              <a:t>minuit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3BBEFCF7-10C6-0E30-B585-D5069FF9496F}"/>
              </a:ext>
            </a:extLst>
          </p:cNvPr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CA" altLang="en-US" sz="7200" dirty="0"/>
              <a:t>00:00</a:t>
            </a:r>
          </a:p>
          <a:p>
            <a:endParaRPr lang="fr-CA" altLang="en-US" sz="7200" dirty="0"/>
          </a:p>
          <a:p>
            <a:pPr marL="0" indent="0">
              <a:buNone/>
            </a:pPr>
            <a:r>
              <a:rPr lang="fr-CA" altLang="en-US" sz="5400" dirty="0"/>
              <a:t>Pourquoi??</a:t>
            </a:r>
          </a:p>
        </p:txBody>
      </p:sp>
      <p:pic>
        <p:nvPicPr>
          <p:cNvPr id="10245" name="Picture 5" descr="MPj04387690000[1]">
            <a:extLst>
              <a:ext uri="{FF2B5EF4-FFF2-40B4-BE49-F238E27FC236}">
                <a16:creationId xmlns:a16="http://schemas.microsoft.com/office/drawing/2014/main" id="{D2DBC36B-16C0-D8B9-5DC5-8E163520833B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076700"/>
            <a:ext cx="17176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360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Blackadder ITC</vt:lpstr>
      <vt:lpstr>Default Design</vt:lpstr>
      <vt:lpstr>L’horloge de 24 heures</vt:lpstr>
      <vt:lpstr>Il y a 24 heures dans une journée!</vt:lpstr>
      <vt:lpstr>Dans les 12 heures</vt:lpstr>
      <vt:lpstr>Comptez les heures dans la journée...</vt:lpstr>
      <vt:lpstr>En 24 heures, nous comptons de...</vt:lpstr>
      <vt:lpstr>PowerPoint Presentation</vt:lpstr>
      <vt:lpstr>Nous n'utilisons pas AM ou PM dans les horloges de 24 heures !</vt:lpstr>
      <vt:lpstr>Pour les temps de PM, nous continuons à compter jusqu'à 24 !</vt:lpstr>
      <vt:lpstr>Regardez à minuit !</vt:lpstr>
      <vt:lpstr>C'est une nouvelle journée  </vt:lpstr>
      <vt:lpstr>Et les minutes?</vt:lpstr>
      <vt:lpstr>Midi et minuit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 Hour Clock</dc:title>
  <dc:creator>acampbell373</dc:creator>
  <cp:lastModifiedBy>Mario Blouin</cp:lastModifiedBy>
  <cp:revision>27</cp:revision>
  <dcterms:created xsi:type="dcterms:W3CDTF">2009-01-21T14:57:18Z</dcterms:created>
  <dcterms:modified xsi:type="dcterms:W3CDTF">2023-01-14T17:41:43Z</dcterms:modified>
</cp:coreProperties>
</file>