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4" r:id="rId4"/>
    <p:sldId id="265" r:id="rId5"/>
    <p:sldId id="271" r:id="rId6"/>
    <p:sldId id="270" r:id="rId7"/>
    <p:sldId id="269" r:id="rId8"/>
    <p:sldId id="259" r:id="rId9"/>
    <p:sldId id="268" r:id="rId10"/>
    <p:sldId id="260" r:id="rId11"/>
    <p:sldId id="261" r:id="rId12"/>
    <p:sldId id="272" r:id="rId13"/>
    <p:sldId id="277" r:id="rId14"/>
    <p:sldId id="276" r:id="rId15"/>
    <p:sldId id="275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00"/>
    <a:srgbClr val="FF6600"/>
    <a:srgbClr val="0000CC"/>
    <a:srgbClr val="4D4D4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354E4E-65C6-47E3-B515-5A32CCB24DC0}" v="753" dt="2023-01-15T14:09:12.5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16" autoAdjust="0"/>
    <p:restoredTop sz="94660"/>
  </p:normalViewPr>
  <p:slideViewPr>
    <p:cSldViewPr>
      <p:cViewPr varScale="1">
        <p:scale>
          <a:sx n="105" d="100"/>
          <a:sy n="105" d="100"/>
        </p:scale>
        <p:origin x="139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Blouin" userId="c9e8c2cd067712e5" providerId="LiveId" clId="{FC354E4E-65C6-47E3-B515-5A32CCB24DC0}"/>
    <pc:docChg chg="custSel delSld modSld">
      <pc:chgData name="Mario Blouin" userId="c9e8c2cd067712e5" providerId="LiveId" clId="{FC354E4E-65C6-47E3-B515-5A32CCB24DC0}" dt="2023-01-15T14:09:12.515" v="929"/>
      <pc:docMkLst>
        <pc:docMk/>
      </pc:docMkLst>
      <pc:sldChg chg="modSp mod">
        <pc:chgData name="Mario Blouin" userId="c9e8c2cd067712e5" providerId="LiveId" clId="{FC354E4E-65C6-47E3-B515-5A32CCB24DC0}" dt="2023-01-15T14:08:22.372" v="915"/>
        <pc:sldMkLst>
          <pc:docMk/>
          <pc:sldMk cId="0" sldId="256"/>
        </pc:sldMkLst>
        <pc:spChg chg="mod replST">
          <ac:chgData name="Mario Blouin" userId="c9e8c2cd067712e5" providerId="LiveId" clId="{FC354E4E-65C6-47E3-B515-5A32CCB24DC0}" dt="2023-01-15T14:08:06.353" v="757"/>
          <ac:spMkLst>
            <pc:docMk/>
            <pc:sldMk cId="0" sldId="256"/>
            <ac:spMk id="2050" creationId="{BAFED098-366B-D271-3C94-A3CE74427186}"/>
          </ac:spMkLst>
        </pc:spChg>
        <pc:spChg chg="mod replST">
          <ac:chgData name="Mario Blouin" userId="c9e8c2cd067712e5" providerId="LiveId" clId="{FC354E4E-65C6-47E3-B515-5A32CCB24DC0}" dt="2023-01-15T14:08:22.372" v="915"/>
          <ac:spMkLst>
            <pc:docMk/>
            <pc:sldMk cId="0" sldId="256"/>
            <ac:spMk id="2052" creationId="{9C13EA4F-3291-8A2A-AA29-2DF58DA76DC1}"/>
          </ac:spMkLst>
        </pc:spChg>
      </pc:sldChg>
      <pc:sldChg chg="modSp del">
        <pc:chgData name="Mario Blouin" userId="c9e8c2cd067712e5" providerId="LiveId" clId="{FC354E4E-65C6-47E3-B515-5A32CCB24DC0}" dt="2023-01-15T13:50:51.341" v="186" actId="2696"/>
        <pc:sldMkLst>
          <pc:docMk/>
          <pc:sldMk cId="0" sldId="257"/>
        </pc:sldMkLst>
        <pc:spChg chg="mod">
          <ac:chgData name="Mario Blouin" userId="c9e8c2cd067712e5" providerId="LiveId" clId="{FC354E4E-65C6-47E3-B515-5A32CCB24DC0}" dt="2023-01-15T13:50:37.281" v="185" actId="20577"/>
          <ac:spMkLst>
            <pc:docMk/>
            <pc:sldMk cId="0" sldId="257"/>
            <ac:spMk id="3089" creationId="{93EAC5AA-B8C9-C322-A066-47B045C367FB}"/>
          </ac:spMkLst>
        </pc:spChg>
      </pc:sldChg>
      <pc:sldChg chg="addSp modSp mod setFolMasterAnim modAnim">
        <pc:chgData name="Mario Blouin" userId="c9e8c2cd067712e5" providerId="LiveId" clId="{FC354E4E-65C6-47E3-B515-5A32CCB24DC0}" dt="2023-01-15T14:08:27.713" v="916"/>
        <pc:sldMkLst>
          <pc:docMk/>
          <pc:sldMk cId="0" sldId="258"/>
        </pc:sldMkLst>
        <pc:spChg chg="add replST">
          <ac:chgData name="Mario Blouin" userId="c9e8c2cd067712e5" providerId="LiveId" clId="{FC354E4E-65C6-47E3-B515-5A32CCB24DC0}" dt="2023-01-15T14:08:06.389" v="763"/>
          <ac:spMkLst>
            <pc:docMk/>
            <pc:sldMk cId="0" sldId="258"/>
            <ac:spMk id="4" creationId="{D1A3EFF8-D249-C18E-9511-DDC379B207C0}"/>
          </ac:spMkLst>
        </pc:spChg>
        <pc:spChg chg="add mod replST">
          <ac:chgData name="Mario Blouin" userId="c9e8c2cd067712e5" providerId="LiveId" clId="{FC354E4E-65C6-47E3-B515-5A32CCB24DC0}" dt="2023-01-15T14:08:06.392" v="764"/>
          <ac:spMkLst>
            <pc:docMk/>
            <pc:sldMk cId="0" sldId="258"/>
            <ac:spMk id="5" creationId="{B08F15D1-1BA6-0CD6-ABC5-49A46FB298B9}"/>
          </ac:spMkLst>
        </pc:spChg>
        <pc:spChg chg="add mod replST">
          <ac:chgData name="Mario Blouin" userId="c9e8c2cd067712e5" providerId="LiveId" clId="{FC354E4E-65C6-47E3-B515-5A32CCB24DC0}" dt="2023-01-15T14:08:06.396" v="765"/>
          <ac:spMkLst>
            <pc:docMk/>
            <pc:sldMk cId="0" sldId="258"/>
            <ac:spMk id="6" creationId="{86BD56E7-6FFA-DE29-480F-19B793FDBF59}"/>
          </ac:spMkLst>
        </pc:spChg>
        <pc:spChg chg="add mod replST">
          <ac:chgData name="Mario Blouin" userId="c9e8c2cd067712e5" providerId="LiveId" clId="{FC354E4E-65C6-47E3-B515-5A32CCB24DC0}" dt="2023-01-15T14:08:06.401" v="766"/>
          <ac:spMkLst>
            <pc:docMk/>
            <pc:sldMk cId="0" sldId="258"/>
            <ac:spMk id="7" creationId="{FF0B1D76-57A5-A7AC-8112-F6A3F730C3E0}"/>
          </ac:spMkLst>
        </pc:spChg>
        <pc:spChg chg="mod replST">
          <ac:chgData name="Mario Blouin" userId="c9e8c2cd067712e5" providerId="LiveId" clId="{FC354E4E-65C6-47E3-B515-5A32CCB24DC0}" dt="2023-01-15T14:08:27.713" v="916"/>
          <ac:spMkLst>
            <pc:docMk/>
            <pc:sldMk cId="0" sldId="258"/>
            <ac:spMk id="4104" creationId="{326EC04E-02BF-6FCC-DA43-C447B2E7BF8D}"/>
          </ac:spMkLst>
        </pc:spChg>
        <pc:spChg chg="mod replST">
          <ac:chgData name="Mario Blouin" userId="c9e8c2cd067712e5" providerId="LiveId" clId="{FC354E4E-65C6-47E3-B515-5A32CCB24DC0}" dt="2023-01-15T14:08:06.376" v="760"/>
          <ac:spMkLst>
            <pc:docMk/>
            <pc:sldMk cId="0" sldId="258"/>
            <ac:spMk id="4105" creationId="{B88E851A-3F90-4944-3ED7-86CB42CF588A}"/>
          </ac:spMkLst>
        </pc:spChg>
        <pc:spChg chg="mod replST">
          <ac:chgData name="Mario Blouin" userId="c9e8c2cd067712e5" providerId="LiveId" clId="{FC354E4E-65C6-47E3-B515-5A32CCB24DC0}" dt="2023-01-15T14:08:06.381" v="761"/>
          <ac:spMkLst>
            <pc:docMk/>
            <pc:sldMk cId="0" sldId="258"/>
            <ac:spMk id="4109" creationId="{1D221036-B69C-C89C-53F5-DAAF62AE6ED1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12" creationId="{4A28010D-D7B6-5171-7647-1E6049C38591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15" creationId="{D0660BC8-B57C-4F2F-C99A-899EB5B17D83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16" creationId="{D40EF345-F21C-018C-7789-6B4965173AC3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17" creationId="{B36043D3-2EB5-68A3-8FE2-D084470D5846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18" creationId="{5868B2E2-77EB-8BDC-883C-1CDCE457D7F1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19" creationId="{1D499823-BB1D-4ABE-BB60-8F6BD3FB32A1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20" creationId="{610F68F5-5067-05B1-9508-C0543FDE5E48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21" creationId="{B1D16B96-A3AA-9E72-21CA-36E65B892DC5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22" creationId="{37B24ADE-5FBF-CBBD-29A2-F9B1517EFEDC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23" creationId="{61294336-AF83-6413-811A-0A4D4019491B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24" creationId="{B73A07B1-F42A-2284-78DB-F726BCDE66E1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25" creationId="{209732A0-0FE5-C316-1669-739BC4EB872C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26" creationId="{02071C2B-440A-D6BE-D8B8-C57DFE0717D8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27" creationId="{291FBE92-FA30-1D0A-FDA9-CF904B257422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28" creationId="{34D09405-43A7-C52C-AB8E-58E29D4679D4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29" creationId="{CF299E8C-A6F9-B9A8-399A-3CB34B2A2E7A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30" creationId="{7A4A7EE5-C568-057B-EE7B-D5AE5E1A2D33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31" creationId="{F3742CEE-87AE-1B1A-95F0-B7AE07D9EFF0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32" creationId="{FFE5FB4A-8DB7-1B6E-0D93-F4C25F7123FA}"/>
          </ac:spMkLst>
        </pc:spChg>
        <pc:spChg chg="mod">
          <ac:chgData name="Mario Blouin" userId="c9e8c2cd067712e5" providerId="LiveId" clId="{FC354E4E-65C6-47E3-B515-5A32CCB24DC0}" dt="2023-01-15T13:49:26.597" v="85" actId="1076"/>
          <ac:spMkLst>
            <pc:docMk/>
            <pc:sldMk cId="0" sldId="258"/>
            <ac:spMk id="4133" creationId="{977BAEB0-50C0-A7B8-8D04-6EF96C6176E5}"/>
          </ac:spMkLst>
        </pc:spChg>
        <pc:grpChg chg="mod replST">
          <ac:chgData name="Mario Blouin" userId="c9e8c2cd067712e5" providerId="LiveId" clId="{FC354E4E-65C6-47E3-B515-5A32CCB24DC0}" dt="2023-01-15T14:08:06.385" v="762"/>
          <ac:grpSpMkLst>
            <pc:docMk/>
            <pc:sldMk cId="0" sldId="258"/>
            <ac:grpSpMk id="4110" creationId="{8A9A617F-1483-D2FF-1DA6-40784382450D}"/>
          </ac:grpSpMkLst>
        </pc:grpChg>
        <pc:grpChg chg="mod">
          <ac:chgData name="Mario Blouin" userId="c9e8c2cd067712e5" providerId="LiveId" clId="{FC354E4E-65C6-47E3-B515-5A32CCB24DC0}" dt="2023-01-15T13:49:26.597" v="85" actId="1076"/>
          <ac:grpSpMkLst>
            <pc:docMk/>
            <pc:sldMk cId="0" sldId="258"/>
            <ac:grpSpMk id="4111" creationId="{1C33E5D9-665D-7237-9856-0DAA30406944}"/>
          </ac:grpSpMkLst>
        </pc:grpChg>
        <pc:grpChg chg="mod">
          <ac:chgData name="Mario Blouin" userId="c9e8c2cd067712e5" providerId="LiveId" clId="{FC354E4E-65C6-47E3-B515-5A32CCB24DC0}" dt="2023-01-15T13:49:26.597" v="85" actId="1076"/>
          <ac:grpSpMkLst>
            <pc:docMk/>
            <pc:sldMk cId="0" sldId="258"/>
            <ac:grpSpMk id="4113" creationId="{01B278EB-50A6-14AC-88DD-87D1E1B21034}"/>
          </ac:grpSpMkLst>
        </pc:grpChg>
        <pc:grpChg chg="mod">
          <ac:chgData name="Mario Blouin" userId="c9e8c2cd067712e5" providerId="LiveId" clId="{FC354E4E-65C6-47E3-B515-5A32CCB24DC0}" dt="2023-01-15T13:49:26.597" v="85" actId="1076"/>
          <ac:grpSpMkLst>
            <pc:docMk/>
            <pc:sldMk cId="0" sldId="258"/>
            <ac:grpSpMk id="4114" creationId="{16EB84F2-AFC0-5155-FC54-785370F8E14B}"/>
          </ac:grpSpMkLst>
        </pc:grpChg>
      </pc:sldChg>
      <pc:sldChg chg="modSp mod">
        <pc:chgData name="Mario Blouin" userId="c9e8c2cd067712e5" providerId="LiveId" clId="{FC354E4E-65C6-47E3-B515-5A32CCB24DC0}" dt="2023-01-15T14:08:06.536" v="796"/>
        <pc:sldMkLst>
          <pc:docMk/>
          <pc:sldMk cId="0" sldId="259"/>
        </pc:sldMkLst>
        <pc:spChg chg="mod replST">
          <ac:chgData name="Mario Blouin" userId="c9e8c2cd067712e5" providerId="LiveId" clId="{FC354E4E-65C6-47E3-B515-5A32CCB24DC0}" dt="2023-01-15T14:08:06.527" v="794"/>
          <ac:spMkLst>
            <pc:docMk/>
            <pc:sldMk cId="0" sldId="259"/>
            <ac:spMk id="5133" creationId="{F4C24AC3-C695-A4EC-9B23-29BBA0AF673E}"/>
          </ac:spMkLst>
        </pc:spChg>
        <pc:spChg chg="mod replST">
          <ac:chgData name="Mario Blouin" userId="c9e8c2cd067712e5" providerId="LiveId" clId="{FC354E4E-65C6-47E3-B515-5A32CCB24DC0}" dt="2023-01-15T14:08:06.524" v="793"/>
          <ac:spMkLst>
            <pc:docMk/>
            <pc:sldMk cId="0" sldId="259"/>
            <ac:spMk id="5134" creationId="{7620CF14-E937-C147-D02E-C38F0F2FA57A}"/>
          </ac:spMkLst>
        </pc:spChg>
        <pc:spChg chg="replST">
          <ac:chgData name="Mario Blouin" userId="c9e8c2cd067712e5" providerId="LiveId" clId="{FC354E4E-65C6-47E3-B515-5A32CCB24DC0}" dt="2023-01-15T14:08:06.532" v="795"/>
          <ac:spMkLst>
            <pc:docMk/>
            <pc:sldMk cId="0" sldId="259"/>
            <ac:spMk id="5136" creationId="{4C62C6CE-EA7D-26D2-CE46-9C6AF98B6E2A}"/>
          </ac:spMkLst>
        </pc:spChg>
        <pc:spChg chg="replST">
          <ac:chgData name="Mario Blouin" userId="c9e8c2cd067712e5" providerId="LiveId" clId="{FC354E4E-65C6-47E3-B515-5A32CCB24DC0}" dt="2023-01-15T14:08:06.518" v="792"/>
          <ac:spMkLst>
            <pc:docMk/>
            <pc:sldMk cId="0" sldId="259"/>
            <ac:spMk id="5195" creationId="{2A981136-B409-1F35-C908-63EC8E0BBF17}"/>
          </ac:spMkLst>
        </pc:spChg>
        <pc:grpChg chg="replST">
          <ac:chgData name="Mario Blouin" userId="c9e8c2cd067712e5" providerId="LiveId" clId="{FC354E4E-65C6-47E3-B515-5A32CCB24DC0}" dt="2023-01-15T14:08:06.536" v="796"/>
          <ac:grpSpMkLst>
            <pc:docMk/>
            <pc:sldMk cId="0" sldId="259"/>
            <ac:grpSpMk id="5169" creationId="{0B8277EA-E76C-43A3-2346-34ADA507123A}"/>
          </ac:grpSpMkLst>
        </pc:grpChg>
      </pc:sldChg>
      <pc:sldChg chg="modSp mod">
        <pc:chgData name="Mario Blouin" userId="c9e8c2cd067712e5" providerId="LiveId" clId="{FC354E4E-65C6-47E3-B515-5A32CCB24DC0}" dt="2023-01-15T14:08:35.471" v="918"/>
        <pc:sldMkLst>
          <pc:docMk/>
          <pc:sldMk cId="0" sldId="260"/>
        </pc:sldMkLst>
        <pc:spChg chg="mod replST">
          <ac:chgData name="Mario Blouin" userId="c9e8c2cd067712e5" providerId="LiveId" clId="{FC354E4E-65C6-47E3-B515-5A32CCB24DC0}" dt="2023-01-15T14:08:06.639" v="818"/>
          <ac:spMkLst>
            <pc:docMk/>
            <pc:sldMk cId="0" sldId="260"/>
            <ac:spMk id="6148" creationId="{86263202-17F4-1F7B-A4C1-1FE34F444DA6}"/>
          </ac:spMkLst>
        </pc:spChg>
        <pc:spChg chg="replST">
          <ac:chgData name="Mario Blouin" userId="c9e8c2cd067712e5" providerId="LiveId" clId="{FC354E4E-65C6-47E3-B515-5A32CCB24DC0}" dt="2023-01-15T14:08:06.643" v="819"/>
          <ac:spMkLst>
            <pc:docMk/>
            <pc:sldMk cId="0" sldId="260"/>
            <ac:spMk id="6149" creationId="{F377681C-67F1-718E-BF4A-1FB83C90FB29}"/>
          </ac:spMkLst>
        </pc:spChg>
        <pc:spChg chg="replST">
          <ac:chgData name="Mario Blouin" userId="c9e8c2cd067712e5" providerId="LiveId" clId="{FC354E4E-65C6-47E3-B515-5A32CCB24DC0}" dt="2023-01-15T14:08:06.647" v="820"/>
          <ac:spMkLst>
            <pc:docMk/>
            <pc:sldMk cId="0" sldId="260"/>
            <ac:spMk id="6171" creationId="{78AF35B1-F507-FE2B-32C3-18C0FC070422}"/>
          </ac:spMkLst>
        </pc:spChg>
        <pc:spChg chg="mod replST">
          <ac:chgData name="Mario Blouin" userId="c9e8c2cd067712e5" providerId="LiveId" clId="{FC354E4E-65C6-47E3-B515-5A32CCB24DC0}" dt="2023-01-15T14:08:35.471" v="918"/>
          <ac:spMkLst>
            <pc:docMk/>
            <pc:sldMk cId="0" sldId="260"/>
            <ac:spMk id="6222" creationId="{3A36DBD0-D67B-4665-F9F9-6B9B274ED9CA}"/>
          </ac:spMkLst>
        </pc:spChg>
        <pc:spChg chg="replST">
          <ac:chgData name="Mario Blouin" userId="c9e8c2cd067712e5" providerId="LiveId" clId="{FC354E4E-65C6-47E3-B515-5A32CCB24DC0}" dt="2023-01-15T14:08:06.635" v="817"/>
          <ac:spMkLst>
            <pc:docMk/>
            <pc:sldMk cId="0" sldId="260"/>
            <ac:spMk id="6230" creationId="{2B964704-4D76-9FF2-77F4-F99B7E715629}"/>
          </ac:spMkLst>
        </pc:spChg>
        <pc:spChg chg="replST">
          <ac:chgData name="Mario Blouin" userId="c9e8c2cd067712e5" providerId="LiveId" clId="{FC354E4E-65C6-47E3-B515-5A32CCB24DC0}" dt="2023-01-15T14:08:06.632" v="816"/>
          <ac:spMkLst>
            <pc:docMk/>
            <pc:sldMk cId="0" sldId="260"/>
            <ac:spMk id="6231" creationId="{B5B0C480-4B58-9D43-310F-9B64C3DAC5F3}"/>
          </ac:spMkLst>
        </pc:spChg>
        <pc:spChg chg="replST">
          <ac:chgData name="Mario Blouin" userId="c9e8c2cd067712e5" providerId="LiveId" clId="{FC354E4E-65C6-47E3-B515-5A32CCB24DC0}" dt="2023-01-15T14:08:06.628" v="815"/>
          <ac:spMkLst>
            <pc:docMk/>
            <pc:sldMk cId="0" sldId="260"/>
            <ac:spMk id="6232" creationId="{AA8C36EA-F40D-0628-8878-AC7DBEEF3911}"/>
          </ac:spMkLst>
        </pc:spChg>
        <pc:spChg chg="replST">
          <ac:chgData name="Mario Blouin" userId="c9e8c2cd067712e5" providerId="LiveId" clId="{FC354E4E-65C6-47E3-B515-5A32CCB24DC0}" dt="2023-01-15T14:08:06.623" v="814"/>
          <ac:spMkLst>
            <pc:docMk/>
            <pc:sldMk cId="0" sldId="260"/>
            <ac:spMk id="6233" creationId="{6F2C7BFE-27AC-71F3-E6D5-C598F0F24118}"/>
          </ac:spMkLst>
        </pc:spChg>
        <pc:spChg chg="replST">
          <ac:chgData name="Mario Blouin" userId="c9e8c2cd067712e5" providerId="LiveId" clId="{FC354E4E-65C6-47E3-B515-5A32CCB24DC0}" dt="2023-01-15T14:08:06.611" v="813"/>
          <ac:spMkLst>
            <pc:docMk/>
            <pc:sldMk cId="0" sldId="260"/>
            <ac:spMk id="6234" creationId="{DE14E2C4-8DB8-50B3-51C6-34A443BDE820}"/>
          </ac:spMkLst>
        </pc:spChg>
        <pc:spChg chg="replST">
          <ac:chgData name="Mario Blouin" userId="c9e8c2cd067712e5" providerId="LiveId" clId="{FC354E4E-65C6-47E3-B515-5A32CCB24DC0}" dt="2023-01-15T14:08:06.607" v="812"/>
          <ac:spMkLst>
            <pc:docMk/>
            <pc:sldMk cId="0" sldId="260"/>
            <ac:spMk id="6235" creationId="{A8ACCE7F-B098-8307-6D3C-9C495296325D}"/>
          </ac:spMkLst>
        </pc:spChg>
        <pc:spChg chg="replST">
          <ac:chgData name="Mario Blouin" userId="c9e8c2cd067712e5" providerId="LiveId" clId="{FC354E4E-65C6-47E3-B515-5A32CCB24DC0}" dt="2023-01-15T14:08:06.603" v="811"/>
          <ac:spMkLst>
            <pc:docMk/>
            <pc:sldMk cId="0" sldId="260"/>
            <ac:spMk id="6236" creationId="{A451CA54-BFFD-68C1-FDDC-0B761E36C601}"/>
          </ac:spMkLst>
        </pc:spChg>
        <pc:spChg chg="mod replST">
          <ac:chgData name="Mario Blouin" userId="c9e8c2cd067712e5" providerId="LiveId" clId="{FC354E4E-65C6-47E3-B515-5A32CCB24DC0}" dt="2023-01-15T14:08:06.660" v="823"/>
          <ac:spMkLst>
            <pc:docMk/>
            <pc:sldMk cId="0" sldId="260"/>
            <ac:spMk id="6239" creationId="{E49F3EF1-CEA1-1878-12CA-F9F5F1F949E2}"/>
          </ac:spMkLst>
        </pc:spChg>
        <pc:spChg chg="replST">
          <ac:chgData name="Mario Blouin" userId="c9e8c2cd067712e5" providerId="LiveId" clId="{FC354E4E-65C6-47E3-B515-5A32CCB24DC0}" dt="2023-01-15T14:08:06.599" v="810"/>
          <ac:spMkLst>
            <pc:docMk/>
            <pc:sldMk cId="0" sldId="260"/>
            <ac:spMk id="6241" creationId="{4DE3E8E3-AB4A-F2BD-BBF2-AB741BF71E72}"/>
          </ac:spMkLst>
        </pc:spChg>
        <pc:spChg chg="replST">
          <ac:chgData name="Mario Blouin" userId="c9e8c2cd067712e5" providerId="LiveId" clId="{FC354E4E-65C6-47E3-B515-5A32CCB24DC0}" dt="2023-01-15T14:08:06.594" v="809"/>
          <ac:spMkLst>
            <pc:docMk/>
            <pc:sldMk cId="0" sldId="260"/>
            <ac:spMk id="6242" creationId="{32943F8F-CE4A-F508-14D6-369D5774469E}"/>
          </ac:spMkLst>
        </pc:spChg>
        <pc:grpChg chg="replST">
          <ac:chgData name="Mario Blouin" userId="c9e8c2cd067712e5" providerId="LiveId" clId="{FC354E4E-65C6-47E3-B515-5A32CCB24DC0}" dt="2023-01-15T14:08:06.652" v="821"/>
          <ac:grpSpMkLst>
            <pc:docMk/>
            <pc:sldMk cId="0" sldId="260"/>
            <ac:grpSpMk id="6240" creationId="{2DCE5A3C-EBAE-F978-18C3-AE57DF18F6C9}"/>
          </ac:grpSpMkLst>
        </pc:grpChg>
      </pc:sldChg>
      <pc:sldChg chg="modSp mod">
        <pc:chgData name="Mario Blouin" userId="c9e8c2cd067712e5" providerId="LiveId" clId="{FC354E4E-65C6-47E3-B515-5A32CCB24DC0}" dt="2023-01-15T14:08:06.735" v="842"/>
        <pc:sldMkLst>
          <pc:docMk/>
          <pc:sldMk cId="0" sldId="261"/>
        </pc:sldMkLst>
        <pc:spChg chg="mod replST">
          <ac:chgData name="Mario Blouin" userId="c9e8c2cd067712e5" providerId="LiveId" clId="{FC354E4E-65C6-47E3-B515-5A32CCB24DC0}" dt="2023-01-15T14:08:06.723" v="839"/>
          <ac:spMkLst>
            <pc:docMk/>
            <pc:sldMk cId="0" sldId="261"/>
            <ac:spMk id="7172" creationId="{9D58CCA6-21CE-7F55-7FC5-7E187A648ED0}"/>
          </ac:spMkLst>
        </pc:spChg>
        <pc:spChg chg="mod replST">
          <ac:chgData name="Mario Blouin" userId="c9e8c2cd067712e5" providerId="LiveId" clId="{FC354E4E-65C6-47E3-B515-5A32CCB24DC0}" dt="2023-01-15T14:08:06.727" v="840"/>
          <ac:spMkLst>
            <pc:docMk/>
            <pc:sldMk cId="0" sldId="261"/>
            <ac:spMk id="7173" creationId="{72F718F9-609C-BA0F-5D18-0D79FBAE3896}"/>
          </ac:spMkLst>
        </pc:spChg>
        <pc:spChg chg="replST">
          <ac:chgData name="Mario Blouin" userId="c9e8c2cd067712e5" providerId="LiveId" clId="{FC354E4E-65C6-47E3-B515-5A32CCB24DC0}" dt="2023-01-15T14:08:06.731" v="841"/>
          <ac:spMkLst>
            <pc:docMk/>
            <pc:sldMk cId="0" sldId="261"/>
            <ac:spMk id="7200" creationId="{38429495-C5ED-0B86-1FE5-55B3A6768A8D}"/>
          </ac:spMkLst>
        </pc:spChg>
        <pc:spChg chg="replST">
          <ac:chgData name="Mario Blouin" userId="c9e8c2cd067712e5" providerId="LiveId" clId="{FC354E4E-65C6-47E3-B515-5A32CCB24DC0}" dt="2023-01-15T14:08:06.719" v="838"/>
          <ac:spMkLst>
            <pc:docMk/>
            <pc:sldMk cId="0" sldId="261"/>
            <ac:spMk id="7226" creationId="{B33336A4-3789-6967-43BC-9D8BFC19483A}"/>
          </ac:spMkLst>
        </pc:spChg>
        <pc:spChg chg="replST">
          <ac:chgData name="Mario Blouin" userId="c9e8c2cd067712e5" providerId="LiveId" clId="{FC354E4E-65C6-47E3-B515-5A32CCB24DC0}" dt="2023-01-15T14:08:06.715" v="837"/>
          <ac:spMkLst>
            <pc:docMk/>
            <pc:sldMk cId="0" sldId="261"/>
            <ac:spMk id="7227" creationId="{7BBA0DEA-3F2B-724B-BEA6-BA9E79C98966}"/>
          </ac:spMkLst>
        </pc:spChg>
        <pc:spChg chg="replST">
          <ac:chgData name="Mario Blouin" userId="c9e8c2cd067712e5" providerId="LiveId" clId="{FC354E4E-65C6-47E3-B515-5A32CCB24DC0}" dt="2023-01-15T14:08:06.711" v="836"/>
          <ac:spMkLst>
            <pc:docMk/>
            <pc:sldMk cId="0" sldId="261"/>
            <ac:spMk id="7228" creationId="{C134B757-AF39-28F3-5B9A-1156486F00A3}"/>
          </ac:spMkLst>
        </pc:spChg>
        <pc:spChg chg="replST">
          <ac:chgData name="Mario Blouin" userId="c9e8c2cd067712e5" providerId="LiveId" clId="{FC354E4E-65C6-47E3-B515-5A32CCB24DC0}" dt="2023-01-15T14:08:06.707" v="835"/>
          <ac:spMkLst>
            <pc:docMk/>
            <pc:sldMk cId="0" sldId="261"/>
            <ac:spMk id="7229" creationId="{C5AF8A3A-623A-FC1A-F91C-730763C3BB8D}"/>
          </ac:spMkLst>
        </pc:spChg>
        <pc:spChg chg="replST">
          <ac:chgData name="Mario Blouin" userId="c9e8c2cd067712e5" providerId="LiveId" clId="{FC354E4E-65C6-47E3-B515-5A32CCB24DC0}" dt="2023-01-15T14:08:06.704" v="834"/>
          <ac:spMkLst>
            <pc:docMk/>
            <pc:sldMk cId="0" sldId="261"/>
            <ac:spMk id="7230" creationId="{1D1BC2F1-FAED-780E-266B-DD9587B81A10}"/>
          </ac:spMkLst>
        </pc:spChg>
        <pc:spChg chg="replST">
          <ac:chgData name="Mario Blouin" userId="c9e8c2cd067712e5" providerId="LiveId" clId="{FC354E4E-65C6-47E3-B515-5A32CCB24DC0}" dt="2023-01-15T14:08:06.701" v="833"/>
          <ac:spMkLst>
            <pc:docMk/>
            <pc:sldMk cId="0" sldId="261"/>
            <ac:spMk id="7231" creationId="{41DF1E0D-6D11-6B0E-0941-04D5E90C96C4}"/>
          </ac:spMkLst>
        </pc:spChg>
        <pc:spChg chg="replST">
          <ac:chgData name="Mario Blouin" userId="c9e8c2cd067712e5" providerId="LiveId" clId="{FC354E4E-65C6-47E3-B515-5A32CCB24DC0}" dt="2023-01-15T14:08:06.698" v="832"/>
          <ac:spMkLst>
            <pc:docMk/>
            <pc:sldMk cId="0" sldId="261"/>
            <ac:spMk id="7232" creationId="{4662E3ED-BA10-ECD2-3C48-90F0B34F99C7}"/>
          </ac:spMkLst>
        </pc:spChg>
        <pc:spChg chg="replST">
          <ac:chgData name="Mario Blouin" userId="c9e8c2cd067712e5" providerId="LiveId" clId="{FC354E4E-65C6-47E3-B515-5A32CCB24DC0}" dt="2023-01-15T14:08:06.694" v="831"/>
          <ac:spMkLst>
            <pc:docMk/>
            <pc:sldMk cId="0" sldId="261"/>
            <ac:spMk id="7233" creationId="{467D5974-C95F-9731-1FCD-8757E8395C1E}"/>
          </ac:spMkLst>
        </pc:spChg>
        <pc:spChg chg="replST">
          <ac:chgData name="Mario Blouin" userId="c9e8c2cd067712e5" providerId="LiveId" clId="{FC354E4E-65C6-47E3-B515-5A32CCB24DC0}" dt="2023-01-15T14:08:06.690" v="830"/>
          <ac:spMkLst>
            <pc:docMk/>
            <pc:sldMk cId="0" sldId="261"/>
            <ac:spMk id="7234" creationId="{8173F044-B52A-2085-D0ED-ED3B1D9C6843}"/>
          </ac:spMkLst>
        </pc:spChg>
        <pc:spChg chg="replST">
          <ac:chgData name="Mario Blouin" userId="c9e8c2cd067712e5" providerId="LiveId" clId="{FC354E4E-65C6-47E3-B515-5A32CCB24DC0}" dt="2023-01-15T14:08:06.686" v="829"/>
          <ac:spMkLst>
            <pc:docMk/>
            <pc:sldMk cId="0" sldId="261"/>
            <ac:spMk id="7235" creationId="{F806EFE2-3028-FBA8-8CDC-4894CEAB8422}"/>
          </ac:spMkLst>
        </pc:spChg>
        <pc:spChg chg="replST">
          <ac:chgData name="Mario Blouin" userId="c9e8c2cd067712e5" providerId="LiveId" clId="{FC354E4E-65C6-47E3-B515-5A32CCB24DC0}" dt="2023-01-15T14:08:06.683" v="828"/>
          <ac:spMkLst>
            <pc:docMk/>
            <pc:sldMk cId="0" sldId="261"/>
            <ac:spMk id="7236" creationId="{FD50A05E-E577-9374-2E88-BAA6160F6642}"/>
          </ac:spMkLst>
        </pc:spChg>
        <pc:spChg chg="replST">
          <ac:chgData name="Mario Blouin" userId="c9e8c2cd067712e5" providerId="LiveId" clId="{FC354E4E-65C6-47E3-B515-5A32CCB24DC0}" dt="2023-01-15T14:08:06.679" v="827"/>
          <ac:spMkLst>
            <pc:docMk/>
            <pc:sldMk cId="0" sldId="261"/>
            <ac:spMk id="7237" creationId="{9AA8D294-3ACB-6BBE-37E9-E7ABE0CFA5BF}"/>
          </ac:spMkLst>
        </pc:spChg>
        <pc:spChg chg="replST">
          <ac:chgData name="Mario Blouin" userId="c9e8c2cd067712e5" providerId="LiveId" clId="{FC354E4E-65C6-47E3-B515-5A32CCB24DC0}" dt="2023-01-15T14:08:06.675" v="826"/>
          <ac:spMkLst>
            <pc:docMk/>
            <pc:sldMk cId="0" sldId="261"/>
            <ac:spMk id="7238" creationId="{77B1A238-704B-078F-F316-6B26E85CA9A5}"/>
          </ac:spMkLst>
        </pc:spChg>
        <pc:spChg chg="replST">
          <ac:chgData name="Mario Blouin" userId="c9e8c2cd067712e5" providerId="LiveId" clId="{FC354E4E-65C6-47E3-B515-5A32CCB24DC0}" dt="2023-01-15T14:08:06.671" v="825"/>
          <ac:spMkLst>
            <pc:docMk/>
            <pc:sldMk cId="0" sldId="261"/>
            <ac:spMk id="7239" creationId="{693D026A-D713-EDE2-4106-39C9D08697B6}"/>
          </ac:spMkLst>
        </pc:spChg>
        <pc:spChg chg="replST">
          <ac:chgData name="Mario Blouin" userId="c9e8c2cd067712e5" providerId="LiveId" clId="{FC354E4E-65C6-47E3-B515-5A32CCB24DC0}" dt="2023-01-15T14:08:06.667" v="824"/>
          <ac:spMkLst>
            <pc:docMk/>
            <pc:sldMk cId="0" sldId="261"/>
            <ac:spMk id="7240" creationId="{F62DD7A3-4E27-9BFC-819B-B9454F6EFCCF}"/>
          </ac:spMkLst>
        </pc:spChg>
        <pc:grpChg chg="replST">
          <ac:chgData name="Mario Blouin" userId="c9e8c2cd067712e5" providerId="LiveId" clId="{FC354E4E-65C6-47E3-B515-5A32CCB24DC0}" dt="2023-01-15T14:08:06.735" v="842"/>
          <ac:grpSpMkLst>
            <pc:docMk/>
            <pc:sldMk cId="0" sldId="261"/>
            <ac:grpSpMk id="7241" creationId="{1BFC334E-DA12-A57F-B8D9-FC27554BC1A3}"/>
          </ac:grpSpMkLst>
        </pc:grpChg>
      </pc:sldChg>
      <pc:sldChg chg="modSp del mod">
        <pc:chgData name="Mario Blouin" userId="c9e8c2cd067712e5" providerId="LiveId" clId="{FC354E4E-65C6-47E3-B515-5A32CCB24DC0}" dt="2023-01-15T14:00:39.655" v="630" actId="2696"/>
        <pc:sldMkLst>
          <pc:docMk/>
          <pc:sldMk cId="0" sldId="263"/>
        </pc:sldMkLst>
        <pc:spChg chg="mod">
          <ac:chgData name="Mario Blouin" userId="c9e8c2cd067712e5" providerId="LiveId" clId="{FC354E4E-65C6-47E3-B515-5A32CCB24DC0}" dt="2023-01-15T13:51:01.442" v="204" actId="20577"/>
          <ac:spMkLst>
            <pc:docMk/>
            <pc:sldMk cId="0" sldId="263"/>
            <ac:spMk id="11279" creationId="{0EDFF2F9-ADD7-5059-C87E-7B891CD6F09D}"/>
          </ac:spMkLst>
        </pc:spChg>
        <pc:spChg chg="mod">
          <ac:chgData name="Mario Blouin" userId="c9e8c2cd067712e5" providerId="LiveId" clId="{FC354E4E-65C6-47E3-B515-5A32CCB24DC0}" dt="2023-01-15T13:59:58.042" v="628"/>
          <ac:spMkLst>
            <pc:docMk/>
            <pc:sldMk cId="0" sldId="263"/>
            <ac:spMk id="11320" creationId="{9A98BC39-05A6-6C4F-9807-ADCE0BD6C05B}"/>
          </ac:spMkLst>
        </pc:spChg>
      </pc:sldChg>
      <pc:sldChg chg="modSp mod">
        <pc:chgData name="Mario Blouin" userId="c9e8c2cd067712e5" providerId="LiveId" clId="{FC354E4E-65C6-47E3-B515-5A32CCB24DC0}" dt="2023-01-15T14:08:06.414" v="769"/>
        <pc:sldMkLst>
          <pc:docMk/>
          <pc:sldMk cId="0" sldId="264"/>
        </pc:sldMkLst>
        <pc:spChg chg="mod replST">
          <ac:chgData name="Mario Blouin" userId="c9e8c2cd067712e5" providerId="LiveId" clId="{FC354E4E-65C6-47E3-B515-5A32CCB24DC0}" dt="2023-01-15T14:08:06.407" v="767"/>
          <ac:spMkLst>
            <pc:docMk/>
            <pc:sldMk cId="0" sldId="264"/>
            <ac:spMk id="13319" creationId="{E9492D8B-467D-11B5-A4ED-59E0F78FF592}"/>
          </ac:spMkLst>
        </pc:spChg>
        <pc:spChg chg="mod replST">
          <ac:chgData name="Mario Blouin" userId="c9e8c2cd067712e5" providerId="LiveId" clId="{FC354E4E-65C6-47E3-B515-5A32CCB24DC0}" dt="2023-01-15T14:08:06.414" v="769"/>
          <ac:spMkLst>
            <pc:docMk/>
            <pc:sldMk cId="0" sldId="264"/>
            <ac:spMk id="13340" creationId="{CB322535-CAED-DD89-5D20-6C859411E3C8}"/>
          </ac:spMkLst>
        </pc:spChg>
        <pc:grpChg chg="replST">
          <ac:chgData name="Mario Blouin" userId="c9e8c2cd067712e5" providerId="LiveId" clId="{FC354E4E-65C6-47E3-B515-5A32CCB24DC0}" dt="2023-01-15T14:08:06.410" v="768"/>
          <ac:grpSpMkLst>
            <pc:docMk/>
            <pc:sldMk cId="0" sldId="264"/>
            <ac:grpSpMk id="13339" creationId="{C4F6A204-0916-639D-C8F3-FEB9227B7CEA}"/>
          </ac:grpSpMkLst>
        </pc:grpChg>
      </pc:sldChg>
      <pc:sldChg chg="modSp mod modAnim">
        <pc:chgData name="Mario Blouin" userId="c9e8c2cd067712e5" providerId="LiveId" clId="{FC354E4E-65C6-47E3-B515-5A32CCB24DC0}" dt="2023-01-15T14:08:06.449" v="777"/>
        <pc:sldMkLst>
          <pc:docMk/>
          <pc:sldMk cId="0" sldId="265"/>
        </pc:sldMkLst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41" creationId="{DF3ECCC0-6BC9-950A-0215-978E77326460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42" creationId="{7D798F21-F29D-EEA1-F1E7-4BD89618F3EA}"/>
          </ac:spMkLst>
        </pc:spChg>
        <pc:spChg chg="mod replST">
          <ac:chgData name="Mario Blouin" userId="c9e8c2cd067712e5" providerId="LiveId" clId="{FC354E4E-65C6-47E3-B515-5A32CCB24DC0}" dt="2023-01-15T14:08:06.420" v="770"/>
          <ac:spMkLst>
            <pc:docMk/>
            <pc:sldMk cId="0" sldId="265"/>
            <ac:spMk id="14343" creationId="{2D6A8937-FAC1-F469-34CA-181B87A83DD2}"/>
          </ac:spMkLst>
        </pc:spChg>
        <pc:spChg chg="mod replST">
          <ac:chgData name="Mario Blouin" userId="c9e8c2cd067712e5" providerId="LiveId" clId="{FC354E4E-65C6-47E3-B515-5A32CCB24DC0}" dt="2023-01-15T14:08:06.424" v="771"/>
          <ac:spMkLst>
            <pc:docMk/>
            <pc:sldMk cId="0" sldId="265"/>
            <ac:spMk id="14344" creationId="{F7DE6651-7909-E6F3-C478-75F3C6666A0C}"/>
          </ac:spMkLst>
        </pc:spChg>
        <pc:spChg chg="replST">
          <ac:chgData name="Mario Blouin" userId="c9e8c2cd067712e5" providerId="LiveId" clId="{FC354E4E-65C6-47E3-B515-5A32CCB24DC0}" dt="2023-01-15T14:08:06.432" v="773"/>
          <ac:spMkLst>
            <pc:docMk/>
            <pc:sldMk cId="0" sldId="265"/>
            <ac:spMk id="14350" creationId="{DDEB3424-4FAF-279E-B71C-778BDD5D46BF}"/>
          </ac:spMkLst>
        </pc:spChg>
        <pc:spChg chg="replST">
          <ac:chgData name="Mario Blouin" userId="c9e8c2cd067712e5" providerId="LiveId" clId="{FC354E4E-65C6-47E3-B515-5A32CCB24DC0}" dt="2023-01-15T14:08:06.436" v="774"/>
          <ac:spMkLst>
            <pc:docMk/>
            <pc:sldMk cId="0" sldId="265"/>
            <ac:spMk id="14351" creationId="{854CCBBA-035E-A0A5-8394-5C2DCB686C4A}"/>
          </ac:spMkLst>
        </pc:spChg>
        <pc:spChg chg="replST">
          <ac:chgData name="Mario Blouin" userId="c9e8c2cd067712e5" providerId="LiveId" clId="{FC354E4E-65C6-47E3-B515-5A32CCB24DC0}" dt="2023-01-15T14:08:06.440" v="775"/>
          <ac:spMkLst>
            <pc:docMk/>
            <pc:sldMk cId="0" sldId="265"/>
            <ac:spMk id="14352" creationId="{B7BD7AD0-B00F-6F02-4394-3153A6FF2396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53" creationId="{47C364A5-EDB1-B134-F6D2-EBD066CB3CD9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54" creationId="{812F8007-2ADE-B148-4E2F-D8FBFCC923B2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55" creationId="{8E41D348-1E1A-F721-AB96-C2DDB1D3AFCF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56" creationId="{C1510527-530A-16ED-5186-33CD4645D7A0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57" creationId="{0D9E18FA-AA02-F9AD-467C-5CBDCB018706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58" creationId="{8B94B413-CB9B-3FAE-983F-387A562C0E62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59" creationId="{0E24F01E-CF9D-757A-8CED-22CE42EE63E4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60" creationId="{57C5C8A3-98CE-9D33-02FC-7BB4136AD66B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61" creationId="{F2DEFFD5-EF68-135C-C2CD-E085DAFA1238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62" creationId="{C290CE1D-7D82-F084-21E7-F8D1FE2A66EF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63" creationId="{9A4006F5-9A80-C200-FD89-707BE61C75EE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64" creationId="{DE87119E-DCBC-DE1E-E70F-C2947F65724A}"/>
          </ac:spMkLst>
        </pc:spChg>
        <pc:spChg chg="mod">
          <ac:chgData name="Mario Blouin" userId="c9e8c2cd067712e5" providerId="LiveId" clId="{FC354E4E-65C6-47E3-B515-5A32CCB24DC0}" dt="2023-01-15T14:01:37.148" v="635" actId="1076"/>
          <ac:spMkLst>
            <pc:docMk/>
            <pc:sldMk cId="0" sldId="265"/>
            <ac:spMk id="14365" creationId="{A5F029ED-28FF-4560-0C43-1681F0AAFEAB}"/>
          </ac:spMkLst>
        </pc:spChg>
        <pc:spChg chg="mod replST">
          <ac:chgData name="Mario Blouin" userId="c9e8c2cd067712e5" providerId="LiveId" clId="{FC354E4E-65C6-47E3-B515-5A32CCB24DC0}" dt="2023-01-15T14:08:06.449" v="777"/>
          <ac:spMkLst>
            <pc:docMk/>
            <pc:sldMk cId="0" sldId="265"/>
            <ac:spMk id="14368" creationId="{B10CBA5D-3181-F6EF-24F5-9EF67CD525BC}"/>
          </ac:spMkLst>
        </pc:spChg>
        <pc:grpChg chg="mod">
          <ac:chgData name="Mario Blouin" userId="c9e8c2cd067712e5" providerId="LiveId" clId="{FC354E4E-65C6-47E3-B515-5A32CCB24DC0}" dt="2023-01-15T14:01:37.148" v="635" actId="1076"/>
          <ac:grpSpMkLst>
            <pc:docMk/>
            <pc:sldMk cId="0" sldId="265"/>
            <ac:grpSpMk id="14340" creationId="{E9BF2A3D-A7A0-9DC6-943D-E327AF8EDD5C}"/>
          </ac:grpSpMkLst>
        </pc:grpChg>
        <pc:grpChg chg="replST">
          <ac:chgData name="Mario Blouin" userId="c9e8c2cd067712e5" providerId="LiveId" clId="{FC354E4E-65C6-47E3-B515-5A32CCB24DC0}" dt="2023-01-15T14:08:06.428" v="772"/>
          <ac:grpSpMkLst>
            <pc:docMk/>
            <pc:sldMk cId="0" sldId="265"/>
            <ac:grpSpMk id="14349" creationId="{666C4270-57C6-6E93-B10B-994ACB8EB89A}"/>
          </ac:grpSpMkLst>
        </pc:grpChg>
        <pc:grpChg chg="mod replST">
          <ac:chgData name="Mario Blouin" userId="c9e8c2cd067712e5" providerId="LiveId" clId="{FC354E4E-65C6-47E3-B515-5A32CCB24DC0}" dt="2023-01-15T14:08:06.444" v="776"/>
          <ac:grpSpMkLst>
            <pc:docMk/>
            <pc:sldMk cId="0" sldId="265"/>
            <ac:grpSpMk id="14367" creationId="{63CAA34E-07C0-C208-9BE4-61ADF5AB0422}"/>
          </ac:grpSpMkLst>
        </pc:grpChg>
      </pc:sldChg>
      <pc:sldChg chg="modSp mod">
        <pc:chgData name="Mario Blouin" userId="c9e8c2cd067712e5" providerId="LiveId" clId="{FC354E4E-65C6-47E3-B515-5A32CCB24DC0}" dt="2023-01-15T14:08:06.588" v="808"/>
        <pc:sldMkLst>
          <pc:docMk/>
          <pc:sldMk cId="0" sldId="268"/>
        </pc:sldMkLst>
        <pc:spChg chg="mod replST">
          <ac:chgData name="Mario Blouin" userId="c9e8c2cd067712e5" providerId="LiveId" clId="{FC354E4E-65C6-47E3-B515-5A32CCB24DC0}" dt="2023-01-15T14:08:06.571" v="804"/>
          <ac:spMkLst>
            <pc:docMk/>
            <pc:sldMk cId="0" sldId="268"/>
            <ac:spMk id="17412" creationId="{8BD77514-C156-1A5A-EF53-5714E0178638}"/>
          </ac:spMkLst>
        </pc:spChg>
        <pc:spChg chg="mod replST">
          <ac:chgData name="Mario Blouin" userId="c9e8c2cd067712e5" providerId="LiveId" clId="{FC354E4E-65C6-47E3-B515-5A32CCB24DC0}" dt="2023-01-15T14:08:06.575" v="805"/>
          <ac:spMkLst>
            <pc:docMk/>
            <pc:sldMk cId="0" sldId="268"/>
            <ac:spMk id="17422" creationId="{3343E626-3541-3959-C487-8DB124420C7B}"/>
          </ac:spMkLst>
        </pc:spChg>
        <pc:spChg chg="replST">
          <ac:chgData name="Mario Blouin" userId="c9e8c2cd067712e5" providerId="LiveId" clId="{FC354E4E-65C6-47E3-B515-5A32CCB24DC0}" dt="2023-01-15T14:08:06.545" v="798"/>
          <ac:spMkLst>
            <pc:docMk/>
            <pc:sldMk cId="0" sldId="268"/>
            <ac:spMk id="17428" creationId="{5EF5C9E0-8931-D0F2-71FA-4544A7D67E30}"/>
          </ac:spMkLst>
        </pc:spChg>
        <pc:spChg chg="mod replST">
          <ac:chgData name="Mario Blouin" userId="c9e8c2cd067712e5" providerId="LiveId" clId="{FC354E4E-65C6-47E3-B515-5A32CCB24DC0}" dt="2023-01-15T14:08:06.584" v="807"/>
          <ac:spMkLst>
            <pc:docMk/>
            <pc:sldMk cId="0" sldId="268"/>
            <ac:spMk id="17479" creationId="{E43045F1-4AFA-32FB-6757-B3855D5BC947}"/>
          </ac:spMkLst>
        </pc:spChg>
        <pc:spChg chg="replST">
          <ac:chgData name="Mario Blouin" userId="c9e8c2cd067712e5" providerId="LiveId" clId="{FC354E4E-65C6-47E3-B515-5A32CCB24DC0}" dt="2023-01-15T14:08:06.567" v="803"/>
          <ac:spMkLst>
            <pc:docMk/>
            <pc:sldMk cId="0" sldId="268"/>
            <ac:spMk id="17480" creationId="{5EF4EE2E-49C3-9C9C-9F14-71EFB38D2B39}"/>
          </ac:spMkLst>
        </pc:spChg>
        <pc:spChg chg="replST">
          <ac:chgData name="Mario Blouin" userId="c9e8c2cd067712e5" providerId="LiveId" clId="{FC354E4E-65C6-47E3-B515-5A32CCB24DC0}" dt="2023-01-15T14:08:06.550" v="799"/>
          <ac:spMkLst>
            <pc:docMk/>
            <pc:sldMk cId="0" sldId="268"/>
            <ac:spMk id="17481" creationId="{7A85DFFA-F7AD-80CF-F3AF-6DBAE2DDEF69}"/>
          </ac:spMkLst>
        </pc:spChg>
        <pc:spChg chg="replST">
          <ac:chgData name="Mario Blouin" userId="c9e8c2cd067712e5" providerId="LiveId" clId="{FC354E4E-65C6-47E3-B515-5A32CCB24DC0}" dt="2023-01-15T14:08:06.562" v="802"/>
          <ac:spMkLst>
            <pc:docMk/>
            <pc:sldMk cId="0" sldId="268"/>
            <ac:spMk id="17482" creationId="{123B3438-039A-2EFE-6F2B-24321E5E5F80}"/>
          </ac:spMkLst>
        </pc:spChg>
        <pc:spChg chg="mod replST">
          <ac:chgData name="Mario Blouin" userId="c9e8c2cd067712e5" providerId="LiveId" clId="{FC354E4E-65C6-47E3-B515-5A32CCB24DC0}" dt="2023-01-15T14:08:06.588" v="808"/>
          <ac:spMkLst>
            <pc:docMk/>
            <pc:sldMk cId="0" sldId="268"/>
            <ac:spMk id="17483" creationId="{7B43EC05-8C1B-A431-6DBD-55992708101A}"/>
          </ac:spMkLst>
        </pc:spChg>
        <pc:spChg chg="replST">
          <ac:chgData name="Mario Blouin" userId="c9e8c2cd067712e5" providerId="LiveId" clId="{FC354E4E-65C6-47E3-B515-5A32CCB24DC0}" dt="2023-01-15T14:08:06.558" v="801"/>
          <ac:spMkLst>
            <pc:docMk/>
            <pc:sldMk cId="0" sldId="268"/>
            <ac:spMk id="17484" creationId="{E10B0C99-16E0-5470-1D39-97E9AD095343}"/>
          </ac:spMkLst>
        </pc:spChg>
        <pc:spChg chg="replST">
          <ac:chgData name="Mario Blouin" userId="c9e8c2cd067712e5" providerId="LiveId" clId="{FC354E4E-65C6-47E3-B515-5A32CCB24DC0}" dt="2023-01-15T14:08:06.554" v="800"/>
          <ac:spMkLst>
            <pc:docMk/>
            <pc:sldMk cId="0" sldId="268"/>
            <ac:spMk id="17485" creationId="{B0644F0D-D64B-7FDA-5D7C-60D68D8489F8}"/>
          </ac:spMkLst>
        </pc:spChg>
        <pc:spChg chg="replST">
          <ac:chgData name="Mario Blouin" userId="c9e8c2cd067712e5" providerId="LiveId" clId="{FC354E4E-65C6-47E3-B515-5A32CCB24DC0}" dt="2023-01-15T14:08:06.541" v="797"/>
          <ac:spMkLst>
            <pc:docMk/>
            <pc:sldMk cId="0" sldId="268"/>
            <ac:spMk id="17486" creationId="{7583988B-B448-BF52-8D49-1F2EF7DECEB9}"/>
          </ac:spMkLst>
        </pc:spChg>
        <pc:grpChg chg="replST">
          <ac:chgData name="Mario Blouin" userId="c9e8c2cd067712e5" providerId="LiveId" clId="{FC354E4E-65C6-47E3-B515-5A32CCB24DC0}" dt="2023-01-15T14:08:06.579" v="806"/>
          <ac:grpSpMkLst>
            <pc:docMk/>
            <pc:sldMk cId="0" sldId="268"/>
            <ac:grpSpMk id="17455" creationId="{740A511E-1264-A976-50F1-FF6EA03F8973}"/>
          </ac:grpSpMkLst>
        </pc:grpChg>
      </pc:sldChg>
      <pc:sldChg chg="modSp mod">
        <pc:chgData name="Mario Blouin" userId="c9e8c2cd067712e5" providerId="LiveId" clId="{FC354E4E-65C6-47E3-B515-5A32CCB24DC0}" dt="2023-01-15T14:08:06.513" v="791"/>
        <pc:sldMkLst>
          <pc:docMk/>
          <pc:sldMk cId="0" sldId="269"/>
        </pc:sldMkLst>
        <pc:spChg chg="mod replST">
          <ac:chgData name="Mario Blouin" userId="c9e8c2cd067712e5" providerId="LiveId" clId="{FC354E4E-65C6-47E3-B515-5A32CCB24DC0}" dt="2023-01-15T14:08:06.499" v="788"/>
          <ac:spMkLst>
            <pc:docMk/>
            <pc:sldMk cId="0" sldId="269"/>
            <ac:spMk id="18437" creationId="{264D3142-36A0-89A3-1A5C-398B25CF226D}"/>
          </ac:spMkLst>
        </pc:spChg>
        <pc:spChg chg="mod replST">
          <ac:chgData name="Mario Blouin" userId="c9e8c2cd067712e5" providerId="LiveId" clId="{FC354E4E-65C6-47E3-B515-5A32CCB24DC0}" dt="2023-01-15T14:08:06.505" v="789"/>
          <ac:spMkLst>
            <pc:docMk/>
            <pc:sldMk cId="0" sldId="269"/>
            <ac:spMk id="18438" creationId="{A7CE1751-6DD9-E421-5A74-05F28D3E9373}"/>
          </ac:spMkLst>
        </pc:spChg>
        <pc:spChg chg="replST">
          <ac:chgData name="Mario Blouin" userId="c9e8c2cd067712e5" providerId="LiveId" clId="{FC354E4E-65C6-47E3-B515-5A32CCB24DC0}" dt="2023-01-15T14:08:06.509" v="790"/>
          <ac:spMkLst>
            <pc:docMk/>
            <pc:sldMk cId="0" sldId="269"/>
            <ac:spMk id="18452" creationId="{7A8A88E7-B7F3-97CF-7609-8BFB477D80A3}"/>
          </ac:spMkLst>
        </pc:spChg>
        <pc:grpChg chg="replST">
          <ac:chgData name="Mario Blouin" userId="c9e8c2cd067712e5" providerId="LiveId" clId="{FC354E4E-65C6-47E3-B515-5A32CCB24DC0}" dt="2023-01-15T14:08:06.513" v="791"/>
          <ac:grpSpMkLst>
            <pc:docMk/>
            <pc:sldMk cId="0" sldId="269"/>
            <ac:grpSpMk id="18472" creationId="{B57598C1-634A-0C64-BA07-A3555E1D89F5}"/>
          </ac:grpSpMkLst>
        </pc:grpChg>
      </pc:sldChg>
      <pc:sldChg chg="modSp mod">
        <pc:chgData name="Mario Blouin" userId="c9e8c2cd067712e5" providerId="LiveId" clId="{FC354E4E-65C6-47E3-B515-5A32CCB24DC0}" dt="2023-01-15T14:08:06.494" v="787"/>
        <pc:sldMkLst>
          <pc:docMk/>
          <pc:sldMk cId="0" sldId="270"/>
        </pc:sldMkLst>
        <pc:spChg chg="mod replST">
          <ac:chgData name="Mario Blouin" userId="c9e8c2cd067712e5" providerId="LiveId" clId="{FC354E4E-65C6-47E3-B515-5A32CCB24DC0}" dt="2023-01-15T14:08:06.477" v="783"/>
          <ac:spMkLst>
            <pc:docMk/>
            <pc:sldMk cId="0" sldId="270"/>
            <ac:spMk id="19461" creationId="{42888222-728B-A281-37AA-BB2E3630598F}"/>
          </ac:spMkLst>
        </pc:spChg>
        <pc:spChg chg="mod replST">
          <ac:chgData name="Mario Blouin" userId="c9e8c2cd067712e5" providerId="LiveId" clId="{FC354E4E-65C6-47E3-B515-5A32CCB24DC0}" dt="2023-01-15T14:08:06.482" v="784"/>
          <ac:spMkLst>
            <pc:docMk/>
            <pc:sldMk cId="0" sldId="270"/>
            <ac:spMk id="19462" creationId="{A2BA61EC-694E-F959-F483-52A421FA7B5E}"/>
          </ac:spMkLst>
        </pc:spChg>
        <pc:spChg chg="replST">
          <ac:chgData name="Mario Blouin" userId="c9e8c2cd067712e5" providerId="LiveId" clId="{FC354E4E-65C6-47E3-B515-5A32CCB24DC0}" dt="2023-01-15T14:08:06.486" v="785"/>
          <ac:spMkLst>
            <pc:docMk/>
            <pc:sldMk cId="0" sldId="270"/>
            <ac:spMk id="19476" creationId="{B8A2281D-CC84-7996-D99F-59F71E5E798A}"/>
          </ac:spMkLst>
        </pc:spChg>
        <pc:spChg chg="mod replST">
          <ac:chgData name="Mario Blouin" userId="c9e8c2cd067712e5" providerId="LiveId" clId="{FC354E4E-65C6-47E3-B515-5A32CCB24DC0}" dt="2023-01-15T14:08:06.494" v="787"/>
          <ac:spMkLst>
            <pc:docMk/>
            <pc:sldMk cId="0" sldId="270"/>
            <ac:spMk id="19501" creationId="{E44DBFDB-D2D5-B261-D1DD-1D7C529F5A75}"/>
          </ac:spMkLst>
        </pc:spChg>
        <pc:grpChg chg="replST">
          <ac:chgData name="Mario Blouin" userId="c9e8c2cd067712e5" providerId="LiveId" clId="{FC354E4E-65C6-47E3-B515-5A32CCB24DC0}" dt="2023-01-15T14:08:06.490" v="786"/>
          <ac:grpSpMkLst>
            <pc:docMk/>
            <pc:sldMk cId="0" sldId="270"/>
            <ac:grpSpMk id="19500" creationId="{A3B09629-8920-2A17-8C17-F0C98032019F}"/>
          </ac:grpSpMkLst>
        </pc:grpChg>
      </pc:sldChg>
      <pc:sldChg chg="modSp mod">
        <pc:chgData name="Mario Blouin" userId="c9e8c2cd067712e5" providerId="LiveId" clId="{FC354E4E-65C6-47E3-B515-5A32CCB24DC0}" dt="2023-01-15T14:08:06.472" v="782"/>
        <pc:sldMkLst>
          <pc:docMk/>
          <pc:sldMk cId="0" sldId="271"/>
        </pc:sldMkLst>
        <pc:spChg chg="mod replST">
          <ac:chgData name="Mario Blouin" userId="c9e8c2cd067712e5" providerId="LiveId" clId="{FC354E4E-65C6-47E3-B515-5A32CCB24DC0}" dt="2023-01-15T14:08:06.455" v="778"/>
          <ac:spMkLst>
            <pc:docMk/>
            <pc:sldMk cId="0" sldId="271"/>
            <ac:spMk id="20485" creationId="{BCAC3D51-BB57-4869-D68D-BAE69377C0B7}"/>
          </ac:spMkLst>
        </pc:spChg>
        <pc:spChg chg="mod replST">
          <ac:chgData name="Mario Blouin" userId="c9e8c2cd067712e5" providerId="LiveId" clId="{FC354E4E-65C6-47E3-B515-5A32CCB24DC0}" dt="2023-01-15T14:08:06.459" v="779"/>
          <ac:spMkLst>
            <pc:docMk/>
            <pc:sldMk cId="0" sldId="271"/>
            <ac:spMk id="20486" creationId="{1726BF0E-BC4A-B755-51AA-D00350A8B2D5}"/>
          </ac:spMkLst>
        </pc:spChg>
        <pc:spChg chg="mod replST">
          <ac:chgData name="Mario Blouin" userId="c9e8c2cd067712e5" providerId="LiveId" clId="{FC354E4E-65C6-47E3-B515-5A32CCB24DC0}" dt="2023-01-15T14:08:06.472" v="782"/>
          <ac:spMkLst>
            <pc:docMk/>
            <pc:sldMk cId="0" sldId="271"/>
            <ac:spMk id="20514" creationId="{25B56A64-90C9-BF27-BC96-C20BA9FF9186}"/>
          </ac:spMkLst>
        </pc:spChg>
        <pc:grpChg chg="replST">
          <ac:chgData name="Mario Blouin" userId="c9e8c2cd067712e5" providerId="LiveId" clId="{FC354E4E-65C6-47E3-B515-5A32CCB24DC0}" dt="2023-01-15T14:08:06.463" v="780"/>
          <ac:grpSpMkLst>
            <pc:docMk/>
            <pc:sldMk cId="0" sldId="271"/>
            <ac:grpSpMk id="20494" creationId="{6C17D7B6-8FDE-5204-C32F-550B81DC16A3}"/>
          </ac:grpSpMkLst>
        </pc:grpChg>
        <pc:grpChg chg="replST">
          <ac:chgData name="Mario Blouin" userId="c9e8c2cd067712e5" providerId="LiveId" clId="{FC354E4E-65C6-47E3-B515-5A32CCB24DC0}" dt="2023-01-15T14:08:06.467" v="781"/>
          <ac:grpSpMkLst>
            <pc:docMk/>
            <pc:sldMk cId="0" sldId="271"/>
            <ac:grpSpMk id="20513" creationId="{374F36CA-0032-6AC2-9D53-CA15424A920D}"/>
          </ac:grpSpMkLst>
        </pc:grpChg>
      </pc:sldChg>
      <pc:sldChg chg="modSp mod">
        <pc:chgData name="Mario Blouin" userId="c9e8c2cd067712e5" providerId="LiveId" clId="{FC354E4E-65C6-47E3-B515-5A32CCB24DC0}" dt="2023-01-15T14:08:06.754" v="846"/>
        <pc:sldMkLst>
          <pc:docMk/>
          <pc:sldMk cId="0" sldId="272"/>
        </pc:sldMkLst>
        <pc:spChg chg="mod replST">
          <ac:chgData name="Mario Blouin" userId="c9e8c2cd067712e5" providerId="LiveId" clId="{FC354E4E-65C6-47E3-B515-5A32CCB24DC0}" dt="2023-01-15T14:08:06.741" v="843"/>
          <ac:spMkLst>
            <pc:docMk/>
            <pc:sldMk cId="0" sldId="272"/>
            <ac:spMk id="21506" creationId="{F580658A-42C8-38A6-84FD-9E34C2182D48}"/>
          </ac:spMkLst>
        </pc:spChg>
        <pc:spChg chg="replST">
          <ac:chgData name="Mario Blouin" userId="c9e8c2cd067712e5" providerId="LiveId" clId="{FC354E4E-65C6-47E3-B515-5A32CCB24DC0}" dt="2023-01-15T14:08:06.749" v="845"/>
          <ac:spMkLst>
            <pc:docMk/>
            <pc:sldMk cId="0" sldId="272"/>
            <ac:spMk id="21538" creationId="{2733D4E7-05A0-8DF5-787E-F76A055EAA84}"/>
          </ac:spMkLst>
        </pc:spChg>
        <pc:spChg chg="replST">
          <ac:chgData name="Mario Blouin" userId="c9e8c2cd067712e5" providerId="LiveId" clId="{FC354E4E-65C6-47E3-B515-5A32CCB24DC0}" dt="2023-01-15T14:08:06.754" v="846"/>
          <ac:spMkLst>
            <pc:docMk/>
            <pc:sldMk cId="0" sldId="272"/>
            <ac:spMk id="21539" creationId="{7FDD88C7-3D77-30D5-49CD-DEAE8AF2FC55}"/>
          </ac:spMkLst>
        </pc:spChg>
        <pc:grpChg chg="replST">
          <ac:chgData name="Mario Blouin" userId="c9e8c2cd067712e5" providerId="LiveId" clId="{FC354E4E-65C6-47E3-B515-5A32CCB24DC0}" dt="2023-01-15T14:08:06.744" v="844"/>
          <ac:grpSpMkLst>
            <pc:docMk/>
            <pc:sldMk cId="0" sldId="272"/>
            <ac:grpSpMk id="21540" creationId="{F1A5045B-7F75-6873-B49F-DC86A175EA0D}"/>
          </ac:grpSpMkLst>
        </pc:grpChg>
      </pc:sldChg>
      <pc:sldChg chg="modSp mod">
        <pc:chgData name="Mario Blouin" userId="c9e8c2cd067712e5" providerId="LiveId" clId="{FC354E4E-65C6-47E3-B515-5A32CCB24DC0}" dt="2023-01-15T14:08:06.808" v="858"/>
        <pc:sldMkLst>
          <pc:docMk/>
          <pc:sldMk cId="0" sldId="275"/>
        </pc:sldMkLst>
        <pc:spChg chg="mod replST">
          <ac:chgData name="Mario Blouin" userId="c9e8c2cd067712e5" providerId="LiveId" clId="{FC354E4E-65C6-47E3-B515-5A32CCB24DC0}" dt="2023-01-15T14:08:06.795" v="855"/>
          <ac:spMkLst>
            <pc:docMk/>
            <pc:sldMk cId="0" sldId="275"/>
            <ac:spMk id="24578" creationId="{25309568-8A43-47D8-2737-8D70615D38A4}"/>
          </ac:spMkLst>
        </pc:spChg>
        <pc:spChg chg="replST">
          <ac:chgData name="Mario Blouin" userId="c9e8c2cd067712e5" providerId="LiveId" clId="{FC354E4E-65C6-47E3-B515-5A32CCB24DC0}" dt="2023-01-15T14:08:06.805" v="857"/>
          <ac:spMkLst>
            <pc:docMk/>
            <pc:sldMk cId="0" sldId="275"/>
            <ac:spMk id="24603" creationId="{4CEF4CCC-029E-157D-3837-301DF3C073AD}"/>
          </ac:spMkLst>
        </pc:spChg>
        <pc:spChg chg="replST">
          <ac:chgData name="Mario Blouin" userId="c9e8c2cd067712e5" providerId="LiveId" clId="{FC354E4E-65C6-47E3-B515-5A32CCB24DC0}" dt="2023-01-15T14:08:06.808" v="858"/>
          <ac:spMkLst>
            <pc:docMk/>
            <pc:sldMk cId="0" sldId="275"/>
            <ac:spMk id="24604" creationId="{341F1779-EB41-0005-A6F1-CB248C49DE1D}"/>
          </ac:spMkLst>
        </pc:spChg>
        <pc:grpChg chg="replST">
          <ac:chgData name="Mario Blouin" userId="c9e8c2cd067712e5" providerId="LiveId" clId="{FC354E4E-65C6-47E3-B515-5A32CCB24DC0}" dt="2023-01-15T14:08:06.800" v="856"/>
          <ac:grpSpMkLst>
            <pc:docMk/>
            <pc:sldMk cId="0" sldId="275"/>
            <ac:grpSpMk id="24605" creationId="{61A5C4F7-3A51-63E0-70B2-C649D8E053AF}"/>
          </ac:grpSpMkLst>
        </pc:grpChg>
      </pc:sldChg>
      <pc:sldChg chg="modSp mod">
        <pc:chgData name="Mario Blouin" userId="c9e8c2cd067712e5" providerId="LiveId" clId="{FC354E4E-65C6-47E3-B515-5A32CCB24DC0}" dt="2023-01-15T14:08:49.768" v="919"/>
        <pc:sldMkLst>
          <pc:docMk/>
          <pc:sldMk cId="0" sldId="276"/>
        </pc:sldMkLst>
        <pc:spChg chg="mod replST">
          <ac:chgData name="Mario Blouin" userId="c9e8c2cd067712e5" providerId="LiveId" clId="{FC354E4E-65C6-47E3-B515-5A32CCB24DC0}" dt="2023-01-15T14:08:49.768" v="919"/>
          <ac:spMkLst>
            <pc:docMk/>
            <pc:sldMk cId="0" sldId="276"/>
            <ac:spMk id="25602" creationId="{81FBA276-BF12-F2C2-3418-29485B67AC3D}"/>
          </ac:spMkLst>
        </pc:spChg>
        <pc:spChg chg="replST">
          <ac:chgData name="Mario Blouin" userId="c9e8c2cd067712e5" providerId="LiveId" clId="{FC354E4E-65C6-47E3-B515-5A32CCB24DC0}" dt="2023-01-15T14:08:06.785" v="853"/>
          <ac:spMkLst>
            <pc:docMk/>
            <pc:sldMk cId="0" sldId="276"/>
            <ac:spMk id="25627" creationId="{FE7D32DC-0D8B-C1AD-48C7-D8074C8818D3}"/>
          </ac:spMkLst>
        </pc:spChg>
        <pc:spChg chg="replST">
          <ac:chgData name="Mario Blouin" userId="c9e8c2cd067712e5" providerId="LiveId" clId="{FC354E4E-65C6-47E3-B515-5A32CCB24DC0}" dt="2023-01-15T14:08:06.789" v="854"/>
          <ac:spMkLst>
            <pc:docMk/>
            <pc:sldMk cId="0" sldId="276"/>
            <ac:spMk id="25628" creationId="{50934400-2E6E-C22A-FD76-A9604FA860FE}"/>
          </ac:spMkLst>
        </pc:spChg>
        <pc:grpChg chg="replST">
          <ac:chgData name="Mario Blouin" userId="c9e8c2cd067712e5" providerId="LiveId" clId="{FC354E4E-65C6-47E3-B515-5A32CCB24DC0}" dt="2023-01-15T14:08:06.781" v="852"/>
          <ac:grpSpMkLst>
            <pc:docMk/>
            <pc:sldMk cId="0" sldId="276"/>
            <ac:grpSpMk id="25630" creationId="{9A54E952-9B59-5342-CC51-45E01443625C}"/>
          </ac:grpSpMkLst>
        </pc:grpChg>
      </pc:sldChg>
      <pc:sldChg chg="modSp mod">
        <pc:chgData name="Mario Blouin" userId="c9e8c2cd067712e5" providerId="LiveId" clId="{FC354E4E-65C6-47E3-B515-5A32CCB24DC0}" dt="2023-01-15T14:08:06.771" v="850"/>
        <pc:sldMkLst>
          <pc:docMk/>
          <pc:sldMk cId="0" sldId="277"/>
        </pc:sldMkLst>
        <pc:spChg chg="mod replST">
          <ac:chgData name="Mario Blouin" userId="c9e8c2cd067712e5" providerId="LiveId" clId="{FC354E4E-65C6-47E3-B515-5A32CCB24DC0}" dt="2023-01-15T14:08:06.759" v="847"/>
          <ac:spMkLst>
            <pc:docMk/>
            <pc:sldMk cId="0" sldId="277"/>
            <ac:spMk id="26626" creationId="{11875155-4FF6-9E4A-0D35-A47227113426}"/>
          </ac:spMkLst>
        </pc:spChg>
        <pc:spChg chg="replST">
          <ac:chgData name="Mario Blouin" userId="c9e8c2cd067712e5" providerId="LiveId" clId="{FC354E4E-65C6-47E3-B515-5A32CCB24DC0}" dt="2023-01-15T14:08:06.767" v="849"/>
          <ac:spMkLst>
            <pc:docMk/>
            <pc:sldMk cId="0" sldId="277"/>
            <ac:spMk id="26651" creationId="{763F49BC-1F7E-1CF4-CF39-EA79C26A4E8F}"/>
          </ac:spMkLst>
        </pc:spChg>
        <pc:spChg chg="replST">
          <ac:chgData name="Mario Blouin" userId="c9e8c2cd067712e5" providerId="LiveId" clId="{FC354E4E-65C6-47E3-B515-5A32CCB24DC0}" dt="2023-01-15T14:08:06.771" v="850"/>
          <ac:spMkLst>
            <pc:docMk/>
            <pc:sldMk cId="0" sldId="277"/>
            <ac:spMk id="26652" creationId="{1740B015-7F63-C5BD-43FD-4CDB7CFB36D3}"/>
          </ac:spMkLst>
        </pc:spChg>
        <pc:grpChg chg="replST">
          <ac:chgData name="Mario Blouin" userId="c9e8c2cd067712e5" providerId="LiveId" clId="{FC354E4E-65C6-47E3-B515-5A32CCB24DC0}" dt="2023-01-15T14:08:06.763" v="848"/>
          <ac:grpSpMkLst>
            <pc:docMk/>
            <pc:sldMk cId="0" sldId="277"/>
            <ac:grpSpMk id="26653" creationId="{42F1B49A-52E4-E204-945B-DD2E7F558AE2}"/>
          </ac:grpSpMkLst>
        </pc:grpChg>
      </pc:sldChg>
      <pc:sldChg chg="modSp mod">
        <pc:chgData name="Mario Blouin" userId="c9e8c2cd067712e5" providerId="LiveId" clId="{FC354E4E-65C6-47E3-B515-5A32CCB24DC0}" dt="2023-01-15T14:08:52.237" v="920"/>
        <pc:sldMkLst>
          <pc:docMk/>
          <pc:sldMk cId="0" sldId="278"/>
        </pc:sldMkLst>
        <pc:spChg chg="mod replST">
          <ac:chgData name="Mario Blouin" userId="c9e8c2cd067712e5" providerId="LiveId" clId="{FC354E4E-65C6-47E3-B515-5A32CCB24DC0}" dt="2023-01-15T14:08:52.237" v="920"/>
          <ac:spMkLst>
            <pc:docMk/>
            <pc:sldMk cId="0" sldId="278"/>
            <ac:spMk id="27650" creationId="{E370EDBA-A644-C0B5-4881-665748E98BA1}"/>
          </ac:spMkLst>
        </pc:spChg>
        <pc:spChg chg="replST">
          <ac:chgData name="Mario Blouin" userId="c9e8c2cd067712e5" providerId="LiveId" clId="{FC354E4E-65C6-47E3-B515-5A32CCB24DC0}" dt="2023-01-15T14:08:06.821" v="861"/>
          <ac:spMkLst>
            <pc:docMk/>
            <pc:sldMk cId="0" sldId="278"/>
            <ac:spMk id="27675" creationId="{EE152FBA-4A28-AAD4-4AF0-B7D1A23327A9}"/>
          </ac:spMkLst>
        </pc:spChg>
        <pc:spChg chg="replST">
          <ac:chgData name="Mario Blouin" userId="c9e8c2cd067712e5" providerId="LiveId" clId="{FC354E4E-65C6-47E3-B515-5A32CCB24DC0}" dt="2023-01-15T14:08:06.825" v="862"/>
          <ac:spMkLst>
            <pc:docMk/>
            <pc:sldMk cId="0" sldId="278"/>
            <ac:spMk id="27676" creationId="{9ACC3F44-F053-8C54-8905-A56AD2418A17}"/>
          </ac:spMkLst>
        </pc:spChg>
        <pc:grpChg chg="replST">
          <ac:chgData name="Mario Blouin" userId="c9e8c2cd067712e5" providerId="LiveId" clId="{FC354E4E-65C6-47E3-B515-5A32CCB24DC0}" dt="2023-01-15T14:08:06.818" v="860"/>
          <ac:grpSpMkLst>
            <pc:docMk/>
            <pc:sldMk cId="0" sldId="278"/>
            <ac:grpSpMk id="27677" creationId="{AB467F51-B9C3-26C4-2E32-C35675CB24F6}"/>
          </ac:grpSpMkLst>
        </pc:grpChg>
      </pc:sldChg>
      <pc:sldChg chg="modSp mod">
        <pc:chgData name="Mario Blouin" userId="c9e8c2cd067712e5" providerId="LiveId" clId="{FC354E4E-65C6-47E3-B515-5A32CCB24DC0}" dt="2023-01-15T14:08:54.102" v="921"/>
        <pc:sldMkLst>
          <pc:docMk/>
          <pc:sldMk cId="0" sldId="279"/>
        </pc:sldMkLst>
        <pc:spChg chg="mod replST">
          <ac:chgData name="Mario Blouin" userId="c9e8c2cd067712e5" providerId="LiveId" clId="{FC354E4E-65C6-47E3-B515-5A32CCB24DC0}" dt="2023-01-15T14:08:54.102" v="921"/>
          <ac:spMkLst>
            <pc:docMk/>
            <pc:sldMk cId="0" sldId="279"/>
            <ac:spMk id="28674" creationId="{20AC2610-1489-F3DC-F43B-3D3709DE7B07}"/>
          </ac:spMkLst>
        </pc:spChg>
        <pc:spChg chg="replST">
          <ac:chgData name="Mario Blouin" userId="c9e8c2cd067712e5" providerId="LiveId" clId="{FC354E4E-65C6-47E3-B515-5A32CCB24DC0}" dt="2023-01-15T14:08:06.836" v="864"/>
          <ac:spMkLst>
            <pc:docMk/>
            <pc:sldMk cId="0" sldId="279"/>
            <ac:spMk id="28694" creationId="{F369421D-9C75-95FE-4B76-EA71AC3907B5}"/>
          </ac:spMkLst>
        </pc:spChg>
        <pc:spChg chg="replST">
          <ac:chgData name="Mario Blouin" userId="c9e8c2cd067712e5" providerId="LiveId" clId="{FC354E4E-65C6-47E3-B515-5A32CCB24DC0}" dt="2023-01-15T14:08:06.843" v="866"/>
          <ac:spMkLst>
            <pc:docMk/>
            <pc:sldMk cId="0" sldId="279"/>
            <ac:spMk id="28699" creationId="{D2346013-5D67-AC61-6704-130C0D269C08}"/>
          </ac:spMkLst>
        </pc:spChg>
        <pc:spChg chg="replST">
          <ac:chgData name="Mario Blouin" userId="c9e8c2cd067712e5" providerId="LiveId" clId="{FC354E4E-65C6-47E3-B515-5A32CCB24DC0}" dt="2023-01-15T14:08:06.847" v="867"/>
          <ac:spMkLst>
            <pc:docMk/>
            <pc:sldMk cId="0" sldId="279"/>
            <ac:spMk id="28700" creationId="{D79A3D8B-9AC0-C22C-C590-8127E144C414}"/>
          </ac:spMkLst>
        </pc:spChg>
        <pc:grpChg chg="replST">
          <ac:chgData name="Mario Blouin" userId="c9e8c2cd067712e5" providerId="LiveId" clId="{FC354E4E-65C6-47E3-B515-5A32CCB24DC0}" dt="2023-01-15T14:08:06.840" v="865"/>
          <ac:grpSpMkLst>
            <pc:docMk/>
            <pc:sldMk cId="0" sldId="279"/>
            <ac:grpSpMk id="28701" creationId="{7EEC9176-8D1D-B7C6-3265-BF3B7E1E8B28}"/>
          </ac:grpSpMkLst>
        </pc:grpChg>
      </pc:sldChg>
      <pc:sldChg chg="modSp mod">
        <pc:chgData name="Mario Blouin" userId="c9e8c2cd067712e5" providerId="LiveId" clId="{FC354E4E-65C6-47E3-B515-5A32CCB24DC0}" dt="2023-01-15T14:08:55.306" v="922"/>
        <pc:sldMkLst>
          <pc:docMk/>
          <pc:sldMk cId="0" sldId="280"/>
        </pc:sldMkLst>
        <pc:spChg chg="mod replST">
          <ac:chgData name="Mario Blouin" userId="c9e8c2cd067712e5" providerId="LiveId" clId="{FC354E4E-65C6-47E3-B515-5A32CCB24DC0}" dt="2023-01-15T14:08:55.306" v="922"/>
          <ac:spMkLst>
            <pc:docMk/>
            <pc:sldMk cId="0" sldId="280"/>
            <ac:spMk id="29698" creationId="{B1A34DC8-0133-74C4-A28F-60D7361161A1}"/>
          </ac:spMkLst>
        </pc:spChg>
        <pc:spChg chg="replST">
          <ac:chgData name="Mario Blouin" userId="c9e8c2cd067712e5" providerId="LiveId" clId="{FC354E4E-65C6-47E3-B515-5A32CCB24DC0}" dt="2023-01-15T14:08:06.860" v="870"/>
          <ac:spMkLst>
            <pc:docMk/>
            <pc:sldMk cId="0" sldId="280"/>
            <ac:spMk id="29723" creationId="{B3105D86-BFBB-AEC6-9DFD-27C867C0850C}"/>
          </ac:spMkLst>
        </pc:spChg>
        <pc:spChg chg="replST">
          <ac:chgData name="Mario Blouin" userId="c9e8c2cd067712e5" providerId="LiveId" clId="{FC354E4E-65C6-47E3-B515-5A32CCB24DC0}" dt="2023-01-15T14:08:06.865" v="871"/>
          <ac:spMkLst>
            <pc:docMk/>
            <pc:sldMk cId="0" sldId="280"/>
            <ac:spMk id="29724" creationId="{055C2E03-144B-7A9E-6504-44F499F5E03C}"/>
          </ac:spMkLst>
        </pc:spChg>
        <pc:grpChg chg="replST">
          <ac:chgData name="Mario Blouin" userId="c9e8c2cd067712e5" providerId="LiveId" clId="{FC354E4E-65C6-47E3-B515-5A32CCB24DC0}" dt="2023-01-15T14:08:06.856" v="869"/>
          <ac:grpSpMkLst>
            <pc:docMk/>
            <pc:sldMk cId="0" sldId="280"/>
            <ac:grpSpMk id="29725" creationId="{6ECFAA88-0640-F909-2DC4-63A320ED1289}"/>
          </ac:grpSpMkLst>
        </pc:grpChg>
      </pc:sldChg>
      <pc:sldChg chg="modSp mod">
        <pc:chgData name="Mario Blouin" userId="c9e8c2cd067712e5" providerId="LiveId" clId="{FC354E4E-65C6-47E3-B515-5A32CCB24DC0}" dt="2023-01-15T14:08:06.894" v="876"/>
        <pc:sldMkLst>
          <pc:docMk/>
          <pc:sldMk cId="0" sldId="281"/>
        </pc:sldMkLst>
        <pc:spChg chg="mod replST">
          <ac:chgData name="Mario Blouin" userId="c9e8c2cd067712e5" providerId="LiveId" clId="{FC354E4E-65C6-47E3-B515-5A32CCB24DC0}" dt="2023-01-15T14:08:06.871" v="872"/>
          <ac:spMkLst>
            <pc:docMk/>
            <pc:sldMk cId="0" sldId="281"/>
            <ac:spMk id="30722" creationId="{44FBB905-AF47-99E6-5D18-EFA2A8BC3AA3}"/>
          </ac:spMkLst>
        </pc:spChg>
        <pc:spChg chg="replST">
          <ac:chgData name="Mario Blouin" userId="c9e8c2cd067712e5" providerId="LiveId" clId="{FC354E4E-65C6-47E3-B515-5A32CCB24DC0}" dt="2023-01-15T14:08:06.874" v="873"/>
          <ac:spMkLst>
            <pc:docMk/>
            <pc:sldMk cId="0" sldId="281"/>
            <ac:spMk id="30743" creationId="{777A4BF3-0E03-6299-AE8A-2637F99EA208}"/>
          </ac:spMkLst>
        </pc:spChg>
        <pc:spChg chg="replST">
          <ac:chgData name="Mario Blouin" userId="c9e8c2cd067712e5" providerId="LiveId" clId="{FC354E4E-65C6-47E3-B515-5A32CCB24DC0}" dt="2023-01-15T14:08:06.889" v="875"/>
          <ac:spMkLst>
            <pc:docMk/>
            <pc:sldMk cId="0" sldId="281"/>
            <ac:spMk id="30747" creationId="{7EE8560C-285F-1AE7-DC35-608F39EF6FF7}"/>
          </ac:spMkLst>
        </pc:spChg>
        <pc:spChg chg="replST">
          <ac:chgData name="Mario Blouin" userId="c9e8c2cd067712e5" providerId="LiveId" clId="{FC354E4E-65C6-47E3-B515-5A32CCB24DC0}" dt="2023-01-15T14:08:06.894" v="876"/>
          <ac:spMkLst>
            <pc:docMk/>
            <pc:sldMk cId="0" sldId="281"/>
            <ac:spMk id="30748" creationId="{8DE62F61-3C64-110A-127D-16BE2E422C21}"/>
          </ac:spMkLst>
        </pc:spChg>
        <pc:grpChg chg="replST">
          <ac:chgData name="Mario Blouin" userId="c9e8c2cd067712e5" providerId="LiveId" clId="{FC354E4E-65C6-47E3-B515-5A32CCB24DC0}" dt="2023-01-15T14:08:06.885" v="874"/>
          <ac:grpSpMkLst>
            <pc:docMk/>
            <pc:sldMk cId="0" sldId="281"/>
            <ac:grpSpMk id="30749" creationId="{4CDA97E6-2223-EDE2-0419-834C1B216B04}"/>
          </ac:grpSpMkLst>
        </pc:grpChg>
      </pc:sldChg>
      <pc:sldChg chg="modSp mod">
        <pc:chgData name="Mario Blouin" userId="c9e8c2cd067712e5" providerId="LiveId" clId="{FC354E4E-65C6-47E3-B515-5A32CCB24DC0}" dt="2023-01-15T14:08:57.898" v="923"/>
        <pc:sldMkLst>
          <pc:docMk/>
          <pc:sldMk cId="0" sldId="282"/>
        </pc:sldMkLst>
        <pc:spChg chg="mod replST">
          <ac:chgData name="Mario Blouin" userId="c9e8c2cd067712e5" providerId="LiveId" clId="{FC354E4E-65C6-47E3-B515-5A32CCB24DC0}" dt="2023-01-15T14:08:57.898" v="923"/>
          <ac:spMkLst>
            <pc:docMk/>
            <pc:sldMk cId="0" sldId="282"/>
            <ac:spMk id="31746" creationId="{127AED17-7696-7D52-F9CA-59F55D90B457}"/>
          </ac:spMkLst>
        </pc:spChg>
        <pc:spChg chg="replST">
          <ac:chgData name="Mario Blouin" userId="c9e8c2cd067712e5" providerId="LiveId" clId="{FC354E4E-65C6-47E3-B515-5A32CCB24DC0}" dt="2023-01-15T14:08:06.905" v="878"/>
          <ac:spMkLst>
            <pc:docMk/>
            <pc:sldMk cId="0" sldId="282"/>
            <ac:spMk id="31761" creationId="{08E505B9-6978-A5AF-0800-695A01946055}"/>
          </ac:spMkLst>
        </pc:spChg>
        <pc:spChg chg="replST">
          <ac:chgData name="Mario Blouin" userId="c9e8c2cd067712e5" providerId="LiveId" clId="{FC354E4E-65C6-47E3-B515-5A32CCB24DC0}" dt="2023-01-15T14:08:06.912" v="880"/>
          <ac:spMkLst>
            <pc:docMk/>
            <pc:sldMk cId="0" sldId="282"/>
            <ac:spMk id="31771" creationId="{1A91E259-5249-712B-6769-CA9E3F8E8DC6}"/>
          </ac:spMkLst>
        </pc:spChg>
        <pc:spChg chg="replST">
          <ac:chgData name="Mario Blouin" userId="c9e8c2cd067712e5" providerId="LiveId" clId="{FC354E4E-65C6-47E3-B515-5A32CCB24DC0}" dt="2023-01-15T14:08:06.916" v="881"/>
          <ac:spMkLst>
            <pc:docMk/>
            <pc:sldMk cId="0" sldId="282"/>
            <ac:spMk id="31772" creationId="{DCE060B2-9984-E90B-3270-B577534C5211}"/>
          </ac:spMkLst>
        </pc:spChg>
        <pc:grpChg chg="replST">
          <ac:chgData name="Mario Blouin" userId="c9e8c2cd067712e5" providerId="LiveId" clId="{FC354E4E-65C6-47E3-B515-5A32CCB24DC0}" dt="2023-01-15T14:08:06.908" v="879"/>
          <ac:grpSpMkLst>
            <pc:docMk/>
            <pc:sldMk cId="0" sldId="282"/>
            <ac:grpSpMk id="31773" creationId="{591C5242-7566-390E-AAAA-2132D6F62D1B}"/>
          </ac:grpSpMkLst>
        </pc:grpChg>
      </pc:sldChg>
      <pc:sldChg chg="modSp mod">
        <pc:chgData name="Mario Blouin" userId="c9e8c2cd067712e5" providerId="LiveId" clId="{FC354E4E-65C6-47E3-B515-5A32CCB24DC0}" dt="2023-01-15T14:08:59.683" v="924"/>
        <pc:sldMkLst>
          <pc:docMk/>
          <pc:sldMk cId="0" sldId="283"/>
        </pc:sldMkLst>
        <pc:spChg chg="mod replST">
          <ac:chgData name="Mario Blouin" userId="c9e8c2cd067712e5" providerId="LiveId" clId="{FC354E4E-65C6-47E3-B515-5A32CCB24DC0}" dt="2023-01-15T14:08:59.683" v="924"/>
          <ac:spMkLst>
            <pc:docMk/>
            <pc:sldMk cId="0" sldId="283"/>
            <ac:spMk id="32770" creationId="{FF453417-045C-3236-DB5E-332E66537A4C}"/>
          </ac:spMkLst>
        </pc:spChg>
        <pc:spChg chg="replST">
          <ac:chgData name="Mario Blouin" userId="c9e8c2cd067712e5" providerId="LiveId" clId="{FC354E4E-65C6-47E3-B515-5A32CCB24DC0}" dt="2023-01-15T14:08:06.926" v="883"/>
          <ac:spMkLst>
            <pc:docMk/>
            <pc:sldMk cId="0" sldId="283"/>
            <ac:spMk id="32792" creationId="{0E504FD3-4E2E-9559-C97E-33859F07DC09}"/>
          </ac:spMkLst>
        </pc:spChg>
        <pc:spChg chg="replST">
          <ac:chgData name="Mario Blouin" userId="c9e8c2cd067712e5" providerId="LiveId" clId="{FC354E4E-65C6-47E3-B515-5A32CCB24DC0}" dt="2023-01-15T14:08:06.934" v="885"/>
          <ac:spMkLst>
            <pc:docMk/>
            <pc:sldMk cId="0" sldId="283"/>
            <ac:spMk id="32795" creationId="{D016B1EF-8BEC-F26B-CBFD-3D1608DBC035}"/>
          </ac:spMkLst>
        </pc:spChg>
        <pc:spChg chg="replST">
          <ac:chgData name="Mario Blouin" userId="c9e8c2cd067712e5" providerId="LiveId" clId="{FC354E4E-65C6-47E3-B515-5A32CCB24DC0}" dt="2023-01-15T14:08:06.940" v="886"/>
          <ac:spMkLst>
            <pc:docMk/>
            <pc:sldMk cId="0" sldId="283"/>
            <ac:spMk id="32796" creationId="{268E7FD1-BE64-8103-531C-4EBD21531029}"/>
          </ac:spMkLst>
        </pc:spChg>
        <pc:grpChg chg="replST">
          <ac:chgData name="Mario Blouin" userId="c9e8c2cd067712e5" providerId="LiveId" clId="{FC354E4E-65C6-47E3-B515-5A32CCB24DC0}" dt="2023-01-15T14:08:06.930" v="884"/>
          <ac:grpSpMkLst>
            <pc:docMk/>
            <pc:sldMk cId="0" sldId="283"/>
            <ac:grpSpMk id="32797" creationId="{B8C856A2-0609-D1DB-4A4F-E0279267CBEE}"/>
          </ac:grpSpMkLst>
        </pc:grpChg>
      </pc:sldChg>
      <pc:sldChg chg="modSp mod">
        <pc:chgData name="Mario Blouin" userId="c9e8c2cd067712e5" providerId="LiveId" clId="{FC354E4E-65C6-47E3-B515-5A32CCB24DC0}" dt="2023-01-15T14:09:01.257" v="925"/>
        <pc:sldMkLst>
          <pc:docMk/>
          <pc:sldMk cId="0" sldId="284"/>
        </pc:sldMkLst>
        <pc:spChg chg="mod replST">
          <ac:chgData name="Mario Blouin" userId="c9e8c2cd067712e5" providerId="LiveId" clId="{FC354E4E-65C6-47E3-B515-5A32CCB24DC0}" dt="2023-01-15T14:09:01.257" v="925"/>
          <ac:spMkLst>
            <pc:docMk/>
            <pc:sldMk cId="0" sldId="284"/>
            <ac:spMk id="33794" creationId="{CDE75B54-C998-AFD9-F451-426B816BEE64}"/>
          </ac:spMkLst>
        </pc:spChg>
        <pc:spChg chg="replST">
          <ac:chgData name="Mario Blouin" userId="c9e8c2cd067712e5" providerId="LiveId" clId="{FC354E4E-65C6-47E3-B515-5A32CCB24DC0}" dt="2023-01-15T14:08:06.952" v="888"/>
          <ac:spMkLst>
            <pc:docMk/>
            <pc:sldMk cId="0" sldId="284"/>
            <ac:spMk id="33806" creationId="{798175FC-7228-6E80-3157-606426A35583}"/>
          </ac:spMkLst>
        </pc:spChg>
        <pc:spChg chg="replST">
          <ac:chgData name="Mario Blouin" userId="c9e8c2cd067712e5" providerId="LiveId" clId="{FC354E4E-65C6-47E3-B515-5A32CCB24DC0}" dt="2023-01-15T14:08:06.961" v="890"/>
          <ac:spMkLst>
            <pc:docMk/>
            <pc:sldMk cId="0" sldId="284"/>
            <ac:spMk id="33819" creationId="{5F55ABB7-648C-254A-6BE0-27303D46D599}"/>
          </ac:spMkLst>
        </pc:spChg>
        <pc:spChg chg="replST">
          <ac:chgData name="Mario Blouin" userId="c9e8c2cd067712e5" providerId="LiveId" clId="{FC354E4E-65C6-47E3-B515-5A32CCB24DC0}" dt="2023-01-15T14:08:06.964" v="891"/>
          <ac:spMkLst>
            <pc:docMk/>
            <pc:sldMk cId="0" sldId="284"/>
            <ac:spMk id="33820" creationId="{43028150-7FE5-0CA9-9597-3957E14E4A68}"/>
          </ac:spMkLst>
        </pc:spChg>
        <pc:grpChg chg="replST">
          <ac:chgData name="Mario Blouin" userId="c9e8c2cd067712e5" providerId="LiveId" clId="{FC354E4E-65C6-47E3-B515-5A32CCB24DC0}" dt="2023-01-15T14:08:06.956" v="889"/>
          <ac:grpSpMkLst>
            <pc:docMk/>
            <pc:sldMk cId="0" sldId="284"/>
            <ac:grpSpMk id="33821" creationId="{38189CBE-91D0-36A1-D59A-35FDD1D59F5C}"/>
          </ac:grpSpMkLst>
        </pc:grpChg>
      </pc:sldChg>
      <pc:sldChg chg="modSp mod">
        <pc:chgData name="Mario Blouin" userId="c9e8c2cd067712e5" providerId="LiveId" clId="{FC354E4E-65C6-47E3-B515-5A32CCB24DC0}" dt="2023-01-15T14:08:06.988" v="896"/>
        <pc:sldMkLst>
          <pc:docMk/>
          <pc:sldMk cId="0" sldId="285"/>
        </pc:sldMkLst>
        <pc:spChg chg="mod replST">
          <ac:chgData name="Mario Blouin" userId="c9e8c2cd067712e5" providerId="LiveId" clId="{FC354E4E-65C6-47E3-B515-5A32CCB24DC0}" dt="2023-01-15T14:08:06.971" v="892"/>
          <ac:spMkLst>
            <pc:docMk/>
            <pc:sldMk cId="0" sldId="285"/>
            <ac:spMk id="34818" creationId="{85CF5671-5BD8-E96D-25C3-C64A1FF30209}"/>
          </ac:spMkLst>
        </pc:spChg>
        <pc:spChg chg="replST">
          <ac:chgData name="Mario Blouin" userId="c9e8c2cd067712e5" providerId="LiveId" clId="{FC354E4E-65C6-47E3-B515-5A32CCB24DC0}" dt="2023-01-15T14:08:06.975" v="893"/>
          <ac:spMkLst>
            <pc:docMk/>
            <pc:sldMk cId="0" sldId="285"/>
            <ac:spMk id="34834" creationId="{10AB983C-1A73-D32E-2512-50BAEA5B17AC}"/>
          </ac:spMkLst>
        </pc:spChg>
        <pc:spChg chg="replST">
          <ac:chgData name="Mario Blouin" userId="c9e8c2cd067712e5" providerId="LiveId" clId="{FC354E4E-65C6-47E3-B515-5A32CCB24DC0}" dt="2023-01-15T14:08:06.983" v="895"/>
          <ac:spMkLst>
            <pc:docMk/>
            <pc:sldMk cId="0" sldId="285"/>
            <ac:spMk id="34843" creationId="{A9AA0C0C-6575-C143-A9D1-05A8B245925A}"/>
          </ac:spMkLst>
        </pc:spChg>
        <pc:spChg chg="replST">
          <ac:chgData name="Mario Blouin" userId="c9e8c2cd067712e5" providerId="LiveId" clId="{FC354E4E-65C6-47E3-B515-5A32CCB24DC0}" dt="2023-01-15T14:08:06.988" v="896"/>
          <ac:spMkLst>
            <pc:docMk/>
            <pc:sldMk cId="0" sldId="285"/>
            <ac:spMk id="34844" creationId="{F1604141-1A8B-9823-0075-004481D1084C}"/>
          </ac:spMkLst>
        </pc:spChg>
        <pc:grpChg chg="replST">
          <ac:chgData name="Mario Blouin" userId="c9e8c2cd067712e5" providerId="LiveId" clId="{FC354E4E-65C6-47E3-B515-5A32CCB24DC0}" dt="2023-01-15T14:08:06.979" v="894"/>
          <ac:grpSpMkLst>
            <pc:docMk/>
            <pc:sldMk cId="0" sldId="285"/>
            <ac:grpSpMk id="34845" creationId="{807B235E-F929-6B35-B5D6-DEC960FCB1FD}"/>
          </ac:grpSpMkLst>
        </pc:grpChg>
      </pc:sldChg>
      <pc:sldChg chg="modSp mod">
        <pc:chgData name="Mario Blouin" userId="c9e8c2cd067712e5" providerId="LiveId" clId="{FC354E4E-65C6-47E3-B515-5A32CCB24DC0}" dt="2023-01-15T14:09:03.763" v="926"/>
        <pc:sldMkLst>
          <pc:docMk/>
          <pc:sldMk cId="0" sldId="286"/>
        </pc:sldMkLst>
        <pc:spChg chg="mod replST">
          <ac:chgData name="Mario Blouin" userId="c9e8c2cd067712e5" providerId="LiveId" clId="{FC354E4E-65C6-47E3-B515-5A32CCB24DC0}" dt="2023-01-15T14:09:03.763" v="926"/>
          <ac:spMkLst>
            <pc:docMk/>
            <pc:sldMk cId="0" sldId="286"/>
            <ac:spMk id="35842" creationId="{BDA1EB6F-518B-5A3C-C976-B8C38D35B2BE}"/>
          </ac:spMkLst>
        </pc:spChg>
        <pc:spChg chg="replST">
          <ac:chgData name="Mario Blouin" userId="c9e8c2cd067712e5" providerId="LiveId" clId="{FC354E4E-65C6-47E3-B515-5A32CCB24DC0}" dt="2023-01-15T14:08:07.002" v="899"/>
          <ac:spMkLst>
            <pc:docMk/>
            <pc:sldMk cId="0" sldId="286"/>
            <ac:spMk id="35867" creationId="{0FE6C239-05BE-64FC-8943-BE12378EC941}"/>
          </ac:spMkLst>
        </pc:spChg>
        <pc:spChg chg="replST">
          <ac:chgData name="Mario Blouin" userId="c9e8c2cd067712e5" providerId="LiveId" clId="{FC354E4E-65C6-47E3-B515-5A32CCB24DC0}" dt="2023-01-15T14:08:07.006" v="900"/>
          <ac:spMkLst>
            <pc:docMk/>
            <pc:sldMk cId="0" sldId="286"/>
            <ac:spMk id="35868" creationId="{9DECF065-8B69-16E3-8DA5-8D76F1C8E403}"/>
          </ac:spMkLst>
        </pc:spChg>
        <pc:grpChg chg="replST">
          <ac:chgData name="Mario Blouin" userId="c9e8c2cd067712e5" providerId="LiveId" clId="{FC354E4E-65C6-47E3-B515-5A32CCB24DC0}" dt="2023-01-15T14:08:06.998" v="898"/>
          <ac:grpSpMkLst>
            <pc:docMk/>
            <pc:sldMk cId="0" sldId="286"/>
            <ac:grpSpMk id="35869" creationId="{2DD8A0EF-E59B-7090-8DBA-56A3B3EDCCF3}"/>
          </ac:grpSpMkLst>
        </pc:grpChg>
      </pc:sldChg>
      <pc:sldChg chg="modSp mod">
        <pc:chgData name="Mario Blouin" userId="c9e8c2cd067712e5" providerId="LiveId" clId="{FC354E4E-65C6-47E3-B515-5A32CCB24DC0}" dt="2023-01-15T14:09:05.439" v="927"/>
        <pc:sldMkLst>
          <pc:docMk/>
          <pc:sldMk cId="0" sldId="287"/>
        </pc:sldMkLst>
        <pc:spChg chg="mod replST">
          <ac:chgData name="Mario Blouin" userId="c9e8c2cd067712e5" providerId="LiveId" clId="{FC354E4E-65C6-47E3-B515-5A32CCB24DC0}" dt="2023-01-15T14:09:05.439" v="927"/>
          <ac:spMkLst>
            <pc:docMk/>
            <pc:sldMk cId="0" sldId="287"/>
            <ac:spMk id="36866" creationId="{FA883E69-2CA4-EA1F-4322-EB7ACF65CB76}"/>
          </ac:spMkLst>
        </pc:spChg>
        <pc:spChg chg="replST">
          <ac:chgData name="Mario Blouin" userId="c9e8c2cd067712e5" providerId="LiveId" clId="{FC354E4E-65C6-47E3-B515-5A32CCB24DC0}" dt="2023-01-15T14:08:07.020" v="903"/>
          <ac:spMkLst>
            <pc:docMk/>
            <pc:sldMk cId="0" sldId="287"/>
            <ac:spMk id="36891" creationId="{77640935-AE43-7246-735B-1F40E9756CF9}"/>
          </ac:spMkLst>
        </pc:spChg>
        <pc:spChg chg="replST">
          <ac:chgData name="Mario Blouin" userId="c9e8c2cd067712e5" providerId="LiveId" clId="{FC354E4E-65C6-47E3-B515-5A32CCB24DC0}" dt="2023-01-15T14:08:07.024" v="904"/>
          <ac:spMkLst>
            <pc:docMk/>
            <pc:sldMk cId="0" sldId="287"/>
            <ac:spMk id="36892" creationId="{35FB8CA4-7891-BC5F-1010-E31C86BA425A}"/>
          </ac:spMkLst>
        </pc:spChg>
        <pc:grpChg chg="replST">
          <ac:chgData name="Mario Blouin" userId="c9e8c2cd067712e5" providerId="LiveId" clId="{FC354E4E-65C6-47E3-B515-5A32CCB24DC0}" dt="2023-01-15T14:08:07.016" v="902"/>
          <ac:grpSpMkLst>
            <pc:docMk/>
            <pc:sldMk cId="0" sldId="287"/>
            <ac:grpSpMk id="36893" creationId="{E2991A7F-CDBC-92F1-ABE6-FF2ECA64E78D}"/>
          </ac:grpSpMkLst>
        </pc:grpChg>
      </pc:sldChg>
      <pc:sldChg chg="modSp mod">
        <pc:chgData name="Mario Blouin" userId="c9e8c2cd067712e5" providerId="LiveId" clId="{FC354E4E-65C6-47E3-B515-5A32CCB24DC0}" dt="2023-01-15T14:09:07.908" v="928"/>
        <pc:sldMkLst>
          <pc:docMk/>
          <pc:sldMk cId="0" sldId="288"/>
        </pc:sldMkLst>
        <pc:spChg chg="mod replST">
          <ac:chgData name="Mario Blouin" userId="c9e8c2cd067712e5" providerId="LiveId" clId="{FC354E4E-65C6-47E3-B515-5A32CCB24DC0}" dt="2023-01-15T14:09:07.908" v="928"/>
          <ac:spMkLst>
            <pc:docMk/>
            <pc:sldMk cId="0" sldId="288"/>
            <ac:spMk id="37890" creationId="{680BA055-BBCF-58C6-ACB6-6D583A0B0FCE}"/>
          </ac:spMkLst>
        </pc:spChg>
        <pc:spChg chg="replST">
          <ac:chgData name="Mario Blouin" userId="c9e8c2cd067712e5" providerId="LiveId" clId="{FC354E4E-65C6-47E3-B515-5A32CCB24DC0}" dt="2023-01-15T14:08:07.038" v="907"/>
          <ac:spMkLst>
            <pc:docMk/>
            <pc:sldMk cId="0" sldId="288"/>
            <ac:spMk id="37915" creationId="{CA8AA484-DBCD-B0AE-325C-71A2739746E7}"/>
          </ac:spMkLst>
        </pc:spChg>
        <pc:spChg chg="replST">
          <ac:chgData name="Mario Blouin" userId="c9e8c2cd067712e5" providerId="LiveId" clId="{FC354E4E-65C6-47E3-B515-5A32CCB24DC0}" dt="2023-01-15T14:08:07.042" v="908"/>
          <ac:spMkLst>
            <pc:docMk/>
            <pc:sldMk cId="0" sldId="288"/>
            <ac:spMk id="37916" creationId="{1DEAE568-E546-434D-E17B-2D3ECE81B23B}"/>
          </ac:spMkLst>
        </pc:spChg>
        <pc:grpChg chg="replST">
          <ac:chgData name="Mario Blouin" userId="c9e8c2cd067712e5" providerId="LiveId" clId="{FC354E4E-65C6-47E3-B515-5A32CCB24DC0}" dt="2023-01-15T14:08:07.034" v="906"/>
          <ac:grpSpMkLst>
            <pc:docMk/>
            <pc:sldMk cId="0" sldId="288"/>
            <ac:grpSpMk id="37918" creationId="{8B508268-6C6B-1F52-F91F-50976302239A}"/>
          </ac:grpSpMkLst>
        </pc:grpChg>
      </pc:sldChg>
      <pc:sldChg chg="modSp mod">
        <pc:chgData name="Mario Blouin" userId="c9e8c2cd067712e5" providerId="LiveId" clId="{FC354E4E-65C6-47E3-B515-5A32CCB24DC0}" dt="2023-01-15T14:08:07.054" v="911"/>
        <pc:sldMkLst>
          <pc:docMk/>
          <pc:sldMk cId="0" sldId="289"/>
        </pc:sldMkLst>
        <pc:spChg chg="mod replST">
          <ac:chgData name="Mario Blouin" userId="c9e8c2cd067712e5" providerId="LiveId" clId="{FC354E4E-65C6-47E3-B515-5A32CCB24DC0}" dt="2023-01-15T14:08:07.047" v="909"/>
          <ac:spMkLst>
            <pc:docMk/>
            <pc:sldMk cId="0" sldId="289"/>
            <ac:spMk id="38914" creationId="{9EE20E01-9379-1678-D760-0C4EA4F7165D}"/>
          </ac:spMkLst>
        </pc:spChg>
        <pc:spChg chg="replST">
          <ac:chgData name="Mario Blouin" userId="c9e8c2cd067712e5" providerId="LiveId" clId="{FC354E4E-65C6-47E3-B515-5A32CCB24DC0}" dt="2023-01-15T14:08:07.054" v="911"/>
          <ac:spMkLst>
            <pc:docMk/>
            <pc:sldMk cId="0" sldId="289"/>
            <ac:spMk id="38939" creationId="{664EBE8C-799A-1F9E-3068-70EBEA7821C6}"/>
          </ac:spMkLst>
        </pc:spChg>
        <pc:grpChg chg="replST">
          <ac:chgData name="Mario Blouin" userId="c9e8c2cd067712e5" providerId="LiveId" clId="{FC354E4E-65C6-47E3-B515-5A32CCB24DC0}" dt="2023-01-15T14:08:07.051" v="910"/>
          <ac:grpSpMkLst>
            <pc:docMk/>
            <pc:sldMk cId="0" sldId="289"/>
            <ac:grpSpMk id="38941" creationId="{D085D6CE-8B20-3D60-0601-983B36A22F19}"/>
          </ac:grpSpMkLst>
        </pc:grpChg>
      </pc:sldChg>
      <pc:sldChg chg="modSp mod modAnim">
        <pc:chgData name="Mario Blouin" userId="c9e8c2cd067712e5" providerId="LiveId" clId="{FC354E4E-65C6-47E3-B515-5A32CCB24DC0}" dt="2023-01-15T14:09:12.515" v="929"/>
        <pc:sldMkLst>
          <pc:docMk/>
          <pc:sldMk cId="0" sldId="290"/>
        </pc:sldMkLst>
        <pc:spChg chg="mod replST">
          <ac:chgData name="Mario Blouin" userId="c9e8c2cd067712e5" providerId="LiveId" clId="{FC354E4E-65C6-47E3-B515-5A32CCB24DC0}" dt="2023-01-15T14:08:07.059" v="912"/>
          <ac:spMkLst>
            <pc:docMk/>
            <pc:sldMk cId="0" sldId="290"/>
            <ac:spMk id="39938" creationId="{72A4C756-F498-4B71-E4A5-E13434259F32}"/>
          </ac:spMkLst>
        </pc:spChg>
        <pc:spChg chg="mod replST">
          <ac:chgData name="Mario Blouin" userId="c9e8c2cd067712e5" providerId="LiveId" clId="{FC354E4E-65C6-47E3-B515-5A32CCB24DC0}" dt="2023-01-15T14:09:12.515" v="929"/>
          <ac:spMkLst>
            <pc:docMk/>
            <pc:sldMk cId="0" sldId="290"/>
            <ac:spMk id="39939" creationId="{164F8055-B991-BD62-CBEB-8FBE057D5C4E}"/>
          </ac:spMkLst>
        </pc:spChg>
      </pc:sldChg>
      <pc:sldChg chg="modSp del">
        <pc:chgData name="Mario Blouin" userId="c9e8c2cd067712e5" providerId="LiveId" clId="{FC354E4E-65C6-47E3-B515-5A32CCB24DC0}" dt="2023-01-15T13:57:57.529" v="609" actId="2696"/>
        <pc:sldMkLst>
          <pc:docMk/>
          <pc:sldMk cId="0" sldId="291"/>
        </pc:sldMkLst>
        <pc:spChg chg="mod">
          <ac:chgData name="Mario Blouin" userId="c9e8c2cd067712e5" providerId="LiveId" clId="{FC354E4E-65C6-47E3-B515-5A32CCB24DC0}" dt="2023-01-15T13:57:52.253" v="608" actId="20577"/>
          <ac:spMkLst>
            <pc:docMk/>
            <pc:sldMk cId="0" sldId="291"/>
            <ac:spMk id="40962" creationId="{98BD4B8A-B26A-1028-7103-10F0F72326D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0E3C8-21F8-92F8-E0D2-B76A7FCA6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FB920A-243E-A2B5-FAED-27B239BCBA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F82887-93B4-4161-5E0D-CF342C2DF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B9AD6-41E2-10C6-F645-41D4A0B04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A6C25-7326-E5E3-B8EB-084BDAB72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981B7-878F-4402-A768-C9326DE11EEA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835987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2F6A3-E2C1-C164-9E9E-DBC93BD885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FFE73F-2BDE-843B-86FE-6CD73A670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5EA01-925D-EB8B-5B0B-2A18A60EB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DDF45F-2C2A-6E48-ED29-3CD441864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D6D11-1816-F318-A196-EE1CAFABC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CE03E-42CE-45F5-B495-33D80A7A7ABA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71965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E5DFEF-69B7-055B-6BCA-BDA6973FDF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224FE5-4016-E564-80E8-F0A9518321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09C31-456F-BA01-D814-04DA3FD90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770F8B-165B-6322-AE13-71661E722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0C8FC-4857-4993-827E-F6CA62D3B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410F6-B647-4F0A-AD2A-7EFD831E7DDF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37665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87676-7829-06E0-2BD7-B7D3BC9A0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C31C3-A0A8-DAFC-24D7-4789A0B19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1900E-9704-E980-82C2-28881B063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A094D9-D12F-AE34-4364-E962529B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C42D53-7C1C-DB71-E530-541228484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4EDAE-8E50-4686-B542-8DE5A815931C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04767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11A8B-A1F0-ECA2-125D-24651718E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ADF671-2737-9196-C7EF-BFF2221A8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38558-D041-2276-1121-49BF30D9A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3EED6-07CE-13B6-C325-BB69FAF0C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C068E-23B6-8CF4-FC0A-563C074B1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BFC14-C5FB-42A6-B35B-7302BE5F9930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276131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C3802-C196-E21A-DAE9-C52455986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812F2-E5E6-430C-7667-B09FF3B8E6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EFCB24-5218-08A2-2222-E9E2A3F1EF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B09217-B7FE-96ED-389A-C5D39A0A4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78A1BF-CCB9-AA31-008F-D842BDB2C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6981D1-D96E-9D10-6E03-C770F12E5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35833-8683-4E5F-936B-317C7C1A48E1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206393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FC282-FE9F-F67A-4FA6-C49ED66C8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B4515-B802-E696-C28A-123B5DE80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3B1500-69C7-5CBD-06C0-39D509395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834E0C-02C4-816A-36B7-799BB31C6A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20B5BC-6390-7744-0402-F0332DFDA0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6BF4F5-0BD3-736B-5C30-CE9ECE3C8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4D3BE8-A99E-5C1F-B138-4BADE1EBE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2C487E-0A84-69B9-4D08-B4D2B8D29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73A405-1570-45E4-88B8-440A96F77060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33153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FAAA4-CAF1-1515-7625-CEBD59812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8F3A69-3B76-20A0-FAC2-003F00FF0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75E087-9495-27AC-E160-A79F9C676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BB7016-269A-81E0-DC4E-0479BF568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62FC8-BACB-4EDA-B874-2258A99876F1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932887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8BFDD3-77A8-6F28-D149-AF9046C61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97ED3F-4073-3E4A-3835-D2BD5E565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3465D-05B9-05CC-82F9-23E33B8B1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E419BF-3C8D-45D2-80D4-AB69FA8A37DB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02136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B1A7E-3F42-64A2-8024-2AC986971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C5C67-38E3-A125-676E-95379C88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547F2-939C-777E-20F8-9F63A269E0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93A2EF-D416-9549-261C-08C2333FD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280026-9886-7D77-A2C1-CB70F380C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1791-0256-4B2E-2375-075524230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5F9AE-F369-4574-B5F9-EE3B34881A3A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04052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D86D1-FFC6-8118-925D-A4544DCD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824809-606B-68C4-238E-E8EB5570C1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E1C6D4-0961-A311-D307-1CE314BE33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1A9D3F-91DE-9880-2862-4CA53D66F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65695F-84FB-E7A0-5585-FFA94F015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49BA08-2E7F-6F0A-D9FF-3D950F98A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DD663-5421-475B-96C1-CC391B380BBB}" type="slidenum">
              <a:rPr lang="en-US" altLang="fr-FR"/>
              <a:pPr/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98769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E5CF694-B319-08A8-C698-25438F933E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38DD02D-B9AD-5011-0860-8609E41DF0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A1DF501-3D3E-4BA6-D98E-6B0B9E6A496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50A08EF-7785-6C57-5E97-B4309333D8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5CDBA98-8148-804F-8B0F-5B4F75570CF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7F62235-9860-431A-BEEE-1211819962A5}" type="slidenum">
              <a:rPr lang="en-US" altLang="fr-FR"/>
              <a:pPr/>
              <a:t>‹#›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60.xml"/><Relationship Id="rId13" Type="http://schemas.openxmlformats.org/officeDocument/2006/relationships/tags" Target="../tags/tag65.xml"/><Relationship Id="rId18" Type="http://schemas.openxmlformats.org/officeDocument/2006/relationships/audio" Target="../media/audio2.wav"/><Relationship Id="rId3" Type="http://schemas.openxmlformats.org/officeDocument/2006/relationships/tags" Target="../tags/tag55.xml"/><Relationship Id="rId7" Type="http://schemas.openxmlformats.org/officeDocument/2006/relationships/tags" Target="../tags/tag59.xml"/><Relationship Id="rId12" Type="http://schemas.openxmlformats.org/officeDocument/2006/relationships/tags" Target="../tags/tag64.xml"/><Relationship Id="rId17" Type="http://schemas.openxmlformats.org/officeDocument/2006/relationships/audio" Target="../media/audio1.wav"/><Relationship Id="rId2" Type="http://schemas.openxmlformats.org/officeDocument/2006/relationships/tags" Target="../tags/tag54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53.xml"/><Relationship Id="rId6" Type="http://schemas.openxmlformats.org/officeDocument/2006/relationships/tags" Target="../tags/tag58.xml"/><Relationship Id="rId11" Type="http://schemas.openxmlformats.org/officeDocument/2006/relationships/tags" Target="../tags/tag63.xml"/><Relationship Id="rId5" Type="http://schemas.openxmlformats.org/officeDocument/2006/relationships/tags" Target="../tags/tag57.xml"/><Relationship Id="rId15" Type="http://schemas.openxmlformats.org/officeDocument/2006/relationships/tags" Target="../tags/tag67.xml"/><Relationship Id="rId10" Type="http://schemas.openxmlformats.org/officeDocument/2006/relationships/tags" Target="../tags/tag62.xml"/><Relationship Id="rId4" Type="http://schemas.openxmlformats.org/officeDocument/2006/relationships/tags" Target="../tags/tag56.xml"/><Relationship Id="rId9" Type="http://schemas.openxmlformats.org/officeDocument/2006/relationships/tags" Target="../tags/tag61.xml"/><Relationship Id="rId14" Type="http://schemas.openxmlformats.org/officeDocument/2006/relationships/tags" Target="../tags/tag6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13" Type="http://schemas.openxmlformats.org/officeDocument/2006/relationships/tags" Target="../tags/tag80.xml"/><Relationship Id="rId18" Type="http://schemas.openxmlformats.org/officeDocument/2006/relationships/tags" Target="../tags/tag85.xml"/><Relationship Id="rId3" Type="http://schemas.openxmlformats.org/officeDocument/2006/relationships/tags" Target="../tags/tag70.xml"/><Relationship Id="rId21" Type="http://schemas.openxmlformats.org/officeDocument/2006/relationships/audio" Target="../media/audio1.wav"/><Relationship Id="rId7" Type="http://schemas.openxmlformats.org/officeDocument/2006/relationships/tags" Target="../tags/tag74.xml"/><Relationship Id="rId12" Type="http://schemas.openxmlformats.org/officeDocument/2006/relationships/tags" Target="../tags/tag79.xml"/><Relationship Id="rId17" Type="http://schemas.openxmlformats.org/officeDocument/2006/relationships/tags" Target="../tags/tag84.xml"/><Relationship Id="rId2" Type="http://schemas.openxmlformats.org/officeDocument/2006/relationships/tags" Target="../tags/tag69.xml"/><Relationship Id="rId16" Type="http://schemas.openxmlformats.org/officeDocument/2006/relationships/tags" Target="../tags/tag83.xml"/><Relationship Id="rId20" Type="http://schemas.openxmlformats.org/officeDocument/2006/relationships/slideLayout" Target="../slideLayouts/slideLayout2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tags" Target="../tags/tag78.xml"/><Relationship Id="rId5" Type="http://schemas.openxmlformats.org/officeDocument/2006/relationships/tags" Target="../tags/tag72.xml"/><Relationship Id="rId15" Type="http://schemas.openxmlformats.org/officeDocument/2006/relationships/tags" Target="../tags/tag82.xml"/><Relationship Id="rId10" Type="http://schemas.openxmlformats.org/officeDocument/2006/relationships/tags" Target="../tags/tag77.xml"/><Relationship Id="rId19" Type="http://schemas.openxmlformats.org/officeDocument/2006/relationships/tags" Target="../tags/tag86.xml"/><Relationship Id="rId4" Type="http://schemas.openxmlformats.org/officeDocument/2006/relationships/tags" Target="../tags/tag71.xml"/><Relationship Id="rId9" Type="http://schemas.openxmlformats.org/officeDocument/2006/relationships/tags" Target="../tags/tag76.xml"/><Relationship Id="rId14" Type="http://schemas.openxmlformats.org/officeDocument/2006/relationships/tags" Target="../tags/tag8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audio" Target="../media/audio3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9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93.xml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audio" Target="../media/audio3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9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audio" Target="../media/audio3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9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01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audio" Target="../media/audio3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audio" Target="../media/audio3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7" Type="http://schemas.openxmlformats.org/officeDocument/2006/relationships/audio" Target="../media/audio3.wav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11.xml"/><Relationship Id="rId4" Type="http://schemas.openxmlformats.org/officeDocument/2006/relationships/tags" Target="../tags/tag1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audio" Target="../media/audio3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7" Type="http://schemas.openxmlformats.org/officeDocument/2006/relationships/audio" Target="../media/audio3.wav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4" Type="http://schemas.openxmlformats.org/officeDocument/2006/relationships/tags" Target="../tags/tag6.xml"/><Relationship Id="rId9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7" Type="http://schemas.openxmlformats.org/officeDocument/2006/relationships/audio" Target="../media/audio3.wav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25.xml"/><Relationship Id="rId4" Type="http://schemas.openxmlformats.org/officeDocument/2006/relationships/tags" Target="../tags/tag12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7" Type="http://schemas.openxmlformats.org/officeDocument/2006/relationships/audio" Target="../media/audio3.wav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0.xml"/><Relationship Id="rId4" Type="http://schemas.openxmlformats.org/officeDocument/2006/relationships/tags" Target="../tags/tag12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audio" Target="../media/audio3.wav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5.xml"/><Relationship Id="rId4" Type="http://schemas.openxmlformats.org/officeDocument/2006/relationships/tags" Target="../tags/tag13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138.xml"/><Relationship Id="rId7" Type="http://schemas.openxmlformats.org/officeDocument/2006/relationships/audio" Target="../media/audio3.wav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audio" Target="../media/audio3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4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" Type="http://schemas.openxmlformats.org/officeDocument/2006/relationships/tags" Target="../tags/tag145.xml"/><Relationship Id="rId6" Type="http://schemas.openxmlformats.org/officeDocument/2006/relationships/audio" Target="../media/audio3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4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audio" Target="../media/audio3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5" Type="http://schemas.openxmlformats.org/officeDocument/2006/relationships/audio" Target="../media/audio3.wav"/><Relationship Id="rId4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4" Type="http://schemas.openxmlformats.org/officeDocument/2006/relationships/audio" Target="../media/audio4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21.xml"/><Relationship Id="rId3" Type="http://schemas.openxmlformats.org/officeDocument/2006/relationships/tags" Target="../tags/tag16.xml"/><Relationship Id="rId7" Type="http://schemas.openxmlformats.org/officeDocument/2006/relationships/tags" Target="../tags/tag20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10" Type="http://schemas.openxmlformats.org/officeDocument/2006/relationships/audio" Target="../media/audio1.wav"/><Relationship Id="rId4" Type="http://schemas.openxmlformats.org/officeDocument/2006/relationships/tags" Target="../tags/tag17.xml"/><Relationship Id="rId9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audio" Target="../media/audio1.wav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7" Type="http://schemas.openxmlformats.org/officeDocument/2006/relationships/audio" Target="../media/audio1.wav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31.xml"/><Relationship Id="rId4" Type="http://schemas.openxmlformats.org/officeDocument/2006/relationships/tags" Target="../tags/tag3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7" Type="http://schemas.openxmlformats.org/officeDocument/2006/relationships/audio" Target="../media/audio1.wav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slideLayout" Target="../slideLayouts/slideLayout6.xml"/><Relationship Id="rId5" Type="http://schemas.openxmlformats.org/officeDocument/2006/relationships/tags" Target="../tags/tag40.xml"/><Relationship Id="rId4" Type="http://schemas.openxmlformats.org/officeDocument/2006/relationships/tags" Target="../tags/tag3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48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43.xml"/><Relationship Id="rId7" Type="http://schemas.openxmlformats.org/officeDocument/2006/relationships/tags" Target="../tags/tag47.xml"/><Relationship Id="rId12" Type="http://schemas.openxmlformats.org/officeDocument/2006/relationships/tags" Target="../tags/tag52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6" Type="http://schemas.openxmlformats.org/officeDocument/2006/relationships/tags" Target="../tags/tag46.xml"/><Relationship Id="rId11" Type="http://schemas.openxmlformats.org/officeDocument/2006/relationships/tags" Target="../tags/tag51.xml"/><Relationship Id="rId5" Type="http://schemas.openxmlformats.org/officeDocument/2006/relationships/tags" Target="../tags/tag45.xml"/><Relationship Id="rId15" Type="http://schemas.openxmlformats.org/officeDocument/2006/relationships/audio" Target="../media/audio2.wav"/><Relationship Id="rId10" Type="http://schemas.openxmlformats.org/officeDocument/2006/relationships/tags" Target="../tags/tag50.xml"/><Relationship Id="rId4" Type="http://schemas.openxmlformats.org/officeDocument/2006/relationships/tags" Target="../tags/tag44.xml"/><Relationship Id="rId9" Type="http://schemas.openxmlformats.org/officeDocument/2006/relationships/tags" Target="../tags/tag49.xml"/><Relationship Id="rId1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AFED098-366B-D271-3C94-A3CE74427186}"/>
              </a:ext>
            </a:extLst>
          </p:cNvPr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1219200"/>
            <a:ext cx="7772400" cy="1470025"/>
          </a:xfrm>
        </p:spPr>
        <p:txBody>
          <a:bodyPr anchor="ctr"/>
          <a:lstStyle/>
          <a:p>
            <a:r>
              <a:rPr lang="en-US" altLang="fr-FR" sz="44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Mesures</a:t>
            </a:r>
            <a:r>
              <a:rPr lang="en-US" altLang="fr-FR" sz="4400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fr-FR" sz="4400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impériales</a:t>
            </a:r>
            <a:endParaRPr lang="en-US" altLang="fr-FR" sz="4400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2" name="Text Box 4">
            <a:extLst>
              <a:ext uri="{FF2B5EF4-FFF2-40B4-BE49-F238E27FC236}">
                <a16:creationId xmlns:a16="http://schemas.microsoft.com/office/drawing/2014/main" id="{9C13EA4F-3291-8A2A-AA29-2DF58DA76DC1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76438" y="3124200"/>
            <a:ext cx="52578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A" altLang="fr-FR" sz="2400" dirty="0">
                <a:solidFill>
                  <a:srgbClr val="FF0000"/>
                </a:solidFill>
              </a:rPr>
              <a:t>Toute mesure tient compte de l'espace qui reste constant.  </a:t>
            </a:r>
          </a:p>
          <a:p>
            <a:pPr algn="ctr">
              <a:spcBef>
                <a:spcPct val="50000"/>
              </a:spcBef>
            </a:pPr>
            <a:r>
              <a:rPr lang="fr-CA" altLang="fr-FR" sz="2400" dirty="0">
                <a:solidFill>
                  <a:srgbClr val="FF0000"/>
                </a:solidFill>
              </a:rPr>
              <a:t>Contrairement au système métrique, les mesures impériales ne sont pas basées sur les dizaines et n'utilisent pas les mètres, les centimètres ou les millimètres.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0" grpId="1"/>
      <p:bldP spid="20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2" name="Rectangle 98">
            <a:extLst>
              <a:ext uri="{FF2B5EF4-FFF2-40B4-BE49-F238E27FC236}">
                <a16:creationId xmlns:a16="http://schemas.microsoft.com/office/drawing/2014/main" id="{32943F8F-CE4A-F508-14D6-369D5774469E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891213" y="4305300"/>
            <a:ext cx="7620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241" name="Rectangle 97">
            <a:extLst>
              <a:ext uri="{FF2B5EF4-FFF2-40B4-BE49-F238E27FC236}">
                <a16:creationId xmlns:a16="http://schemas.microsoft.com/office/drawing/2014/main" id="{4DE3E8E3-AB4A-F2BD-BBF2-AB741BF71E72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600450" y="4324350"/>
            <a:ext cx="7620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236" name="Rectangle 92">
            <a:extLst>
              <a:ext uri="{FF2B5EF4-FFF2-40B4-BE49-F238E27FC236}">
                <a16:creationId xmlns:a16="http://schemas.microsoft.com/office/drawing/2014/main" id="{A451CA54-BFFD-68C1-FDDC-0B761E36C601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038975" y="4308475"/>
            <a:ext cx="7620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235" name="Rectangle 91">
            <a:extLst>
              <a:ext uri="{FF2B5EF4-FFF2-40B4-BE49-F238E27FC236}">
                <a16:creationId xmlns:a16="http://schemas.microsoft.com/office/drawing/2014/main" id="{A8ACCE7F-B098-8307-6D3C-9C495296325D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276975" y="4305300"/>
            <a:ext cx="7620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234" name="Rectangle 90">
            <a:extLst>
              <a:ext uri="{FF2B5EF4-FFF2-40B4-BE49-F238E27FC236}">
                <a16:creationId xmlns:a16="http://schemas.microsoft.com/office/drawing/2014/main" id="{DE14E2C4-8DB8-50B3-51C6-34A443BDE820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514975" y="4305300"/>
            <a:ext cx="7620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233" name="Rectangle 89">
            <a:extLst>
              <a:ext uri="{FF2B5EF4-FFF2-40B4-BE49-F238E27FC236}">
                <a16:creationId xmlns:a16="http://schemas.microsoft.com/office/drawing/2014/main" id="{6F2C7BFE-27AC-71F3-E6D5-C598F0F24118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56150" y="4302125"/>
            <a:ext cx="7620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232" name="Rectangle 88">
            <a:extLst>
              <a:ext uri="{FF2B5EF4-FFF2-40B4-BE49-F238E27FC236}">
                <a16:creationId xmlns:a16="http://schemas.microsoft.com/office/drawing/2014/main" id="{AA8C36EA-F40D-0628-8878-AC7DBEEF3911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90975" y="4298950"/>
            <a:ext cx="7620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231" name="Rectangle 87">
            <a:extLst>
              <a:ext uri="{FF2B5EF4-FFF2-40B4-BE49-F238E27FC236}">
                <a16:creationId xmlns:a16="http://schemas.microsoft.com/office/drawing/2014/main" id="{B5B0C480-4B58-9D43-310F-9B64C3DAC5F3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206750" y="4298950"/>
            <a:ext cx="771525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230" name="Rectangle 86">
            <a:extLst>
              <a:ext uri="{FF2B5EF4-FFF2-40B4-BE49-F238E27FC236}">
                <a16:creationId xmlns:a16="http://schemas.microsoft.com/office/drawing/2014/main" id="{2B964704-4D76-9FF2-77F4-F99B7E715629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463800" y="4306888"/>
            <a:ext cx="7620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86263202-17F4-1F7B-A4C1-1FE34F444DA6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0"/>
            </p:custDataLst>
          </p:nvPr>
        </p:nvSpPr>
        <p:spPr>
          <a:noFill/>
          <a:ln/>
        </p:spPr>
        <p:txBody>
          <a:bodyPr/>
          <a:lstStyle/>
          <a:p>
            <a:r>
              <a:rPr lang="en-US" altLang="fr-FR" dirty="0">
                <a:solidFill>
                  <a:srgbClr val="FF0000"/>
                </a:solidFill>
              </a:rPr>
              <a:t>Un </a:t>
            </a:r>
            <a:r>
              <a:rPr lang="en-US" altLang="fr-FR" dirty="0" err="1">
                <a:solidFill>
                  <a:srgbClr val="FF0000"/>
                </a:solidFill>
              </a:rPr>
              <a:t>huitième</a:t>
            </a:r>
            <a:r>
              <a:rPr lang="en-US" altLang="fr-FR" dirty="0">
                <a:solidFill>
                  <a:srgbClr val="FF0000"/>
                </a:solidFill>
              </a:rPr>
              <a:t> de </a:t>
            </a:r>
            <a:r>
              <a:rPr lang="en-US" altLang="fr-FR" dirty="0" err="1">
                <a:solidFill>
                  <a:srgbClr val="FF0000"/>
                </a:solidFill>
              </a:rPr>
              <a:t>pouce</a:t>
            </a:r>
            <a:endParaRPr lang="en-US" altLang="fr-FR" dirty="0">
              <a:solidFill>
                <a:srgbClr val="FF0000"/>
              </a:solidFill>
            </a:endParaRP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377681C-67F1-718E-BF4A-1FB83C90FB29}"/>
              </a:ext>
            </a:extLst>
          </p:cNvPr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52400" y="1371600"/>
            <a:ext cx="87630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en-US" altLang="fr-FR">
                <a:solidFill>
                  <a:srgbClr val="0000CC"/>
                </a:solidFill>
              </a:rPr>
              <a:t>Cut into eight parts.</a:t>
            </a:r>
          </a:p>
          <a:p>
            <a:pPr algn="ctr">
              <a:buFontTx/>
              <a:buNone/>
            </a:pPr>
            <a:r>
              <a:rPr lang="en-US" altLang="fr-FR">
                <a:solidFill>
                  <a:srgbClr val="0000CC"/>
                </a:solidFill>
              </a:rPr>
              <a:t>1/8 is one of eight.</a:t>
            </a:r>
            <a:r>
              <a:rPr lang="en-US" altLang="fr-FR"/>
              <a:t> </a:t>
            </a:r>
          </a:p>
        </p:txBody>
      </p:sp>
      <p:sp>
        <p:nvSpPr>
          <p:cNvPr id="6171" name="Rectangle 27">
            <a:extLst>
              <a:ext uri="{FF2B5EF4-FFF2-40B4-BE49-F238E27FC236}">
                <a16:creationId xmlns:a16="http://schemas.microsoft.com/office/drawing/2014/main" id="{78AF35B1-F507-FE2B-32C3-18C0FC070422}"/>
              </a:ext>
            </a:extLst>
          </p:cNvPr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701800" y="4306888"/>
            <a:ext cx="762000" cy="6096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grpSp>
        <p:nvGrpSpPr>
          <p:cNvPr id="6240" name="Group 96">
            <a:extLst>
              <a:ext uri="{FF2B5EF4-FFF2-40B4-BE49-F238E27FC236}">
                <a16:creationId xmlns:a16="http://schemas.microsoft.com/office/drawing/2014/main" id="{2DCE5A3C-EBAE-F978-18C3-AE57DF18F6C9}"/>
              </a:ext>
            </a:extLst>
          </p:cNvPr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6238" name="Group 94">
              <a:extLst>
                <a:ext uri="{FF2B5EF4-FFF2-40B4-BE49-F238E27FC236}">
                  <a16:creationId xmlns:a16="http://schemas.microsoft.com/office/drawing/2014/main" id="{A5D116B8-2C85-E2BD-D486-ACE500CBCD6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912" y="1962"/>
              <a:chExt cx="4326" cy="1155"/>
            </a:xfrm>
          </p:grpSpPr>
          <p:sp>
            <p:nvSpPr>
              <p:cNvPr id="6209" name="Line 65">
                <a:extLst>
                  <a:ext uri="{FF2B5EF4-FFF2-40B4-BE49-F238E27FC236}">
                    <a16:creationId xmlns:a16="http://schemas.microsoft.com/office/drawing/2014/main" id="{B69ED5C2-D5B6-CA19-B3D9-979FF6EAAE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4" y="2565"/>
                <a:ext cx="0" cy="5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6237" name="Group 93">
                <a:extLst>
                  <a:ext uri="{FF2B5EF4-FFF2-40B4-BE49-F238E27FC236}">
                    <a16:creationId xmlns:a16="http://schemas.microsoft.com/office/drawing/2014/main" id="{A84B9547-90C9-D974-6DF2-2EC5AA21367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12" y="1962"/>
                <a:ext cx="4326" cy="1155"/>
                <a:chOff x="912" y="1962"/>
                <a:chExt cx="4326" cy="1155"/>
              </a:xfrm>
            </p:grpSpPr>
            <p:grpSp>
              <p:nvGrpSpPr>
                <p:cNvPr id="6199" name="Group 55">
                  <a:extLst>
                    <a:ext uri="{FF2B5EF4-FFF2-40B4-BE49-F238E27FC236}">
                      <a16:creationId xmlns:a16="http://schemas.microsoft.com/office/drawing/2014/main" id="{9B8EC7FC-A3F5-CCC4-18D8-27EBFD96FFF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12" y="1962"/>
                  <a:ext cx="4326" cy="1155"/>
                  <a:chOff x="741" y="672"/>
                  <a:chExt cx="4326" cy="1155"/>
                </a:xfrm>
              </p:grpSpPr>
              <p:sp>
                <p:nvSpPr>
                  <p:cNvPr id="6200" name="Line 56">
                    <a:extLst>
                      <a:ext uri="{FF2B5EF4-FFF2-40B4-BE49-F238E27FC236}">
                        <a16:creationId xmlns:a16="http://schemas.microsoft.com/office/drawing/2014/main" id="{1AB0DAD6-E9F7-6808-548E-CADA5632CB8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2832" y="1104"/>
                    <a:ext cx="0" cy="72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grpSp>
                <p:nvGrpSpPr>
                  <p:cNvPr id="6201" name="Group 57">
                    <a:extLst>
                      <a:ext uri="{FF2B5EF4-FFF2-40B4-BE49-F238E27FC236}">
                        <a16:creationId xmlns:a16="http://schemas.microsoft.com/office/drawing/2014/main" id="{2145AA33-D5C4-575C-3584-A3B25B8203C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41" y="672"/>
                    <a:ext cx="4326" cy="1155"/>
                    <a:chOff x="825" y="1101"/>
                    <a:chExt cx="4326" cy="1155"/>
                  </a:xfrm>
                </p:grpSpPr>
                <p:grpSp>
                  <p:nvGrpSpPr>
                    <p:cNvPr id="6202" name="Group 58">
                      <a:extLst>
                        <a:ext uri="{FF2B5EF4-FFF2-40B4-BE49-F238E27FC236}">
                          <a16:creationId xmlns:a16="http://schemas.microsoft.com/office/drawing/2014/main" id="{5073E9BC-612F-5973-B5AB-3B6C57B673F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60" y="1536"/>
                      <a:ext cx="3888" cy="720"/>
                      <a:chOff x="960" y="1121"/>
                      <a:chExt cx="3888" cy="720"/>
                    </a:xfrm>
                  </p:grpSpPr>
                  <p:sp>
                    <p:nvSpPr>
                      <p:cNvPr id="6203" name="Line 59">
                        <a:extLst>
                          <a:ext uri="{FF2B5EF4-FFF2-40B4-BE49-F238E27FC236}">
                            <a16:creationId xmlns:a16="http://schemas.microsoft.com/office/drawing/2014/main" id="{8BD160C1-6079-F6A6-ED78-53C15E234C1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824"/>
                        <a:ext cx="3888" cy="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fr-CA"/>
                      </a:p>
                    </p:txBody>
                  </p:sp>
                  <p:sp>
                    <p:nvSpPr>
                      <p:cNvPr id="6204" name="Line 60">
                        <a:extLst>
                          <a:ext uri="{FF2B5EF4-FFF2-40B4-BE49-F238E27FC236}">
                            <a16:creationId xmlns:a16="http://schemas.microsoft.com/office/drawing/2014/main" id="{39AF2AC4-5EC5-95D7-03A0-B4D8D2D409C5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77" y="1121"/>
                        <a:ext cx="0" cy="72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fr-CA"/>
                      </a:p>
                    </p:txBody>
                  </p:sp>
                  <p:sp>
                    <p:nvSpPr>
                      <p:cNvPr id="6205" name="Line 61">
                        <a:extLst>
                          <a:ext uri="{FF2B5EF4-FFF2-40B4-BE49-F238E27FC236}">
                            <a16:creationId xmlns:a16="http://schemas.microsoft.com/office/drawing/2014/main" id="{F47A6B4E-D14E-2ADA-9203-E77DAAA7FF6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31" y="1121"/>
                        <a:ext cx="0" cy="720"/>
                      </a:xfrm>
                      <a:prstGeom prst="line">
                        <a:avLst/>
                      </a:prstGeom>
                      <a:noFill/>
                      <a:ln w="571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endParaRPr lang="fr-CA"/>
                      </a:p>
                    </p:txBody>
                  </p:sp>
                </p:grpSp>
                <p:sp>
                  <p:nvSpPr>
                    <p:cNvPr id="6206" name="Text Box 62">
                      <a:extLst>
                        <a:ext uri="{FF2B5EF4-FFF2-40B4-BE49-F238E27FC236}">
                          <a16:creationId xmlns:a16="http://schemas.microsoft.com/office/drawing/2014/main" id="{4492FB3B-B60F-C0E8-E783-C062458F7B3A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25" y="1128"/>
                      <a:ext cx="576" cy="44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fr-FR" sz="4000"/>
                        <a:t>0</a:t>
                      </a:r>
                    </a:p>
                  </p:txBody>
                </p:sp>
                <p:sp>
                  <p:nvSpPr>
                    <p:cNvPr id="6207" name="Text Box 63">
                      <a:extLst>
                        <a:ext uri="{FF2B5EF4-FFF2-40B4-BE49-F238E27FC236}">
                          <a16:creationId xmlns:a16="http://schemas.microsoft.com/office/drawing/2014/main" id="{8440D35C-9931-93F2-2952-D8B4F014BD02}"/>
                        </a:ext>
                      </a:extLst>
                    </p:cNvPr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671" y="1101"/>
                      <a:ext cx="480" cy="44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fr-FR" sz="4000"/>
                        <a:t>1</a:t>
                      </a:r>
                    </a:p>
                  </p:txBody>
                </p:sp>
              </p:grpSp>
            </p:grpSp>
            <p:sp>
              <p:nvSpPr>
                <p:cNvPr id="6208" name="Line 64">
                  <a:extLst>
                    <a:ext uri="{FF2B5EF4-FFF2-40B4-BE49-F238E27FC236}">
                      <a16:creationId xmlns:a16="http://schemas.microsoft.com/office/drawing/2014/main" id="{13F3A07F-FA86-9854-5C96-6E3F5B813BE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034" y="2556"/>
                  <a:ext cx="0" cy="52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CA"/>
                </a:p>
              </p:txBody>
            </p:sp>
            <p:sp>
              <p:nvSpPr>
                <p:cNvPr id="6210" name="Line 66">
                  <a:extLst>
                    <a:ext uri="{FF2B5EF4-FFF2-40B4-BE49-F238E27FC236}">
                      <a16:creationId xmlns:a16="http://schemas.microsoft.com/office/drawing/2014/main" id="{83DF1029-C243-4F4C-A60E-BAA503BEFD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506" y="2670"/>
                  <a:ext cx="0" cy="4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CA"/>
                </a:p>
              </p:txBody>
            </p:sp>
            <p:sp>
              <p:nvSpPr>
                <p:cNvPr id="6211" name="Line 67">
                  <a:extLst>
                    <a:ext uri="{FF2B5EF4-FFF2-40B4-BE49-F238E27FC236}">
                      <a16:creationId xmlns:a16="http://schemas.microsoft.com/office/drawing/2014/main" id="{CE2A4EC5-2292-FBB7-5CE2-D33C0FFC40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54" y="2676"/>
                  <a:ext cx="0" cy="43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CA"/>
                </a:p>
              </p:txBody>
            </p:sp>
          </p:grpSp>
          <p:sp>
            <p:nvSpPr>
              <p:cNvPr id="6212" name="Line 68">
                <a:extLst>
                  <a:ext uri="{FF2B5EF4-FFF2-40B4-BE49-F238E27FC236}">
                    <a16:creationId xmlns:a16="http://schemas.microsoft.com/office/drawing/2014/main" id="{80B0971B-0A0B-02EA-381D-820B83C6EED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4" y="2667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6213" name="Line 69">
                <a:extLst>
                  <a:ext uri="{FF2B5EF4-FFF2-40B4-BE49-F238E27FC236}">
                    <a16:creationId xmlns:a16="http://schemas.microsoft.com/office/drawing/2014/main" id="{261B4691-81E8-D6AC-1DFA-3E62336758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34" y="2652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</p:grpSp>
        <p:sp>
          <p:nvSpPr>
            <p:cNvPr id="6214" name="Line 70">
              <a:extLst>
                <a:ext uri="{FF2B5EF4-FFF2-40B4-BE49-F238E27FC236}">
                  <a16:creationId xmlns:a16="http://schemas.microsoft.com/office/drawing/2014/main" id="{B3244BD6-6BD2-13B3-84DA-284CB0C8B0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6215" name="Line 71">
              <a:extLst>
                <a:ext uri="{FF2B5EF4-FFF2-40B4-BE49-F238E27FC236}">
                  <a16:creationId xmlns:a16="http://schemas.microsoft.com/office/drawing/2014/main" id="{D2775BE5-2FA1-EC4E-EF56-2F832EFEDB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6216" name="Line 72">
              <a:extLst>
                <a:ext uri="{FF2B5EF4-FFF2-40B4-BE49-F238E27FC236}">
                  <a16:creationId xmlns:a16="http://schemas.microsoft.com/office/drawing/2014/main" id="{BE1D68B6-DB0F-A33E-8BA5-EC0761283D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6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6217" name="Line 73">
              <a:extLst>
                <a:ext uri="{FF2B5EF4-FFF2-40B4-BE49-F238E27FC236}">
                  <a16:creationId xmlns:a16="http://schemas.microsoft.com/office/drawing/2014/main" id="{C6F2D7BE-2329-BA44-8C8A-65AC210943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8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6218" name="Line 74">
              <a:extLst>
                <a:ext uri="{FF2B5EF4-FFF2-40B4-BE49-F238E27FC236}">
                  <a16:creationId xmlns:a16="http://schemas.microsoft.com/office/drawing/2014/main" id="{AB94B5F7-CD9F-BD78-26B7-E6BDD46605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6219" name="Line 75">
              <a:extLst>
                <a:ext uri="{FF2B5EF4-FFF2-40B4-BE49-F238E27FC236}">
                  <a16:creationId xmlns:a16="http://schemas.microsoft.com/office/drawing/2014/main" id="{C4E884B9-1FA8-9FA7-9B8F-57564CD77D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6220" name="Line 76">
              <a:extLst>
                <a:ext uri="{FF2B5EF4-FFF2-40B4-BE49-F238E27FC236}">
                  <a16:creationId xmlns:a16="http://schemas.microsoft.com/office/drawing/2014/main" id="{CD7C4AA8-23E0-E4C4-A098-1E0109D4C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6221" name="Line 77">
              <a:extLst>
                <a:ext uri="{FF2B5EF4-FFF2-40B4-BE49-F238E27FC236}">
                  <a16:creationId xmlns:a16="http://schemas.microsoft.com/office/drawing/2014/main" id="{A6F3C98E-7D44-B34E-8B20-D96795CE89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6222" name="Text Box 78">
            <a:extLst>
              <a:ext uri="{FF2B5EF4-FFF2-40B4-BE49-F238E27FC236}">
                <a16:creationId xmlns:a16="http://schemas.microsoft.com/office/drawing/2014/main" id="{3A36DBD0-D67B-4665-F9F9-6B9B274ED9CA}"/>
              </a:ext>
            </a:extLst>
          </p:cNvPr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0" y="5334000"/>
            <a:ext cx="9144000" cy="1369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A" altLang="fr-FR" sz="2800" dirty="0">
                <a:solidFill>
                  <a:srgbClr val="FF6600"/>
                </a:solidFill>
              </a:rPr>
              <a:t>Remarquez la hauteur des lignes de séparation, ¼ et ½ sont plus hautes que celles plus courtes de 1/8</a:t>
            </a:r>
            <a:r>
              <a:rPr lang="en-US" altLang="fr-FR" sz="2800" dirty="0">
                <a:solidFill>
                  <a:srgbClr val="FF6600"/>
                </a:solidFill>
              </a:rPr>
              <a:t>.</a:t>
            </a:r>
            <a:r>
              <a:rPr lang="en-US" altLang="fr-FR" dirty="0"/>
              <a:t> </a:t>
            </a:r>
          </a:p>
          <a:p>
            <a:pPr>
              <a:spcBef>
                <a:spcPct val="50000"/>
              </a:spcBef>
            </a:pPr>
            <a:endParaRPr lang="en-US" altLang="fr-FR" dirty="0"/>
          </a:p>
        </p:txBody>
      </p:sp>
      <p:sp>
        <p:nvSpPr>
          <p:cNvPr id="6239" name="Text Box 95">
            <a:extLst>
              <a:ext uri="{FF2B5EF4-FFF2-40B4-BE49-F238E27FC236}">
                <a16:creationId xmlns:a16="http://schemas.microsoft.com/office/drawing/2014/main" id="{E49F3EF1-CEA1-1878-12CA-F9F5F1F949E2}"/>
              </a:ext>
            </a:extLst>
          </p:cNvPr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657350" y="2895600"/>
            <a:ext cx="61722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A" altLang="fr-FR" dirty="0">
                <a:solidFill>
                  <a:srgbClr val="336600"/>
                </a:solidFill>
              </a:rPr>
              <a:t>Comme l'espace précédent, le 1/8 peut être mesuré n'importe où.</a:t>
            </a:r>
            <a:endParaRPr lang="en-US" altLang="fr-FR" dirty="0">
              <a:solidFill>
                <a:srgbClr val="33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6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6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1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8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5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62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69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78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2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1NTBEL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86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62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8" name="1NTBEL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93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62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48" grpId="1"/>
      <p:bldP spid="6149" grpId="0"/>
      <p:bldP spid="62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>
            <a:extLst>
              <a:ext uri="{FF2B5EF4-FFF2-40B4-BE49-F238E27FC236}">
                <a16:creationId xmlns:a16="http://schemas.microsoft.com/office/drawing/2014/main" id="{F62DD7A3-4E27-9BFC-819B-B9454F6EFCCF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419975" y="4451350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39" name="Rectangle 71">
            <a:extLst>
              <a:ext uri="{FF2B5EF4-FFF2-40B4-BE49-F238E27FC236}">
                <a16:creationId xmlns:a16="http://schemas.microsoft.com/office/drawing/2014/main" id="{693D026A-D713-EDE2-4106-39C9D08697B6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7032625" y="4451350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38" name="Rectangle 70">
            <a:extLst>
              <a:ext uri="{FF2B5EF4-FFF2-40B4-BE49-F238E27FC236}">
                <a16:creationId xmlns:a16="http://schemas.microsoft.com/office/drawing/2014/main" id="{77B1A238-704B-078F-F316-6B26E85CA9A5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657975" y="4451350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37" name="Rectangle 69">
            <a:extLst>
              <a:ext uri="{FF2B5EF4-FFF2-40B4-BE49-F238E27FC236}">
                <a16:creationId xmlns:a16="http://schemas.microsoft.com/office/drawing/2014/main" id="{9AA8D294-3ACB-6BBE-37E9-E7ABE0CFA5BF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276975" y="4451350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36" name="Rectangle 68">
            <a:extLst>
              <a:ext uri="{FF2B5EF4-FFF2-40B4-BE49-F238E27FC236}">
                <a16:creationId xmlns:a16="http://schemas.microsoft.com/office/drawing/2014/main" id="{FD50A05E-E577-9374-2E88-BAA6160F6642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892800" y="4454525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35" name="Rectangle 67">
            <a:extLst>
              <a:ext uri="{FF2B5EF4-FFF2-40B4-BE49-F238E27FC236}">
                <a16:creationId xmlns:a16="http://schemas.microsoft.com/office/drawing/2014/main" id="{F806EFE2-3028-FBA8-8CDC-4894CEAB8422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508625" y="4454525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34" name="Rectangle 66">
            <a:extLst>
              <a:ext uri="{FF2B5EF4-FFF2-40B4-BE49-F238E27FC236}">
                <a16:creationId xmlns:a16="http://schemas.microsoft.com/office/drawing/2014/main" id="{8173F044-B52A-2085-D0ED-ED3B1D9C6843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143500" y="4454525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33" name="Rectangle 65">
            <a:extLst>
              <a:ext uri="{FF2B5EF4-FFF2-40B4-BE49-F238E27FC236}">
                <a16:creationId xmlns:a16="http://schemas.microsoft.com/office/drawing/2014/main" id="{467D5974-C95F-9731-1FCD-8757E8395C1E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765675" y="4454525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32" name="Rectangle 64">
            <a:extLst>
              <a:ext uri="{FF2B5EF4-FFF2-40B4-BE49-F238E27FC236}">
                <a16:creationId xmlns:a16="http://schemas.microsoft.com/office/drawing/2014/main" id="{4662E3ED-BA10-ECD2-3C48-90F0B34F99C7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368800" y="4454525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31" name="Rectangle 63">
            <a:extLst>
              <a:ext uri="{FF2B5EF4-FFF2-40B4-BE49-F238E27FC236}">
                <a16:creationId xmlns:a16="http://schemas.microsoft.com/office/drawing/2014/main" id="{41DF1E0D-6D11-6B0E-0941-04D5E90C96C4}"/>
              </a:ext>
            </a:extLst>
          </p:cNvPr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978275" y="4451350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30" name="Rectangle 62">
            <a:extLst>
              <a:ext uri="{FF2B5EF4-FFF2-40B4-BE49-F238E27FC236}">
                <a16:creationId xmlns:a16="http://schemas.microsoft.com/office/drawing/2014/main" id="{1D1BC2F1-FAED-780E-266B-DD9587B81A10}"/>
              </a:ext>
            </a:extLst>
          </p:cNvPr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603625" y="4448175"/>
            <a:ext cx="3556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29" name="Rectangle 61">
            <a:extLst>
              <a:ext uri="{FF2B5EF4-FFF2-40B4-BE49-F238E27FC236}">
                <a16:creationId xmlns:a16="http://schemas.microsoft.com/office/drawing/2014/main" id="{C5AF8A3A-623A-FC1A-F91C-730763C3BB8D}"/>
              </a:ext>
            </a:extLst>
          </p:cNvPr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224213" y="4448175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28" name="Rectangle 60">
            <a:extLst>
              <a:ext uri="{FF2B5EF4-FFF2-40B4-BE49-F238E27FC236}">
                <a16:creationId xmlns:a16="http://schemas.microsoft.com/office/drawing/2014/main" id="{C134B757-AF39-28F3-5B9A-1156486F00A3}"/>
              </a:ext>
            </a:extLst>
          </p:cNvPr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840038" y="4443413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27" name="Rectangle 59">
            <a:extLst>
              <a:ext uri="{FF2B5EF4-FFF2-40B4-BE49-F238E27FC236}">
                <a16:creationId xmlns:a16="http://schemas.microsoft.com/office/drawing/2014/main" id="{7BBA0DEA-3F2B-724B-BEA6-BA9E79C98966}"/>
              </a:ext>
            </a:extLst>
          </p:cNvPr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457450" y="4443413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226" name="Rectangle 58">
            <a:extLst>
              <a:ext uri="{FF2B5EF4-FFF2-40B4-BE49-F238E27FC236}">
                <a16:creationId xmlns:a16="http://schemas.microsoft.com/office/drawing/2014/main" id="{B33336A4-3789-6967-43BC-9D8BFC19483A}"/>
              </a:ext>
            </a:extLst>
          </p:cNvPr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085975" y="4443413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9D58CCA6-21CE-7F55-7FC5-7E187A648ED0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6"/>
            </p:custDataLst>
          </p:nvPr>
        </p:nvSpPr>
        <p:spPr>
          <a:noFill/>
          <a:ln/>
        </p:spPr>
        <p:txBody>
          <a:bodyPr/>
          <a:lstStyle/>
          <a:p>
            <a:r>
              <a:rPr lang="en-US" altLang="fr-FR" dirty="0">
                <a:solidFill>
                  <a:srgbClr val="FF0000"/>
                </a:solidFill>
              </a:rPr>
              <a:t>Un </a:t>
            </a:r>
            <a:r>
              <a:rPr lang="en-US" altLang="fr-FR" dirty="0" err="1">
                <a:solidFill>
                  <a:srgbClr val="FF0000"/>
                </a:solidFill>
              </a:rPr>
              <a:t>seizième</a:t>
            </a:r>
            <a:r>
              <a:rPr lang="en-US" altLang="fr-FR" dirty="0">
                <a:solidFill>
                  <a:srgbClr val="FF0000"/>
                </a:solidFill>
              </a:rPr>
              <a:t> de </a:t>
            </a:r>
            <a:r>
              <a:rPr lang="en-US" altLang="fr-FR" dirty="0" err="1">
                <a:solidFill>
                  <a:srgbClr val="FF0000"/>
                </a:solidFill>
              </a:rPr>
              <a:t>pouce</a:t>
            </a:r>
            <a:endParaRPr lang="en-US" altLang="fr-FR" dirty="0">
              <a:solidFill>
                <a:srgbClr val="FF0000"/>
              </a:solidFill>
            </a:endParaRP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72F718F9-609C-BA0F-5D18-0D79FBAE3896}"/>
              </a:ext>
            </a:extLst>
          </p:cNvPr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57200" y="1447800"/>
            <a:ext cx="8229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fr-CA" altLang="fr-FR" dirty="0">
                <a:solidFill>
                  <a:srgbClr val="0000CC"/>
                </a:solidFill>
              </a:rPr>
              <a:t>Coupez en seize parties.</a:t>
            </a:r>
          </a:p>
          <a:p>
            <a:pPr algn="ctr">
              <a:buFontTx/>
              <a:buNone/>
            </a:pPr>
            <a:r>
              <a:rPr lang="fr-CA" altLang="fr-FR" dirty="0">
                <a:solidFill>
                  <a:srgbClr val="0000CC"/>
                </a:solidFill>
              </a:rPr>
              <a:t>1/16 est une des seize parties</a:t>
            </a:r>
            <a:r>
              <a:rPr lang="en-US" altLang="fr-FR" dirty="0">
                <a:solidFill>
                  <a:srgbClr val="0000CC"/>
                </a:solidFill>
              </a:rPr>
              <a:t>.</a:t>
            </a:r>
          </a:p>
          <a:p>
            <a:pPr algn="ctr">
              <a:buFontTx/>
              <a:buNone/>
            </a:pPr>
            <a:endParaRPr lang="en-US" altLang="fr-FR" dirty="0"/>
          </a:p>
        </p:txBody>
      </p:sp>
      <p:sp>
        <p:nvSpPr>
          <p:cNvPr id="7200" name="Rectangle 32">
            <a:extLst>
              <a:ext uri="{FF2B5EF4-FFF2-40B4-BE49-F238E27FC236}">
                <a16:creationId xmlns:a16="http://schemas.microsoft.com/office/drawing/2014/main" id="{38429495-C5ED-0B86-1FE5-55B3A6768A8D}"/>
              </a:ext>
            </a:extLst>
          </p:cNvPr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706563" y="4445000"/>
            <a:ext cx="381000" cy="4572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grpSp>
        <p:nvGrpSpPr>
          <p:cNvPr id="7241" name="Group 73">
            <a:extLst>
              <a:ext uri="{FF2B5EF4-FFF2-40B4-BE49-F238E27FC236}">
                <a16:creationId xmlns:a16="http://schemas.microsoft.com/office/drawing/2014/main" id="{1BFC334E-DA12-A57F-B8D9-FC27554BC1A3}"/>
              </a:ext>
            </a:extLst>
          </p:cNvPr>
          <p:cNvGrpSpPr>
            <a:grpSpLocks/>
          </p:cNvGrpSpPr>
          <p:nvPr>
            <p:custDataLst>
              <p:tags r:id="rId19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7203" name="Group 35">
              <a:extLst>
                <a:ext uri="{FF2B5EF4-FFF2-40B4-BE49-F238E27FC236}">
                  <a16:creationId xmlns:a16="http://schemas.microsoft.com/office/drawing/2014/main" id="{72501D1C-0E58-7F18-7FCA-7324F8A050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7204" name="Line 36">
                <a:extLst>
                  <a:ext uri="{FF2B5EF4-FFF2-40B4-BE49-F238E27FC236}">
                    <a16:creationId xmlns:a16="http://schemas.microsoft.com/office/drawing/2014/main" id="{8DEDAADC-9DD1-C1DD-9907-A42C77FB68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7205" name="Group 37">
                <a:extLst>
                  <a:ext uri="{FF2B5EF4-FFF2-40B4-BE49-F238E27FC236}">
                    <a16:creationId xmlns:a16="http://schemas.microsoft.com/office/drawing/2014/main" id="{DB56BEFF-1828-88B0-8DA4-30860D5BEC6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7206" name="Group 38">
                  <a:extLst>
                    <a:ext uri="{FF2B5EF4-FFF2-40B4-BE49-F238E27FC236}">
                      <a16:creationId xmlns:a16="http://schemas.microsoft.com/office/drawing/2014/main" id="{42413FE7-EAC6-0408-D041-499F5FD3CD6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7207" name="Line 39">
                    <a:extLst>
                      <a:ext uri="{FF2B5EF4-FFF2-40B4-BE49-F238E27FC236}">
                        <a16:creationId xmlns:a16="http://schemas.microsoft.com/office/drawing/2014/main" id="{9EDA371B-2F84-5D48-B9C3-0F85AB2EFE1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7208" name="Line 40">
                    <a:extLst>
                      <a:ext uri="{FF2B5EF4-FFF2-40B4-BE49-F238E27FC236}">
                        <a16:creationId xmlns:a16="http://schemas.microsoft.com/office/drawing/2014/main" id="{5E82B5C7-5DBB-D61E-84B9-7834911C53A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7209" name="Line 41">
                    <a:extLst>
                      <a:ext uri="{FF2B5EF4-FFF2-40B4-BE49-F238E27FC236}">
                        <a16:creationId xmlns:a16="http://schemas.microsoft.com/office/drawing/2014/main" id="{F8331F39-61B0-C077-E9D6-0B7A3D12516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7210" name="Text Box 42">
                  <a:extLst>
                    <a:ext uri="{FF2B5EF4-FFF2-40B4-BE49-F238E27FC236}">
                      <a16:creationId xmlns:a16="http://schemas.microsoft.com/office/drawing/2014/main" id="{09433785-1E11-F8DD-83DB-4407112EE0A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7211" name="Text Box 43">
                  <a:extLst>
                    <a:ext uri="{FF2B5EF4-FFF2-40B4-BE49-F238E27FC236}">
                      <a16:creationId xmlns:a16="http://schemas.microsoft.com/office/drawing/2014/main" id="{703B9A38-9BAC-9EB9-0542-EA12F7CC7F8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7212" name="Line 44">
              <a:extLst>
                <a:ext uri="{FF2B5EF4-FFF2-40B4-BE49-F238E27FC236}">
                  <a16:creationId xmlns:a16="http://schemas.microsoft.com/office/drawing/2014/main" id="{CCE96972-57EA-E341-9CB2-0521346148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13" name="Line 45">
              <a:extLst>
                <a:ext uri="{FF2B5EF4-FFF2-40B4-BE49-F238E27FC236}">
                  <a16:creationId xmlns:a16="http://schemas.microsoft.com/office/drawing/2014/main" id="{8CDA1542-5F93-943B-78A3-6748C87302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14" name="Line 46">
              <a:extLst>
                <a:ext uri="{FF2B5EF4-FFF2-40B4-BE49-F238E27FC236}">
                  <a16:creationId xmlns:a16="http://schemas.microsoft.com/office/drawing/2014/main" id="{026B981F-34F4-79B6-FF24-96E4829BC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0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15" name="Line 47">
              <a:extLst>
                <a:ext uri="{FF2B5EF4-FFF2-40B4-BE49-F238E27FC236}">
                  <a16:creationId xmlns:a16="http://schemas.microsoft.com/office/drawing/2014/main" id="{4FFC4595-E1FB-E231-9E03-2C73CC2340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16" name="Line 48">
              <a:extLst>
                <a:ext uri="{FF2B5EF4-FFF2-40B4-BE49-F238E27FC236}">
                  <a16:creationId xmlns:a16="http://schemas.microsoft.com/office/drawing/2014/main" id="{C36C8252-08E8-7A15-E925-9F109504DB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17" name="Line 49">
              <a:extLst>
                <a:ext uri="{FF2B5EF4-FFF2-40B4-BE49-F238E27FC236}">
                  <a16:creationId xmlns:a16="http://schemas.microsoft.com/office/drawing/2014/main" id="{6AB2BB96-AE01-E532-40D1-326C8E5849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18" name="Line 50">
              <a:extLst>
                <a:ext uri="{FF2B5EF4-FFF2-40B4-BE49-F238E27FC236}">
                  <a16:creationId xmlns:a16="http://schemas.microsoft.com/office/drawing/2014/main" id="{E371F29D-7D00-A888-AD1E-1E43153FB6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19" name="Line 51">
              <a:extLst>
                <a:ext uri="{FF2B5EF4-FFF2-40B4-BE49-F238E27FC236}">
                  <a16:creationId xmlns:a16="http://schemas.microsoft.com/office/drawing/2014/main" id="{8DAA0720-A49C-3628-D78C-29EA9EACC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20" name="Line 52">
              <a:extLst>
                <a:ext uri="{FF2B5EF4-FFF2-40B4-BE49-F238E27FC236}">
                  <a16:creationId xmlns:a16="http://schemas.microsoft.com/office/drawing/2014/main" id="{6D6ABA1D-A4D2-56D9-C885-10FAA71B90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0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21" name="Line 53">
              <a:extLst>
                <a:ext uri="{FF2B5EF4-FFF2-40B4-BE49-F238E27FC236}">
                  <a16:creationId xmlns:a16="http://schemas.microsoft.com/office/drawing/2014/main" id="{A41C4D75-FA23-7507-43B6-1320CC081A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8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22" name="Line 54">
              <a:extLst>
                <a:ext uri="{FF2B5EF4-FFF2-40B4-BE49-F238E27FC236}">
                  <a16:creationId xmlns:a16="http://schemas.microsoft.com/office/drawing/2014/main" id="{042398B9-6410-BE10-D683-E5E97123CC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39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23" name="Line 55">
              <a:extLst>
                <a:ext uri="{FF2B5EF4-FFF2-40B4-BE49-F238E27FC236}">
                  <a16:creationId xmlns:a16="http://schemas.microsoft.com/office/drawing/2014/main" id="{4A9F9E72-2C63-F7D3-8775-4843E9B6DE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24" name="Line 56">
              <a:extLst>
                <a:ext uri="{FF2B5EF4-FFF2-40B4-BE49-F238E27FC236}">
                  <a16:creationId xmlns:a16="http://schemas.microsoft.com/office/drawing/2014/main" id="{EB7AE4EB-02C8-A1D8-497B-1FDE5A76AB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7225" name="Line 57">
              <a:extLst>
                <a:ext uri="{FF2B5EF4-FFF2-40B4-BE49-F238E27FC236}">
                  <a16:creationId xmlns:a16="http://schemas.microsoft.com/office/drawing/2014/main" id="{58E3B94B-B262-AD84-6B41-81567BB0F8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7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72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72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7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7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7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7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7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8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7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9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72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9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97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72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04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72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1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72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1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7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1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25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72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2" grpId="1"/>
      <p:bldP spid="717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F580658A-42C8-38A6-84FD-9E34C2182D48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dirty="0">
                <a:solidFill>
                  <a:srgbClr val="FF0000"/>
                </a:solidFill>
              </a:rPr>
              <a:t>Un </a:t>
            </a:r>
            <a:r>
              <a:rPr lang="en-US" altLang="fr-FR" dirty="0" err="1">
                <a:solidFill>
                  <a:srgbClr val="FF0000"/>
                </a:solidFill>
              </a:rPr>
              <a:t>seizième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grpSp>
        <p:nvGrpSpPr>
          <p:cNvPr id="21540" name="Group 36">
            <a:extLst>
              <a:ext uri="{FF2B5EF4-FFF2-40B4-BE49-F238E27FC236}">
                <a16:creationId xmlns:a16="http://schemas.microsoft.com/office/drawing/2014/main" id="{F1A5045B-7F75-6873-B49F-DC86A175EA0D}"/>
              </a:ext>
            </a:extLst>
          </p:cNvPr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21511" name="Group 7">
              <a:extLst>
                <a:ext uri="{FF2B5EF4-FFF2-40B4-BE49-F238E27FC236}">
                  <a16:creationId xmlns:a16="http://schemas.microsoft.com/office/drawing/2014/main" id="{CA392296-AA92-F517-4444-5EA095B792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21512" name="Line 8">
                <a:extLst>
                  <a:ext uri="{FF2B5EF4-FFF2-40B4-BE49-F238E27FC236}">
                    <a16:creationId xmlns:a16="http://schemas.microsoft.com/office/drawing/2014/main" id="{4A364CC3-32EC-BAE1-CE43-17F4855A30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21513" name="Group 9">
                <a:extLst>
                  <a:ext uri="{FF2B5EF4-FFF2-40B4-BE49-F238E27FC236}">
                    <a16:creationId xmlns:a16="http://schemas.microsoft.com/office/drawing/2014/main" id="{45BE53DB-4BFA-AC94-4610-8235A5A5C38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21514" name="Group 10">
                  <a:extLst>
                    <a:ext uri="{FF2B5EF4-FFF2-40B4-BE49-F238E27FC236}">
                      <a16:creationId xmlns:a16="http://schemas.microsoft.com/office/drawing/2014/main" id="{695D7B80-9925-F5D0-527B-E6396376872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21515" name="Line 11">
                    <a:extLst>
                      <a:ext uri="{FF2B5EF4-FFF2-40B4-BE49-F238E27FC236}">
                        <a16:creationId xmlns:a16="http://schemas.microsoft.com/office/drawing/2014/main" id="{3F8766E9-5D9F-A977-6FA3-CD0840B9461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1516" name="Line 12">
                    <a:extLst>
                      <a:ext uri="{FF2B5EF4-FFF2-40B4-BE49-F238E27FC236}">
                        <a16:creationId xmlns:a16="http://schemas.microsoft.com/office/drawing/2014/main" id="{E93DFE1B-1160-1CFE-20D6-0724F24BFF7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1517" name="Line 13">
                    <a:extLst>
                      <a:ext uri="{FF2B5EF4-FFF2-40B4-BE49-F238E27FC236}">
                        <a16:creationId xmlns:a16="http://schemas.microsoft.com/office/drawing/2014/main" id="{96BFC2FA-C715-7FD0-11CC-EFE11049BE9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21518" name="Text Box 14">
                  <a:extLst>
                    <a:ext uri="{FF2B5EF4-FFF2-40B4-BE49-F238E27FC236}">
                      <a16:creationId xmlns:a16="http://schemas.microsoft.com/office/drawing/2014/main" id="{50E17F54-8C3D-49B1-3251-A9CD1FF07E2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21519" name="Text Box 15">
                  <a:extLst>
                    <a:ext uri="{FF2B5EF4-FFF2-40B4-BE49-F238E27FC236}">
                      <a16:creationId xmlns:a16="http://schemas.microsoft.com/office/drawing/2014/main" id="{D23F5923-1CBE-312B-06D2-838CD642B32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21520" name="Line 16">
              <a:extLst>
                <a:ext uri="{FF2B5EF4-FFF2-40B4-BE49-F238E27FC236}">
                  <a16:creationId xmlns:a16="http://schemas.microsoft.com/office/drawing/2014/main" id="{5AC587C0-77CF-CF6D-3104-EE9B44D650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1" name="Line 17">
              <a:extLst>
                <a:ext uri="{FF2B5EF4-FFF2-40B4-BE49-F238E27FC236}">
                  <a16:creationId xmlns:a16="http://schemas.microsoft.com/office/drawing/2014/main" id="{ED7950EC-F388-57A5-9A9B-9FF184AFC0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2" name="Line 18">
              <a:extLst>
                <a:ext uri="{FF2B5EF4-FFF2-40B4-BE49-F238E27FC236}">
                  <a16:creationId xmlns:a16="http://schemas.microsoft.com/office/drawing/2014/main" id="{ACF71E33-5498-ECCE-AF9D-BE26A3B653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0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3" name="Line 19">
              <a:extLst>
                <a:ext uri="{FF2B5EF4-FFF2-40B4-BE49-F238E27FC236}">
                  <a16:creationId xmlns:a16="http://schemas.microsoft.com/office/drawing/2014/main" id="{B3D4BF8B-6597-CF57-3B61-68F269F78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4" name="Line 20">
              <a:extLst>
                <a:ext uri="{FF2B5EF4-FFF2-40B4-BE49-F238E27FC236}">
                  <a16:creationId xmlns:a16="http://schemas.microsoft.com/office/drawing/2014/main" id="{5687C3B7-542E-B52F-8A57-E51C98B03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5" name="Line 21">
              <a:extLst>
                <a:ext uri="{FF2B5EF4-FFF2-40B4-BE49-F238E27FC236}">
                  <a16:creationId xmlns:a16="http://schemas.microsoft.com/office/drawing/2014/main" id="{2C41C374-6D2D-F535-B687-CEB89BE447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6" name="Line 22">
              <a:extLst>
                <a:ext uri="{FF2B5EF4-FFF2-40B4-BE49-F238E27FC236}">
                  <a16:creationId xmlns:a16="http://schemas.microsoft.com/office/drawing/2014/main" id="{97BFE016-C5A9-79B4-AB7F-11DDF235FE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7" name="Line 23">
              <a:extLst>
                <a:ext uri="{FF2B5EF4-FFF2-40B4-BE49-F238E27FC236}">
                  <a16:creationId xmlns:a16="http://schemas.microsoft.com/office/drawing/2014/main" id="{C9795B4A-EBC8-F9A1-BB56-AED148B1B6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8" name="Line 24">
              <a:extLst>
                <a:ext uri="{FF2B5EF4-FFF2-40B4-BE49-F238E27FC236}">
                  <a16:creationId xmlns:a16="http://schemas.microsoft.com/office/drawing/2014/main" id="{04D4DD2F-6877-8805-4A17-2FD91E4E75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29" name="Line 25">
              <a:extLst>
                <a:ext uri="{FF2B5EF4-FFF2-40B4-BE49-F238E27FC236}">
                  <a16:creationId xmlns:a16="http://schemas.microsoft.com/office/drawing/2014/main" id="{A2DFC890-36C6-E024-A343-5C887A6D84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30" name="Line 26">
              <a:extLst>
                <a:ext uri="{FF2B5EF4-FFF2-40B4-BE49-F238E27FC236}">
                  <a16:creationId xmlns:a16="http://schemas.microsoft.com/office/drawing/2014/main" id="{45B70A68-20D4-65FF-F0C6-4371C15640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31" name="Line 27">
              <a:extLst>
                <a:ext uri="{FF2B5EF4-FFF2-40B4-BE49-F238E27FC236}">
                  <a16:creationId xmlns:a16="http://schemas.microsoft.com/office/drawing/2014/main" id="{D652BE38-D8FA-BFCB-3EC3-A77C7A4520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32" name="Line 28">
              <a:extLst>
                <a:ext uri="{FF2B5EF4-FFF2-40B4-BE49-F238E27FC236}">
                  <a16:creationId xmlns:a16="http://schemas.microsoft.com/office/drawing/2014/main" id="{273A9554-0C63-476E-E07F-5F0DBA356A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1533" name="Line 29">
              <a:extLst>
                <a:ext uri="{FF2B5EF4-FFF2-40B4-BE49-F238E27FC236}">
                  <a16:creationId xmlns:a16="http://schemas.microsoft.com/office/drawing/2014/main" id="{377551A6-6B21-BAE4-5AA5-EDAB8819C3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21538" name="AutoShape 34">
            <a:extLst>
              <a:ext uri="{FF2B5EF4-FFF2-40B4-BE49-F238E27FC236}">
                <a16:creationId xmlns:a16="http://schemas.microsoft.com/office/drawing/2014/main" id="{2733D4E7-05A0-8DF5-787E-F76A055EAA84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90713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21539" name="Text Box 35">
            <a:extLst>
              <a:ext uri="{FF2B5EF4-FFF2-40B4-BE49-F238E27FC236}">
                <a16:creationId xmlns:a16="http://schemas.microsoft.com/office/drawing/2014/main" id="{7FDD88C7-3D77-30D5-49CD-DEAE8AF2FC55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524000" y="26670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1/16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6" grpId="1"/>
      <p:bldP spid="215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1875155-4FF6-9E4A-0D35-A47227113426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dirty="0">
                <a:solidFill>
                  <a:srgbClr val="FF0000"/>
                </a:solidFill>
              </a:rPr>
              <a:t>Un </a:t>
            </a:r>
            <a:r>
              <a:rPr lang="en-US" altLang="fr-FR" dirty="0" err="1">
                <a:solidFill>
                  <a:srgbClr val="FF0000"/>
                </a:solidFill>
              </a:rPr>
              <a:t>huitième</a:t>
            </a:r>
            <a:endParaRPr lang="en-US" altLang="fr-FR" dirty="0">
              <a:solidFill>
                <a:srgbClr val="FF0000"/>
              </a:solidFill>
            </a:endParaRPr>
          </a:p>
        </p:txBody>
      </p:sp>
      <p:grpSp>
        <p:nvGrpSpPr>
          <p:cNvPr id="26653" name="Group 29">
            <a:extLst>
              <a:ext uri="{FF2B5EF4-FFF2-40B4-BE49-F238E27FC236}">
                <a16:creationId xmlns:a16="http://schemas.microsoft.com/office/drawing/2014/main" id="{42F1B49A-52E4-E204-945B-DD2E7F558AE2}"/>
              </a:ext>
            </a:extLst>
          </p:cNvPr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26628" name="Group 4">
              <a:extLst>
                <a:ext uri="{FF2B5EF4-FFF2-40B4-BE49-F238E27FC236}">
                  <a16:creationId xmlns:a16="http://schemas.microsoft.com/office/drawing/2014/main" id="{9EAB9192-5043-1447-958C-692BB57FCB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26629" name="Line 5">
                <a:extLst>
                  <a:ext uri="{FF2B5EF4-FFF2-40B4-BE49-F238E27FC236}">
                    <a16:creationId xmlns:a16="http://schemas.microsoft.com/office/drawing/2014/main" id="{BE802A87-2755-3855-4542-3E951D7A8D9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26630" name="Group 6">
                <a:extLst>
                  <a:ext uri="{FF2B5EF4-FFF2-40B4-BE49-F238E27FC236}">
                    <a16:creationId xmlns:a16="http://schemas.microsoft.com/office/drawing/2014/main" id="{4F824135-13C3-EC87-2A13-C13A804A67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26631" name="Group 7">
                  <a:extLst>
                    <a:ext uri="{FF2B5EF4-FFF2-40B4-BE49-F238E27FC236}">
                      <a16:creationId xmlns:a16="http://schemas.microsoft.com/office/drawing/2014/main" id="{5DFBEE33-78C4-F905-2E57-C152ED40658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26632" name="Line 8">
                    <a:extLst>
                      <a:ext uri="{FF2B5EF4-FFF2-40B4-BE49-F238E27FC236}">
                        <a16:creationId xmlns:a16="http://schemas.microsoft.com/office/drawing/2014/main" id="{9F53E7A3-9B96-93C9-764F-8E6EB6D5F60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6633" name="Line 9">
                    <a:extLst>
                      <a:ext uri="{FF2B5EF4-FFF2-40B4-BE49-F238E27FC236}">
                        <a16:creationId xmlns:a16="http://schemas.microsoft.com/office/drawing/2014/main" id="{ADD33102-F54A-4617-58D1-11B9E3E2339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6634" name="Line 10">
                    <a:extLst>
                      <a:ext uri="{FF2B5EF4-FFF2-40B4-BE49-F238E27FC236}">
                        <a16:creationId xmlns:a16="http://schemas.microsoft.com/office/drawing/2014/main" id="{8A499217-EC0B-1E7F-9CDF-651E3E6817C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26635" name="Text Box 11">
                  <a:extLst>
                    <a:ext uri="{FF2B5EF4-FFF2-40B4-BE49-F238E27FC236}">
                      <a16:creationId xmlns:a16="http://schemas.microsoft.com/office/drawing/2014/main" id="{C785D99A-93D2-827A-191B-8A6A9B58A2B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26636" name="Text Box 12">
                  <a:extLst>
                    <a:ext uri="{FF2B5EF4-FFF2-40B4-BE49-F238E27FC236}">
                      <a16:creationId xmlns:a16="http://schemas.microsoft.com/office/drawing/2014/main" id="{CE9993CD-433A-DC05-5B0E-494DF04FBF9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26637" name="Line 13">
              <a:extLst>
                <a:ext uri="{FF2B5EF4-FFF2-40B4-BE49-F238E27FC236}">
                  <a16:creationId xmlns:a16="http://schemas.microsoft.com/office/drawing/2014/main" id="{088885C0-000B-B03D-9598-2E0CAFEC85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38" name="Line 14">
              <a:extLst>
                <a:ext uri="{FF2B5EF4-FFF2-40B4-BE49-F238E27FC236}">
                  <a16:creationId xmlns:a16="http://schemas.microsoft.com/office/drawing/2014/main" id="{AC10BCB8-1AAB-E159-1117-F81194B3BB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39" name="Line 15">
              <a:extLst>
                <a:ext uri="{FF2B5EF4-FFF2-40B4-BE49-F238E27FC236}">
                  <a16:creationId xmlns:a16="http://schemas.microsoft.com/office/drawing/2014/main" id="{84CCBC25-CB2A-BED4-5B27-0A7E7548DA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40" name="Line 16">
              <a:extLst>
                <a:ext uri="{FF2B5EF4-FFF2-40B4-BE49-F238E27FC236}">
                  <a16:creationId xmlns:a16="http://schemas.microsoft.com/office/drawing/2014/main" id="{FDDCB895-5BF0-A96E-1713-BA39463C11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41" name="Line 17">
              <a:extLst>
                <a:ext uri="{FF2B5EF4-FFF2-40B4-BE49-F238E27FC236}">
                  <a16:creationId xmlns:a16="http://schemas.microsoft.com/office/drawing/2014/main" id="{AC84884C-5EAE-4F13-FD19-11C5F7E111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42" name="Line 18">
              <a:extLst>
                <a:ext uri="{FF2B5EF4-FFF2-40B4-BE49-F238E27FC236}">
                  <a16:creationId xmlns:a16="http://schemas.microsoft.com/office/drawing/2014/main" id="{8CA5E9D0-592F-F134-BFF3-5158E3C89E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43" name="Line 19">
              <a:extLst>
                <a:ext uri="{FF2B5EF4-FFF2-40B4-BE49-F238E27FC236}">
                  <a16:creationId xmlns:a16="http://schemas.microsoft.com/office/drawing/2014/main" id="{9D12678E-158A-45C5-7537-7F064D3F64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44" name="Line 20">
              <a:extLst>
                <a:ext uri="{FF2B5EF4-FFF2-40B4-BE49-F238E27FC236}">
                  <a16:creationId xmlns:a16="http://schemas.microsoft.com/office/drawing/2014/main" id="{AC7C6EAD-E929-8B78-FC3A-3364B620D4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45" name="Line 21">
              <a:extLst>
                <a:ext uri="{FF2B5EF4-FFF2-40B4-BE49-F238E27FC236}">
                  <a16:creationId xmlns:a16="http://schemas.microsoft.com/office/drawing/2014/main" id="{652550DA-F582-DB3B-92D5-39AC8531FE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46" name="Line 22">
              <a:extLst>
                <a:ext uri="{FF2B5EF4-FFF2-40B4-BE49-F238E27FC236}">
                  <a16:creationId xmlns:a16="http://schemas.microsoft.com/office/drawing/2014/main" id="{330DDFE4-DD50-8CF3-6EE8-DDB5143366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47" name="Line 23">
              <a:extLst>
                <a:ext uri="{FF2B5EF4-FFF2-40B4-BE49-F238E27FC236}">
                  <a16:creationId xmlns:a16="http://schemas.microsoft.com/office/drawing/2014/main" id="{1A23760F-E34D-A63C-A2A1-019C531CBA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48" name="Line 24">
              <a:extLst>
                <a:ext uri="{FF2B5EF4-FFF2-40B4-BE49-F238E27FC236}">
                  <a16:creationId xmlns:a16="http://schemas.microsoft.com/office/drawing/2014/main" id="{785AD45F-6C65-C1D6-E4EB-0E12D8F5FA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49" name="Line 25">
              <a:extLst>
                <a:ext uri="{FF2B5EF4-FFF2-40B4-BE49-F238E27FC236}">
                  <a16:creationId xmlns:a16="http://schemas.microsoft.com/office/drawing/2014/main" id="{B1FCC1A1-A5C9-3282-82F9-5A45A62420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6650" name="Line 26">
              <a:extLst>
                <a:ext uri="{FF2B5EF4-FFF2-40B4-BE49-F238E27FC236}">
                  <a16:creationId xmlns:a16="http://schemas.microsoft.com/office/drawing/2014/main" id="{E21BE11C-B1C1-3485-40A3-EC7DF37B7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26651" name="AutoShape 27">
            <a:extLst>
              <a:ext uri="{FF2B5EF4-FFF2-40B4-BE49-F238E27FC236}">
                <a16:creationId xmlns:a16="http://schemas.microsoft.com/office/drawing/2014/main" id="{763F49BC-1F7E-1CF4-CF39-EA79C26A4E8F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71713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26652" name="Text Box 28">
            <a:extLst>
              <a:ext uri="{FF2B5EF4-FFF2-40B4-BE49-F238E27FC236}">
                <a16:creationId xmlns:a16="http://schemas.microsoft.com/office/drawing/2014/main" id="{1740B015-7F63-C5BD-43FD-4CDB7CFB36D3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57400" y="34290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1/8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6" grpId="1"/>
      <p:bldP spid="2665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81FBA276-BF12-F2C2-3418-29485B67AC3D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Trois </a:t>
            </a:r>
            <a:r>
              <a:rPr lang="en-US" altLang="fr-FR" b="1" dirty="0" err="1">
                <a:solidFill>
                  <a:srgbClr val="FF0000"/>
                </a:solidFill>
              </a:rPr>
              <a:t>seizièmes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grpSp>
        <p:nvGrpSpPr>
          <p:cNvPr id="25630" name="Group 30">
            <a:extLst>
              <a:ext uri="{FF2B5EF4-FFF2-40B4-BE49-F238E27FC236}">
                <a16:creationId xmlns:a16="http://schemas.microsoft.com/office/drawing/2014/main" id="{9A54E952-9B59-5342-CC51-45E01443625C}"/>
              </a:ext>
            </a:extLst>
          </p:cNvPr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sp>
          <p:nvSpPr>
            <p:cNvPr id="25613" name="Line 13">
              <a:extLst>
                <a:ext uri="{FF2B5EF4-FFF2-40B4-BE49-F238E27FC236}">
                  <a16:creationId xmlns:a16="http://schemas.microsoft.com/office/drawing/2014/main" id="{EFFEAD17-2232-79CF-71EC-A258B16A4E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grpSp>
          <p:nvGrpSpPr>
            <p:cNvPr id="25629" name="Group 29">
              <a:extLst>
                <a:ext uri="{FF2B5EF4-FFF2-40B4-BE49-F238E27FC236}">
                  <a16:creationId xmlns:a16="http://schemas.microsoft.com/office/drawing/2014/main" id="{2F9D5E3A-28F7-D17B-2671-0581D4EB3D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912" y="1962"/>
              <a:chExt cx="4326" cy="1155"/>
            </a:xfrm>
          </p:grpSpPr>
          <p:grpSp>
            <p:nvGrpSpPr>
              <p:cNvPr id="25604" name="Group 4">
                <a:extLst>
                  <a:ext uri="{FF2B5EF4-FFF2-40B4-BE49-F238E27FC236}">
                    <a16:creationId xmlns:a16="http://schemas.microsoft.com/office/drawing/2014/main" id="{FE2A835F-050C-A30B-4260-C112B7E8C80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12" y="1962"/>
                <a:ext cx="4326" cy="1155"/>
                <a:chOff x="741" y="672"/>
                <a:chExt cx="4326" cy="1155"/>
              </a:xfrm>
            </p:grpSpPr>
            <p:sp>
              <p:nvSpPr>
                <p:cNvPr id="25605" name="Line 5">
                  <a:extLst>
                    <a:ext uri="{FF2B5EF4-FFF2-40B4-BE49-F238E27FC236}">
                      <a16:creationId xmlns:a16="http://schemas.microsoft.com/office/drawing/2014/main" id="{E0ADE06F-81A5-CCA1-D712-88CFF6F28E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832" y="1104"/>
                  <a:ext cx="0" cy="72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CA"/>
                </a:p>
              </p:txBody>
            </p:sp>
            <p:grpSp>
              <p:nvGrpSpPr>
                <p:cNvPr id="25606" name="Group 6">
                  <a:extLst>
                    <a:ext uri="{FF2B5EF4-FFF2-40B4-BE49-F238E27FC236}">
                      <a16:creationId xmlns:a16="http://schemas.microsoft.com/office/drawing/2014/main" id="{0F837236-1584-FAA4-D6F4-B380A26A337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41" y="672"/>
                  <a:ext cx="4326" cy="1155"/>
                  <a:chOff x="825" y="1101"/>
                  <a:chExt cx="4326" cy="1155"/>
                </a:xfrm>
              </p:grpSpPr>
              <p:grpSp>
                <p:nvGrpSpPr>
                  <p:cNvPr id="25607" name="Group 7">
                    <a:extLst>
                      <a:ext uri="{FF2B5EF4-FFF2-40B4-BE49-F238E27FC236}">
                        <a16:creationId xmlns:a16="http://schemas.microsoft.com/office/drawing/2014/main" id="{ADD19454-E22C-2F91-EDDF-C326AA59E6D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960" y="1536"/>
                    <a:ext cx="3888" cy="720"/>
                    <a:chOff x="960" y="1121"/>
                    <a:chExt cx="3888" cy="720"/>
                  </a:xfrm>
                </p:grpSpPr>
                <p:sp>
                  <p:nvSpPr>
                    <p:cNvPr id="25608" name="Line 8">
                      <a:extLst>
                        <a:ext uri="{FF2B5EF4-FFF2-40B4-BE49-F238E27FC236}">
                          <a16:creationId xmlns:a16="http://schemas.microsoft.com/office/drawing/2014/main" id="{50A18F21-1847-AD36-5EC3-652EFD0FC48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60" y="1824"/>
                      <a:ext cx="3888" cy="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fr-CA"/>
                    </a:p>
                  </p:txBody>
                </p:sp>
                <p:sp>
                  <p:nvSpPr>
                    <p:cNvPr id="25609" name="Line 9">
                      <a:extLst>
                        <a:ext uri="{FF2B5EF4-FFF2-40B4-BE49-F238E27FC236}">
                          <a16:creationId xmlns:a16="http://schemas.microsoft.com/office/drawing/2014/main" id="{7D6D4243-AB51-B41F-E61C-BA2FBFA5137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77" y="1121"/>
                      <a:ext cx="0" cy="72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fr-CA"/>
                    </a:p>
                  </p:txBody>
                </p:sp>
                <p:sp>
                  <p:nvSpPr>
                    <p:cNvPr id="25610" name="Line 10">
                      <a:extLst>
                        <a:ext uri="{FF2B5EF4-FFF2-40B4-BE49-F238E27FC236}">
                          <a16:creationId xmlns:a16="http://schemas.microsoft.com/office/drawing/2014/main" id="{39252C1B-21BA-93FF-7417-F83174DCBCA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31" y="1121"/>
                      <a:ext cx="0" cy="720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fr-CA"/>
                    </a:p>
                  </p:txBody>
                </p:sp>
              </p:grpSp>
              <p:sp>
                <p:nvSpPr>
                  <p:cNvPr id="25611" name="Text Box 11">
                    <a:extLst>
                      <a:ext uri="{FF2B5EF4-FFF2-40B4-BE49-F238E27FC236}">
                        <a16:creationId xmlns:a16="http://schemas.microsoft.com/office/drawing/2014/main" id="{9514A13F-6B76-4BDA-DC4A-B30183B4FA8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25" y="1128"/>
                    <a:ext cx="576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fr-FR" sz="4000"/>
                      <a:t>0</a:t>
                    </a:r>
                  </a:p>
                </p:txBody>
              </p:sp>
              <p:sp>
                <p:nvSpPr>
                  <p:cNvPr id="25612" name="Text Box 12">
                    <a:extLst>
                      <a:ext uri="{FF2B5EF4-FFF2-40B4-BE49-F238E27FC236}">
                        <a16:creationId xmlns:a16="http://schemas.microsoft.com/office/drawing/2014/main" id="{06213082-56C1-D33C-8CDD-8A6B6057D12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71" y="1101"/>
                    <a:ext cx="480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altLang="fr-FR" sz="4000"/>
                      <a:t>1</a:t>
                    </a:r>
                  </a:p>
                </p:txBody>
              </p:sp>
            </p:grpSp>
          </p:grpSp>
          <p:sp>
            <p:nvSpPr>
              <p:cNvPr id="25614" name="Line 14">
                <a:extLst>
                  <a:ext uri="{FF2B5EF4-FFF2-40B4-BE49-F238E27FC236}">
                    <a16:creationId xmlns:a16="http://schemas.microsoft.com/office/drawing/2014/main" id="{00DEE453-350E-9590-1816-70C5FEB233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4" y="2565"/>
                <a:ext cx="0" cy="5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15" name="Line 15">
                <a:extLst>
                  <a:ext uri="{FF2B5EF4-FFF2-40B4-BE49-F238E27FC236}">
                    <a16:creationId xmlns:a16="http://schemas.microsoft.com/office/drawing/2014/main" id="{EF01F07A-E263-3295-A497-5160F062E9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6" y="2676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16" name="Line 16">
                <a:extLst>
                  <a:ext uri="{FF2B5EF4-FFF2-40B4-BE49-F238E27FC236}">
                    <a16:creationId xmlns:a16="http://schemas.microsoft.com/office/drawing/2014/main" id="{57D2D204-F206-E8DA-326C-6D3E513DC3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54" y="2676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17" name="Line 17">
                <a:extLst>
                  <a:ext uri="{FF2B5EF4-FFF2-40B4-BE49-F238E27FC236}">
                    <a16:creationId xmlns:a16="http://schemas.microsoft.com/office/drawing/2014/main" id="{5FFD925A-2E61-BBD9-873F-9A23E3B10AF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4" y="2667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18" name="Line 18">
                <a:extLst>
                  <a:ext uri="{FF2B5EF4-FFF2-40B4-BE49-F238E27FC236}">
                    <a16:creationId xmlns:a16="http://schemas.microsoft.com/office/drawing/2014/main" id="{EF8471C9-ED8B-8E28-43E2-EFFC96E25BD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34" y="2652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19" name="Line 19">
                <a:extLst>
                  <a:ext uri="{FF2B5EF4-FFF2-40B4-BE49-F238E27FC236}">
                    <a16:creationId xmlns:a16="http://schemas.microsoft.com/office/drawing/2014/main" id="{1CE62217-58B0-0F80-B201-12E8BE1C5E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14" y="2778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20" name="Line 20">
                <a:extLst>
                  <a:ext uri="{FF2B5EF4-FFF2-40B4-BE49-F238E27FC236}">
                    <a16:creationId xmlns:a16="http://schemas.microsoft.com/office/drawing/2014/main" id="{C2855EED-F08C-4AD5-5DB8-05917ECE53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85" y="2763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21" name="Line 21">
                <a:extLst>
                  <a:ext uri="{FF2B5EF4-FFF2-40B4-BE49-F238E27FC236}">
                    <a16:creationId xmlns:a16="http://schemas.microsoft.com/office/drawing/2014/main" id="{4108C0B8-940C-B46F-BC91-FFE9D495F3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74" y="2769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22" name="Line 22">
                <a:extLst>
                  <a:ext uri="{FF2B5EF4-FFF2-40B4-BE49-F238E27FC236}">
                    <a16:creationId xmlns:a16="http://schemas.microsoft.com/office/drawing/2014/main" id="{8FB5C597-1075-D65A-DCA7-3BCA8CBF7E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2" y="2757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23" name="Line 23">
                <a:extLst>
                  <a:ext uri="{FF2B5EF4-FFF2-40B4-BE49-F238E27FC236}">
                    <a16:creationId xmlns:a16="http://schemas.microsoft.com/office/drawing/2014/main" id="{19DFCD5A-EBBE-79B2-BA7F-92CCF34D1B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43" y="2772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24" name="Line 24">
                <a:extLst>
                  <a:ext uri="{FF2B5EF4-FFF2-40B4-BE49-F238E27FC236}">
                    <a16:creationId xmlns:a16="http://schemas.microsoft.com/office/drawing/2014/main" id="{E9993818-FD4E-92F2-8124-9BFE487D05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11" y="2766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25" name="Line 25">
                <a:extLst>
                  <a:ext uri="{FF2B5EF4-FFF2-40B4-BE49-F238E27FC236}">
                    <a16:creationId xmlns:a16="http://schemas.microsoft.com/office/drawing/2014/main" id="{392164AF-A80A-DBD5-E059-11D7890AE2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4" y="2757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25626" name="Line 26">
                <a:extLst>
                  <a:ext uri="{FF2B5EF4-FFF2-40B4-BE49-F238E27FC236}">
                    <a16:creationId xmlns:a16="http://schemas.microsoft.com/office/drawing/2014/main" id="{2F0483D1-7826-4B07-3F35-BE2B380783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71" y="2760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</p:grpSp>
      </p:grpSp>
      <p:sp>
        <p:nvSpPr>
          <p:cNvPr id="25627" name="AutoShape 27">
            <a:extLst>
              <a:ext uri="{FF2B5EF4-FFF2-40B4-BE49-F238E27FC236}">
                <a16:creationId xmlns:a16="http://schemas.microsoft.com/office/drawing/2014/main" id="{FE7D32DC-0D8B-C1AD-48C7-D8074C8818D3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643188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25628" name="Text Box 28">
            <a:extLst>
              <a:ext uri="{FF2B5EF4-FFF2-40B4-BE49-F238E27FC236}">
                <a16:creationId xmlns:a16="http://schemas.microsoft.com/office/drawing/2014/main" id="{50934400-2E6E-C22A-FD76-A9604FA860FE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362200" y="34290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3/16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2" grpId="1"/>
      <p:bldP spid="256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5309568-8A43-47D8-2737-8D70615D38A4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Un quart</a:t>
            </a:r>
          </a:p>
        </p:txBody>
      </p:sp>
      <p:grpSp>
        <p:nvGrpSpPr>
          <p:cNvPr id="24605" name="Group 29">
            <a:extLst>
              <a:ext uri="{FF2B5EF4-FFF2-40B4-BE49-F238E27FC236}">
                <a16:creationId xmlns:a16="http://schemas.microsoft.com/office/drawing/2014/main" id="{61A5C4F7-3A51-63E0-70B2-C649D8E053AF}"/>
              </a:ext>
            </a:extLst>
          </p:cNvPr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24580" name="Group 4">
              <a:extLst>
                <a:ext uri="{FF2B5EF4-FFF2-40B4-BE49-F238E27FC236}">
                  <a16:creationId xmlns:a16="http://schemas.microsoft.com/office/drawing/2014/main" id="{ADFB9A40-81D4-FDA2-E401-F307278107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24581" name="Line 5">
                <a:extLst>
                  <a:ext uri="{FF2B5EF4-FFF2-40B4-BE49-F238E27FC236}">
                    <a16:creationId xmlns:a16="http://schemas.microsoft.com/office/drawing/2014/main" id="{4942D108-9B13-D174-1D33-F6D6F686E3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24582" name="Group 6">
                <a:extLst>
                  <a:ext uri="{FF2B5EF4-FFF2-40B4-BE49-F238E27FC236}">
                    <a16:creationId xmlns:a16="http://schemas.microsoft.com/office/drawing/2014/main" id="{E9F8DC71-5D52-43A4-1935-DD0A4E836C5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24583" name="Group 7">
                  <a:extLst>
                    <a:ext uri="{FF2B5EF4-FFF2-40B4-BE49-F238E27FC236}">
                      <a16:creationId xmlns:a16="http://schemas.microsoft.com/office/drawing/2014/main" id="{808A71AA-6ACC-DCD5-9D8A-FC49140E5BE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24584" name="Line 8">
                    <a:extLst>
                      <a:ext uri="{FF2B5EF4-FFF2-40B4-BE49-F238E27FC236}">
                        <a16:creationId xmlns:a16="http://schemas.microsoft.com/office/drawing/2014/main" id="{69393B82-5874-1743-A9C8-F3F2D859531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4585" name="Line 9">
                    <a:extLst>
                      <a:ext uri="{FF2B5EF4-FFF2-40B4-BE49-F238E27FC236}">
                        <a16:creationId xmlns:a16="http://schemas.microsoft.com/office/drawing/2014/main" id="{FC0156CD-35AF-EB00-8B8E-38CFA931947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4586" name="Line 10">
                    <a:extLst>
                      <a:ext uri="{FF2B5EF4-FFF2-40B4-BE49-F238E27FC236}">
                        <a16:creationId xmlns:a16="http://schemas.microsoft.com/office/drawing/2014/main" id="{6334A49C-DEDD-8AD9-FFA9-15E7C9BCCAB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24587" name="Text Box 11">
                  <a:extLst>
                    <a:ext uri="{FF2B5EF4-FFF2-40B4-BE49-F238E27FC236}">
                      <a16:creationId xmlns:a16="http://schemas.microsoft.com/office/drawing/2014/main" id="{1C314665-9DF0-26B4-24D1-F7E42D09D8B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24588" name="Text Box 12">
                  <a:extLst>
                    <a:ext uri="{FF2B5EF4-FFF2-40B4-BE49-F238E27FC236}">
                      <a16:creationId xmlns:a16="http://schemas.microsoft.com/office/drawing/2014/main" id="{F53DDF81-2EC9-C92F-2943-581054775D5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24589" name="Line 13">
              <a:extLst>
                <a:ext uri="{FF2B5EF4-FFF2-40B4-BE49-F238E27FC236}">
                  <a16:creationId xmlns:a16="http://schemas.microsoft.com/office/drawing/2014/main" id="{349DED36-738A-374D-936F-13AE8970E6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590" name="Line 14">
              <a:extLst>
                <a:ext uri="{FF2B5EF4-FFF2-40B4-BE49-F238E27FC236}">
                  <a16:creationId xmlns:a16="http://schemas.microsoft.com/office/drawing/2014/main" id="{D84438F6-5A97-A263-BBEE-AE65DCFD9D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591" name="Line 15">
              <a:extLst>
                <a:ext uri="{FF2B5EF4-FFF2-40B4-BE49-F238E27FC236}">
                  <a16:creationId xmlns:a16="http://schemas.microsoft.com/office/drawing/2014/main" id="{F333C01A-1110-3372-B035-37D095547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3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592" name="Line 16">
              <a:extLst>
                <a:ext uri="{FF2B5EF4-FFF2-40B4-BE49-F238E27FC236}">
                  <a16:creationId xmlns:a16="http://schemas.microsoft.com/office/drawing/2014/main" id="{5953F6F8-4686-EB91-2E3C-7BEACC497B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593" name="Line 17">
              <a:extLst>
                <a:ext uri="{FF2B5EF4-FFF2-40B4-BE49-F238E27FC236}">
                  <a16:creationId xmlns:a16="http://schemas.microsoft.com/office/drawing/2014/main" id="{7A2F8AF8-0031-F3D5-8BA8-CE4414F3C4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594" name="Line 18">
              <a:extLst>
                <a:ext uri="{FF2B5EF4-FFF2-40B4-BE49-F238E27FC236}">
                  <a16:creationId xmlns:a16="http://schemas.microsoft.com/office/drawing/2014/main" id="{B3273B51-B39A-4CFD-0BD7-6E06C4CA42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595" name="Line 19">
              <a:extLst>
                <a:ext uri="{FF2B5EF4-FFF2-40B4-BE49-F238E27FC236}">
                  <a16:creationId xmlns:a16="http://schemas.microsoft.com/office/drawing/2014/main" id="{67905EC6-EEF6-3FAE-7D0E-006B345007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596" name="Line 20">
              <a:extLst>
                <a:ext uri="{FF2B5EF4-FFF2-40B4-BE49-F238E27FC236}">
                  <a16:creationId xmlns:a16="http://schemas.microsoft.com/office/drawing/2014/main" id="{DFFD43E1-95C8-738A-9DE6-106F2055C8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597" name="Line 21">
              <a:extLst>
                <a:ext uri="{FF2B5EF4-FFF2-40B4-BE49-F238E27FC236}">
                  <a16:creationId xmlns:a16="http://schemas.microsoft.com/office/drawing/2014/main" id="{E2438EE2-54E3-0C65-0EA1-AB4455C4D3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598" name="Line 22">
              <a:extLst>
                <a:ext uri="{FF2B5EF4-FFF2-40B4-BE49-F238E27FC236}">
                  <a16:creationId xmlns:a16="http://schemas.microsoft.com/office/drawing/2014/main" id="{41411E81-3BE4-2F3B-7F88-82CBEA83D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599" name="Line 23">
              <a:extLst>
                <a:ext uri="{FF2B5EF4-FFF2-40B4-BE49-F238E27FC236}">
                  <a16:creationId xmlns:a16="http://schemas.microsoft.com/office/drawing/2014/main" id="{059619AE-49EB-CA50-37E1-F53E31020D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600" name="Line 24">
              <a:extLst>
                <a:ext uri="{FF2B5EF4-FFF2-40B4-BE49-F238E27FC236}">
                  <a16:creationId xmlns:a16="http://schemas.microsoft.com/office/drawing/2014/main" id="{AC2B0726-A834-A896-139A-958BE1DE22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601" name="Line 25">
              <a:extLst>
                <a:ext uri="{FF2B5EF4-FFF2-40B4-BE49-F238E27FC236}">
                  <a16:creationId xmlns:a16="http://schemas.microsoft.com/office/drawing/2014/main" id="{33BA5FD3-824A-4AB4-597E-77C648CB39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4602" name="Line 26">
              <a:extLst>
                <a:ext uri="{FF2B5EF4-FFF2-40B4-BE49-F238E27FC236}">
                  <a16:creationId xmlns:a16="http://schemas.microsoft.com/office/drawing/2014/main" id="{FEC6ADE0-7127-8E51-2DC4-75D86FFA3A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24603" name="AutoShape 27">
            <a:extLst>
              <a:ext uri="{FF2B5EF4-FFF2-40B4-BE49-F238E27FC236}">
                <a16:creationId xmlns:a16="http://schemas.microsoft.com/office/drawing/2014/main" id="{4CEF4CCC-029E-157D-3837-301DF3C073AD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038475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24604" name="Text Box 28">
            <a:extLst>
              <a:ext uri="{FF2B5EF4-FFF2-40B4-BE49-F238E27FC236}">
                <a16:creationId xmlns:a16="http://schemas.microsoft.com/office/drawing/2014/main" id="{341F1779-EB41-0005-A6F1-CB248C49DE1D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743200" y="34290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1/4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8" grpId="1"/>
      <p:bldP spid="2460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E370EDBA-A644-C0B5-4881-665748E98BA1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Cinq </a:t>
            </a:r>
            <a:r>
              <a:rPr lang="en-US" altLang="fr-FR" b="1" dirty="0" err="1">
                <a:solidFill>
                  <a:srgbClr val="FF0000"/>
                </a:solidFill>
              </a:rPr>
              <a:t>seizièmes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grpSp>
        <p:nvGrpSpPr>
          <p:cNvPr id="27677" name="Group 29">
            <a:extLst>
              <a:ext uri="{FF2B5EF4-FFF2-40B4-BE49-F238E27FC236}">
                <a16:creationId xmlns:a16="http://schemas.microsoft.com/office/drawing/2014/main" id="{AB467F51-B9C3-26C4-2E32-C35675CB24F6}"/>
              </a:ext>
            </a:extLst>
          </p:cNvPr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27652" name="Group 4">
              <a:extLst>
                <a:ext uri="{FF2B5EF4-FFF2-40B4-BE49-F238E27FC236}">
                  <a16:creationId xmlns:a16="http://schemas.microsoft.com/office/drawing/2014/main" id="{A6035467-924B-BEB7-E912-17478F4EF8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27653" name="Line 5">
                <a:extLst>
                  <a:ext uri="{FF2B5EF4-FFF2-40B4-BE49-F238E27FC236}">
                    <a16:creationId xmlns:a16="http://schemas.microsoft.com/office/drawing/2014/main" id="{7ACE0E07-7B9C-389E-A48C-BE3B5F77E2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27654" name="Group 6">
                <a:extLst>
                  <a:ext uri="{FF2B5EF4-FFF2-40B4-BE49-F238E27FC236}">
                    <a16:creationId xmlns:a16="http://schemas.microsoft.com/office/drawing/2014/main" id="{C09E32CE-AFFF-2E70-B685-2BAA006B5AC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27655" name="Group 7">
                  <a:extLst>
                    <a:ext uri="{FF2B5EF4-FFF2-40B4-BE49-F238E27FC236}">
                      <a16:creationId xmlns:a16="http://schemas.microsoft.com/office/drawing/2014/main" id="{A9BE49E1-D5B3-007E-ACAF-65A7AD20179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27656" name="Line 8">
                    <a:extLst>
                      <a:ext uri="{FF2B5EF4-FFF2-40B4-BE49-F238E27FC236}">
                        <a16:creationId xmlns:a16="http://schemas.microsoft.com/office/drawing/2014/main" id="{74877CF9-EC8C-2F71-00A9-20A7B573A40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7657" name="Line 9">
                    <a:extLst>
                      <a:ext uri="{FF2B5EF4-FFF2-40B4-BE49-F238E27FC236}">
                        <a16:creationId xmlns:a16="http://schemas.microsoft.com/office/drawing/2014/main" id="{690C48CA-5FB9-0865-D5EA-3797FB43E6C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7658" name="Line 10">
                    <a:extLst>
                      <a:ext uri="{FF2B5EF4-FFF2-40B4-BE49-F238E27FC236}">
                        <a16:creationId xmlns:a16="http://schemas.microsoft.com/office/drawing/2014/main" id="{EF15B285-4536-C1F5-E2CB-6FD9B6BF19E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27659" name="Text Box 11">
                  <a:extLst>
                    <a:ext uri="{FF2B5EF4-FFF2-40B4-BE49-F238E27FC236}">
                      <a16:creationId xmlns:a16="http://schemas.microsoft.com/office/drawing/2014/main" id="{294C0605-50E9-BFAE-47B3-53D736977AB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27660" name="Text Box 12">
                  <a:extLst>
                    <a:ext uri="{FF2B5EF4-FFF2-40B4-BE49-F238E27FC236}">
                      <a16:creationId xmlns:a16="http://schemas.microsoft.com/office/drawing/2014/main" id="{8622040D-92DE-7EEA-0C26-EAE7FB07970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27661" name="Line 13">
              <a:extLst>
                <a:ext uri="{FF2B5EF4-FFF2-40B4-BE49-F238E27FC236}">
                  <a16:creationId xmlns:a16="http://schemas.microsoft.com/office/drawing/2014/main" id="{9264084E-3186-A06D-B5AA-1299D55979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62" name="Line 14">
              <a:extLst>
                <a:ext uri="{FF2B5EF4-FFF2-40B4-BE49-F238E27FC236}">
                  <a16:creationId xmlns:a16="http://schemas.microsoft.com/office/drawing/2014/main" id="{B18964BE-C28C-A9EF-01EF-3573698652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63" name="Line 15">
              <a:extLst>
                <a:ext uri="{FF2B5EF4-FFF2-40B4-BE49-F238E27FC236}">
                  <a16:creationId xmlns:a16="http://schemas.microsoft.com/office/drawing/2014/main" id="{D32AAAAB-3EF7-81DE-7B7E-434849E0DF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3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64" name="Line 16">
              <a:extLst>
                <a:ext uri="{FF2B5EF4-FFF2-40B4-BE49-F238E27FC236}">
                  <a16:creationId xmlns:a16="http://schemas.microsoft.com/office/drawing/2014/main" id="{8965E092-89FA-6135-60E6-427C520EE8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65" name="Line 17">
              <a:extLst>
                <a:ext uri="{FF2B5EF4-FFF2-40B4-BE49-F238E27FC236}">
                  <a16:creationId xmlns:a16="http://schemas.microsoft.com/office/drawing/2014/main" id="{B550D5D8-8E51-1B65-8B40-4E10E8DE5C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66" name="Line 18">
              <a:extLst>
                <a:ext uri="{FF2B5EF4-FFF2-40B4-BE49-F238E27FC236}">
                  <a16:creationId xmlns:a16="http://schemas.microsoft.com/office/drawing/2014/main" id="{01AF36C0-E641-7933-7A9A-9A4CCD3B6F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67" name="Line 19">
              <a:extLst>
                <a:ext uri="{FF2B5EF4-FFF2-40B4-BE49-F238E27FC236}">
                  <a16:creationId xmlns:a16="http://schemas.microsoft.com/office/drawing/2014/main" id="{7B515245-8C1D-8131-3733-263C1D8C87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68" name="Line 20">
              <a:extLst>
                <a:ext uri="{FF2B5EF4-FFF2-40B4-BE49-F238E27FC236}">
                  <a16:creationId xmlns:a16="http://schemas.microsoft.com/office/drawing/2014/main" id="{CCC7FDA1-EED2-F3DD-83B3-42B9F33C87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69" name="Line 21">
              <a:extLst>
                <a:ext uri="{FF2B5EF4-FFF2-40B4-BE49-F238E27FC236}">
                  <a16:creationId xmlns:a16="http://schemas.microsoft.com/office/drawing/2014/main" id="{41EAD0E4-CA16-5777-919F-D01AE77CBE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70" name="Line 22">
              <a:extLst>
                <a:ext uri="{FF2B5EF4-FFF2-40B4-BE49-F238E27FC236}">
                  <a16:creationId xmlns:a16="http://schemas.microsoft.com/office/drawing/2014/main" id="{6761321D-B72E-283A-B652-8D4952E914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71" name="Line 23">
              <a:extLst>
                <a:ext uri="{FF2B5EF4-FFF2-40B4-BE49-F238E27FC236}">
                  <a16:creationId xmlns:a16="http://schemas.microsoft.com/office/drawing/2014/main" id="{2A3D60F2-DF07-12EF-C41F-09608C1B63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72" name="Line 24">
              <a:extLst>
                <a:ext uri="{FF2B5EF4-FFF2-40B4-BE49-F238E27FC236}">
                  <a16:creationId xmlns:a16="http://schemas.microsoft.com/office/drawing/2014/main" id="{22E78044-B727-E42F-7388-3F5A60BF5C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73" name="Line 25">
              <a:extLst>
                <a:ext uri="{FF2B5EF4-FFF2-40B4-BE49-F238E27FC236}">
                  <a16:creationId xmlns:a16="http://schemas.microsoft.com/office/drawing/2014/main" id="{E2374F79-0811-3A76-AFDD-93285BC687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7674" name="Line 26">
              <a:extLst>
                <a:ext uri="{FF2B5EF4-FFF2-40B4-BE49-F238E27FC236}">
                  <a16:creationId xmlns:a16="http://schemas.microsoft.com/office/drawing/2014/main" id="{D8384857-F05C-48AD-42F2-64C77BFF59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27675" name="AutoShape 27">
            <a:extLst>
              <a:ext uri="{FF2B5EF4-FFF2-40B4-BE49-F238E27FC236}">
                <a16:creationId xmlns:a16="http://schemas.microsoft.com/office/drawing/2014/main" id="{EE152FBA-4A28-AAD4-4AF0-B7D1A23327A9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414713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27676" name="Text Box 28">
            <a:extLst>
              <a:ext uri="{FF2B5EF4-FFF2-40B4-BE49-F238E27FC236}">
                <a16:creationId xmlns:a16="http://schemas.microsoft.com/office/drawing/2014/main" id="{9ACC3F44-F053-8C54-8905-A56AD2418A17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124200" y="3443288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5/16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0" grpId="1"/>
      <p:bldP spid="2767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0AC2610-1489-F3DC-F43B-3D3709DE7B07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Trois </a:t>
            </a:r>
            <a:r>
              <a:rPr lang="en-US" altLang="fr-FR" b="1" dirty="0" err="1">
                <a:solidFill>
                  <a:srgbClr val="FF0000"/>
                </a:solidFill>
              </a:rPr>
              <a:t>huitièmes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sp>
        <p:nvSpPr>
          <p:cNvPr id="28694" name="Line 22">
            <a:extLst>
              <a:ext uri="{FF2B5EF4-FFF2-40B4-BE49-F238E27FC236}">
                <a16:creationId xmlns:a16="http://schemas.microsoft.com/office/drawing/2014/main" id="{F369421D-9C75-95FE-4B76-EA71AC3907B5}"/>
              </a:ext>
            </a:extLst>
          </p:cNvPr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4352925" y="437673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grpSp>
        <p:nvGrpSpPr>
          <p:cNvPr id="28701" name="Group 29">
            <a:extLst>
              <a:ext uri="{FF2B5EF4-FFF2-40B4-BE49-F238E27FC236}">
                <a16:creationId xmlns:a16="http://schemas.microsoft.com/office/drawing/2014/main" id="{7EEC9176-8D1D-B7C6-3265-BF3B7E1E8B28}"/>
              </a:ext>
            </a:extLst>
          </p:cNvPr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28676" name="Group 4">
              <a:extLst>
                <a:ext uri="{FF2B5EF4-FFF2-40B4-BE49-F238E27FC236}">
                  <a16:creationId xmlns:a16="http://schemas.microsoft.com/office/drawing/2014/main" id="{B41CF141-4E2B-C940-1078-F41213B90C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28677" name="Line 5">
                <a:extLst>
                  <a:ext uri="{FF2B5EF4-FFF2-40B4-BE49-F238E27FC236}">
                    <a16:creationId xmlns:a16="http://schemas.microsoft.com/office/drawing/2014/main" id="{78BC8A49-C9E4-3C1F-EB5B-47092FD29F2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28678" name="Group 6">
                <a:extLst>
                  <a:ext uri="{FF2B5EF4-FFF2-40B4-BE49-F238E27FC236}">
                    <a16:creationId xmlns:a16="http://schemas.microsoft.com/office/drawing/2014/main" id="{98A47FB3-5FF8-AA07-C30C-54734093314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28679" name="Group 7">
                  <a:extLst>
                    <a:ext uri="{FF2B5EF4-FFF2-40B4-BE49-F238E27FC236}">
                      <a16:creationId xmlns:a16="http://schemas.microsoft.com/office/drawing/2014/main" id="{328C94D6-DA7C-D007-658C-1C52E274BAE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28680" name="Line 8">
                    <a:extLst>
                      <a:ext uri="{FF2B5EF4-FFF2-40B4-BE49-F238E27FC236}">
                        <a16:creationId xmlns:a16="http://schemas.microsoft.com/office/drawing/2014/main" id="{2C8555A3-A64A-8FE8-ADEF-0505BCF4825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8681" name="Line 9">
                    <a:extLst>
                      <a:ext uri="{FF2B5EF4-FFF2-40B4-BE49-F238E27FC236}">
                        <a16:creationId xmlns:a16="http://schemas.microsoft.com/office/drawing/2014/main" id="{8FFF5DE0-4B0D-8FCE-A7CC-FA5A39D9743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8682" name="Line 10">
                    <a:extLst>
                      <a:ext uri="{FF2B5EF4-FFF2-40B4-BE49-F238E27FC236}">
                        <a16:creationId xmlns:a16="http://schemas.microsoft.com/office/drawing/2014/main" id="{7923F49C-0256-7C24-02BD-C9CB716013F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28683" name="Text Box 11">
                  <a:extLst>
                    <a:ext uri="{FF2B5EF4-FFF2-40B4-BE49-F238E27FC236}">
                      <a16:creationId xmlns:a16="http://schemas.microsoft.com/office/drawing/2014/main" id="{64ADC225-4B6E-8B82-E167-5001F1623C8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28684" name="Text Box 12">
                  <a:extLst>
                    <a:ext uri="{FF2B5EF4-FFF2-40B4-BE49-F238E27FC236}">
                      <a16:creationId xmlns:a16="http://schemas.microsoft.com/office/drawing/2014/main" id="{B90F04EA-401D-32C5-D1F9-6E3BD6DC1D4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28685" name="Line 13">
              <a:extLst>
                <a:ext uri="{FF2B5EF4-FFF2-40B4-BE49-F238E27FC236}">
                  <a16:creationId xmlns:a16="http://schemas.microsoft.com/office/drawing/2014/main" id="{429B3EF4-4E29-7469-32DA-FDE98FF251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86" name="Line 14">
              <a:extLst>
                <a:ext uri="{FF2B5EF4-FFF2-40B4-BE49-F238E27FC236}">
                  <a16:creationId xmlns:a16="http://schemas.microsoft.com/office/drawing/2014/main" id="{6B16669E-4ABC-AC74-5145-D84D650D8D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87" name="Line 15">
              <a:extLst>
                <a:ext uri="{FF2B5EF4-FFF2-40B4-BE49-F238E27FC236}">
                  <a16:creationId xmlns:a16="http://schemas.microsoft.com/office/drawing/2014/main" id="{0DAD3C33-C75F-FE35-0D96-7B6FD3A34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0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88" name="Line 16">
              <a:extLst>
                <a:ext uri="{FF2B5EF4-FFF2-40B4-BE49-F238E27FC236}">
                  <a16:creationId xmlns:a16="http://schemas.microsoft.com/office/drawing/2014/main" id="{88006668-8AA9-81EE-1AD0-99935015E5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89" name="Line 17">
              <a:extLst>
                <a:ext uri="{FF2B5EF4-FFF2-40B4-BE49-F238E27FC236}">
                  <a16:creationId xmlns:a16="http://schemas.microsoft.com/office/drawing/2014/main" id="{D4BA2817-1583-B693-B4F1-DE4423FA50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90" name="Line 18">
              <a:extLst>
                <a:ext uri="{FF2B5EF4-FFF2-40B4-BE49-F238E27FC236}">
                  <a16:creationId xmlns:a16="http://schemas.microsoft.com/office/drawing/2014/main" id="{F64D9EEE-06A1-622F-B1A8-1AE59FC0D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91" name="Line 19">
              <a:extLst>
                <a:ext uri="{FF2B5EF4-FFF2-40B4-BE49-F238E27FC236}">
                  <a16:creationId xmlns:a16="http://schemas.microsoft.com/office/drawing/2014/main" id="{A78C4730-722E-5A54-4D26-C94924764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92" name="Line 20">
              <a:extLst>
                <a:ext uri="{FF2B5EF4-FFF2-40B4-BE49-F238E27FC236}">
                  <a16:creationId xmlns:a16="http://schemas.microsoft.com/office/drawing/2014/main" id="{A5C67A45-8CF4-B8C2-319C-3E82169E53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93" name="Line 21">
              <a:extLst>
                <a:ext uri="{FF2B5EF4-FFF2-40B4-BE49-F238E27FC236}">
                  <a16:creationId xmlns:a16="http://schemas.microsoft.com/office/drawing/2014/main" id="{E8308A31-3715-1846-BEF4-FDD9E985B7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95" name="Line 23">
              <a:extLst>
                <a:ext uri="{FF2B5EF4-FFF2-40B4-BE49-F238E27FC236}">
                  <a16:creationId xmlns:a16="http://schemas.microsoft.com/office/drawing/2014/main" id="{448AD1CC-BC47-27B1-B3D5-77B7EB9A1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96" name="Line 24">
              <a:extLst>
                <a:ext uri="{FF2B5EF4-FFF2-40B4-BE49-F238E27FC236}">
                  <a16:creationId xmlns:a16="http://schemas.microsoft.com/office/drawing/2014/main" id="{112EFBEB-57D6-0588-F6D0-B324604E06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97" name="Line 25">
              <a:extLst>
                <a:ext uri="{FF2B5EF4-FFF2-40B4-BE49-F238E27FC236}">
                  <a16:creationId xmlns:a16="http://schemas.microsoft.com/office/drawing/2014/main" id="{AE428D2F-0980-51EB-3502-D3484D92CB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8698" name="Line 26">
              <a:extLst>
                <a:ext uri="{FF2B5EF4-FFF2-40B4-BE49-F238E27FC236}">
                  <a16:creationId xmlns:a16="http://schemas.microsoft.com/office/drawing/2014/main" id="{7D362CCA-2A2A-100E-2598-3CDA13F836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28699" name="AutoShape 27">
            <a:extLst>
              <a:ext uri="{FF2B5EF4-FFF2-40B4-BE49-F238E27FC236}">
                <a16:creationId xmlns:a16="http://schemas.microsoft.com/office/drawing/2014/main" id="{D2346013-5D67-AC61-6704-130C0D269C08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767138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28700" name="Text Box 28">
            <a:extLst>
              <a:ext uri="{FF2B5EF4-FFF2-40B4-BE49-F238E27FC236}">
                <a16:creationId xmlns:a16="http://schemas.microsoft.com/office/drawing/2014/main" id="{D79A3D8B-9AC0-C22C-C590-8127E144C414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429000" y="3457575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3/8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4" grpId="1"/>
      <p:bldP spid="2870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B1A34DC8-0133-74C4-A28F-60D7361161A1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Sept </a:t>
            </a:r>
            <a:r>
              <a:rPr lang="en-US" altLang="fr-FR" b="1" dirty="0" err="1">
                <a:solidFill>
                  <a:srgbClr val="FF0000"/>
                </a:solidFill>
              </a:rPr>
              <a:t>seizièmes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grpSp>
        <p:nvGrpSpPr>
          <p:cNvPr id="29725" name="Group 29">
            <a:extLst>
              <a:ext uri="{FF2B5EF4-FFF2-40B4-BE49-F238E27FC236}">
                <a16:creationId xmlns:a16="http://schemas.microsoft.com/office/drawing/2014/main" id="{6ECFAA88-0640-F909-2DC4-63A320ED1289}"/>
              </a:ext>
            </a:extLst>
          </p:cNvPr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29700" name="Group 4">
              <a:extLst>
                <a:ext uri="{FF2B5EF4-FFF2-40B4-BE49-F238E27FC236}">
                  <a16:creationId xmlns:a16="http://schemas.microsoft.com/office/drawing/2014/main" id="{2A8F3F4E-3EFF-275D-09B3-8C48E3BD6E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29701" name="Line 5">
                <a:extLst>
                  <a:ext uri="{FF2B5EF4-FFF2-40B4-BE49-F238E27FC236}">
                    <a16:creationId xmlns:a16="http://schemas.microsoft.com/office/drawing/2014/main" id="{2681DE61-8394-5FCA-2FEB-E0F604DAC4F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29702" name="Group 6">
                <a:extLst>
                  <a:ext uri="{FF2B5EF4-FFF2-40B4-BE49-F238E27FC236}">
                    <a16:creationId xmlns:a16="http://schemas.microsoft.com/office/drawing/2014/main" id="{40602C0B-9E01-6145-71A1-B808383D8BF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29703" name="Group 7">
                  <a:extLst>
                    <a:ext uri="{FF2B5EF4-FFF2-40B4-BE49-F238E27FC236}">
                      <a16:creationId xmlns:a16="http://schemas.microsoft.com/office/drawing/2014/main" id="{F5C72B7E-1DAC-4D7D-022C-C4E9D731371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29704" name="Line 8">
                    <a:extLst>
                      <a:ext uri="{FF2B5EF4-FFF2-40B4-BE49-F238E27FC236}">
                        <a16:creationId xmlns:a16="http://schemas.microsoft.com/office/drawing/2014/main" id="{AF170B3E-06CD-14CD-7979-1A283CCF931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9705" name="Line 9">
                    <a:extLst>
                      <a:ext uri="{FF2B5EF4-FFF2-40B4-BE49-F238E27FC236}">
                        <a16:creationId xmlns:a16="http://schemas.microsoft.com/office/drawing/2014/main" id="{0D7765C6-E0A8-B404-B629-73369C44B98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29706" name="Line 10">
                    <a:extLst>
                      <a:ext uri="{FF2B5EF4-FFF2-40B4-BE49-F238E27FC236}">
                        <a16:creationId xmlns:a16="http://schemas.microsoft.com/office/drawing/2014/main" id="{521C2EF6-872F-4E59-305C-9B6F5FD8BCD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29707" name="Text Box 11">
                  <a:extLst>
                    <a:ext uri="{FF2B5EF4-FFF2-40B4-BE49-F238E27FC236}">
                      <a16:creationId xmlns:a16="http://schemas.microsoft.com/office/drawing/2014/main" id="{E868D294-1DDA-EEC0-FC82-FA3F412CD04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29708" name="Text Box 12">
                  <a:extLst>
                    <a:ext uri="{FF2B5EF4-FFF2-40B4-BE49-F238E27FC236}">
                      <a16:creationId xmlns:a16="http://schemas.microsoft.com/office/drawing/2014/main" id="{E17EB504-A853-9DD0-1FBB-3020E613174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29709" name="Line 13">
              <a:extLst>
                <a:ext uri="{FF2B5EF4-FFF2-40B4-BE49-F238E27FC236}">
                  <a16:creationId xmlns:a16="http://schemas.microsoft.com/office/drawing/2014/main" id="{202FA314-0619-1BB9-9C70-9BEB971B2E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0" name="Line 14">
              <a:extLst>
                <a:ext uri="{FF2B5EF4-FFF2-40B4-BE49-F238E27FC236}">
                  <a16:creationId xmlns:a16="http://schemas.microsoft.com/office/drawing/2014/main" id="{8B040949-C1B0-8461-5615-402FF5A16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1" name="Line 15">
              <a:extLst>
                <a:ext uri="{FF2B5EF4-FFF2-40B4-BE49-F238E27FC236}">
                  <a16:creationId xmlns:a16="http://schemas.microsoft.com/office/drawing/2014/main" id="{D5BF9780-C135-BE8A-6FC4-354773DCCE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3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2" name="Line 16">
              <a:extLst>
                <a:ext uri="{FF2B5EF4-FFF2-40B4-BE49-F238E27FC236}">
                  <a16:creationId xmlns:a16="http://schemas.microsoft.com/office/drawing/2014/main" id="{1EB53EFA-2F2C-54F3-7D04-E45FAEE1E8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3" name="Line 17">
              <a:extLst>
                <a:ext uri="{FF2B5EF4-FFF2-40B4-BE49-F238E27FC236}">
                  <a16:creationId xmlns:a16="http://schemas.microsoft.com/office/drawing/2014/main" id="{8FFC6326-3976-62D5-BB5F-283B4390BB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4" name="Line 18">
              <a:extLst>
                <a:ext uri="{FF2B5EF4-FFF2-40B4-BE49-F238E27FC236}">
                  <a16:creationId xmlns:a16="http://schemas.microsoft.com/office/drawing/2014/main" id="{F14FEF05-EC36-3283-5B3C-1B07571AC0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5" name="Line 19">
              <a:extLst>
                <a:ext uri="{FF2B5EF4-FFF2-40B4-BE49-F238E27FC236}">
                  <a16:creationId xmlns:a16="http://schemas.microsoft.com/office/drawing/2014/main" id="{C8BDE346-1352-7772-768E-22E1A1C1D2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6" name="Line 20">
              <a:extLst>
                <a:ext uri="{FF2B5EF4-FFF2-40B4-BE49-F238E27FC236}">
                  <a16:creationId xmlns:a16="http://schemas.microsoft.com/office/drawing/2014/main" id="{72B0FDB7-9FB2-46D9-180F-8D128591D9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7" name="Line 21">
              <a:extLst>
                <a:ext uri="{FF2B5EF4-FFF2-40B4-BE49-F238E27FC236}">
                  <a16:creationId xmlns:a16="http://schemas.microsoft.com/office/drawing/2014/main" id="{ED10BDDF-590D-8002-2006-A456A26D72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8" name="Line 22">
              <a:extLst>
                <a:ext uri="{FF2B5EF4-FFF2-40B4-BE49-F238E27FC236}">
                  <a16:creationId xmlns:a16="http://schemas.microsoft.com/office/drawing/2014/main" id="{50C4E03E-1C47-3289-E007-5F8450364D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19" name="Line 23">
              <a:extLst>
                <a:ext uri="{FF2B5EF4-FFF2-40B4-BE49-F238E27FC236}">
                  <a16:creationId xmlns:a16="http://schemas.microsoft.com/office/drawing/2014/main" id="{83B5A15B-67CD-C1B9-26AB-E77479886C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20" name="Line 24">
              <a:extLst>
                <a:ext uri="{FF2B5EF4-FFF2-40B4-BE49-F238E27FC236}">
                  <a16:creationId xmlns:a16="http://schemas.microsoft.com/office/drawing/2014/main" id="{8CBD37F8-4EA3-D613-B52E-65A4A141C9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21" name="Line 25">
              <a:extLst>
                <a:ext uri="{FF2B5EF4-FFF2-40B4-BE49-F238E27FC236}">
                  <a16:creationId xmlns:a16="http://schemas.microsoft.com/office/drawing/2014/main" id="{C2CF7D48-59B1-EAAB-A2FD-FEC0F2A008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9722" name="Line 26">
              <a:extLst>
                <a:ext uri="{FF2B5EF4-FFF2-40B4-BE49-F238E27FC236}">
                  <a16:creationId xmlns:a16="http://schemas.microsoft.com/office/drawing/2014/main" id="{22AA6813-7B7E-7451-E74C-D07AEEC85B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29723" name="AutoShape 27">
            <a:extLst>
              <a:ext uri="{FF2B5EF4-FFF2-40B4-BE49-F238E27FC236}">
                <a16:creationId xmlns:a16="http://schemas.microsoft.com/office/drawing/2014/main" id="{B3105D86-BFBB-AEC6-9DFD-27C867C0850C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157663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29724" name="Text Box 28">
            <a:extLst>
              <a:ext uri="{FF2B5EF4-FFF2-40B4-BE49-F238E27FC236}">
                <a16:creationId xmlns:a16="http://schemas.microsoft.com/office/drawing/2014/main" id="{055C2E03-144B-7A9E-6504-44F499F5E03C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810000" y="3424238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7/16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8" grpId="1"/>
      <p:bldP spid="297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4FBB905-AF47-99E6-5D18-EFA2A8BC3AA3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Une </a:t>
            </a:r>
            <a:r>
              <a:rPr lang="en-US" altLang="fr-FR" b="1" dirty="0" err="1">
                <a:solidFill>
                  <a:srgbClr val="FF0000"/>
                </a:solidFill>
              </a:rPr>
              <a:t>demie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sp>
        <p:nvSpPr>
          <p:cNvPr id="30743" name="Line 23">
            <a:extLst>
              <a:ext uri="{FF2B5EF4-FFF2-40B4-BE49-F238E27FC236}">
                <a16:creationId xmlns:a16="http://schemas.microsoft.com/office/drawing/2014/main" id="{777A4BF3-0E03-6299-AE8A-2637F99EA208}"/>
              </a:ext>
            </a:extLst>
          </p:cNvPr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5148263" y="440055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grpSp>
        <p:nvGrpSpPr>
          <p:cNvPr id="30749" name="Group 29">
            <a:extLst>
              <a:ext uri="{FF2B5EF4-FFF2-40B4-BE49-F238E27FC236}">
                <a16:creationId xmlns:a16="http://schemas.microsoft.com/office/drawing/2014/main" id="{4CDA97E6-2223-EDE2-0419-834C1B216B04}"/>
              </a:ext>
            </a:extLst>
          </p:cNvPr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30724" name="Group 4">
              <a:extLst>
                <a:ext uri="{FF2B5EF4-FFF2-40B4-BE49-F238E27FC236}">
                  <a16:creationId xmlns:a16="http://schemas.microsoft.com/office/drawing/2014/main" id="{F485C6B7-4E25-2A6A-E475-1E2EFEE759C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30725" name="Line 5">
                <a:extLst>
                  <a:ext uri="{FF2B5EF4-FFF2-40B4-BE49-F238E27FC236}">
                    <a16:creationId xmlns:a16="http://schemas.microsoft.com/office/drawing/2014/main" id="{DAB949AA-22BF-6E5D-9515-C8ADB35479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30726" name="Group 6">
                <a:extLst>
                  <a:ext uri="{FF2B5EF4-FFF2-40B4-BE49-F238E27FC236}">
                    <a16:creationId xmlns:a16="http://schemas.microsoft.com/office/drawing/2014/main" id="{55CDC280-E01B-82A7-1428-A477949347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30727" name="Group 7">
                  <a:extLst>
                    <a:ext uri="{FF2B5EF4-FFF2-40B4-BE49-F238E27FC236}">
                      <a16:creationId xmlns:a16="http://schemas.microsoft.com/office/drawing/2014/main" id="{33760423-E426-8D6B-431F-DE6C6D9B992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30728" name="Line 8">
                    <a:extLst>
                      <a:ext uri="{FF2B5EF4-FFF2-40B4-BE49-F238E27FC236}">
                        <a16:creationId xmlns:a16="http://schemas.microsoft.com/office/drawing/2014/main" id="{6EA3C128-7EC8-CD3E-1332-4FC554DF2B2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0729" name="Line 9">
                    <a:extLst>
                      <a:ext uri="{FF2B5EF4-FFF2-40B4-BE49-F238E27FC236}">
                        <a16:creationId xmlns:a16="http://schemas.microsoft.com/office/drawing/2014/main" id="{5EF8C975-CFD1-7C3F-B52F-E69D9EF05DE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0730" name="Line 10">
                    <a:extLst>
                      <a:ext uri="{FF2B5EF4-FFF2-40B4-BE49-F238E27FC236}">
                        <a16:creationId xmlns:a16="http://schemas.microsoft.com/office/drawing/2014/main" id="{74A3CD9C-2BE2-9D2C-8FA8-BB622F754F7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30731" name="Text Box 11">
                  <a:extLst>
                    <a:ext uri="{FF2B5EF4-FFF2-40B4-BE49-F238E27FC236}">
                      <a16:creationId xmlns:a16="http://schemas.microsoft.com/office/drawing/2014/main" id="{729F1C8B-9423-9754-F62F-A903501D3A9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30732" name="Text Box 12">
                  <a:extLst>
                    <a:ext uri="{FF2B5EF4-FFF2-40B4-BE49-F238E27FC236}">
                      <a16:creationId xmlns:a16="http://schemas.microsoft.com/office/drawing/2014/main" id="{28EEEA88-57EF-E558-92AB-CF46D462EC0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30733" name="Line 13">
              <a:extLst>
                <a:ext uri="{FF2B5EF4-FFF2-40B4-BE49-F238E27FC236}">
                  <a16:creationId xmlns:a16="http://schemas.microsoft.com/office/drawing/2014/main" id="{B6CEACFE-E20B-513D-DE0F-0351C51FB3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34" name="Line 14">
              <a:extLst>
                <a:ext uri="{FF2B5EF4-FFF2-40B4-BE49-F238E27FC236}">
                  <a16:creationId xmlns:a16="http://schemas.microsoft.com/office/drawing/2014/main" id="{72D732E9-8A53-6D34-5F6B-F4382B17DE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35" name="Line 15">
              <a:extLst>
                <a:ext uri="{FF2B5EF4-FFF2-40B4-BE49-F238E27FC236}">
                  <a16:creationId xmlns:a16="http://schemas.microsoft.com/office/drawing/2014/main" id="{7AFAC132-B969-2E06-A74A-317A30733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64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36" name="Line 16">
              <a:extLst>
                <a:ext uri="{FF2B5EF4-FFF2-40B4-BE49-F238E27FC236}">
                  <a16:creationId xmlns:a16="http://schemas.microsoft.com/office/drawing/2014/main" id="{C5AC98FF-2CC1-F89C-A7C8-7946F93430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37" name="Line 17">
              <a:extLst>
                <a:ext uri="{FF2B5EF4-FFF2-40B4-BE49-F238E27FC236}">
                  <a16:creationId xmlns:a16="http://schemas.microsoft.com/office/drawing/2014/main" id="{4D26F9FC-B16C-0976-15CE-27428C16A0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38" name="Line 18">
              <a:extLst>
                <a:ext uri="{FF2B5EF4-FFF2-40B4-BE49-F238E27FC236}">
                  <a16:creationId xmlns:a16="http://schemas.microsoft.com/office/drawing/2014/main" id="{F87C2AFF-842B-AC33-88AC-A9023A1508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39" name="Line 19">
              <a:extLst>
                <a:ext uri="{FF2B5EF4-FFF2-40B4-BE49-F238E27FC236}">
                  <a16:creationId xmlns:a16="http://schemas.microsoft.com/office/drawing/2014/main" id="{84969EF0-23FC-8EA1-6657-93AB947C09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40" name="Line 20">
              <a:extLst>
                <a:ext uri="{FF2B5EF4-FFF2-40B4-BE49-F238E27FC236}">
                  <a16:creationId xmlns:a16="http://schemas.microsoft.com/office/drawing/2014/main" id="{07285CFA-358E-530C-135A-82FCFE2297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41" name="Line 21">
              <a:extLst>
                <a:ext uri="{FF2B5EF4-FFF2-40B4-BE49-F238E27FC236}">
                  <a16:creationId xmlns:a16="http://schemas.microsoft.com/office/drawing/2014/main" id="{66AB45FC-488F-C48B-570F-94C7262255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42" name="Line 22">
              <a:extLst>
                <a:ext uri="{FF2B5EF4-FFF2-40B4-BE49-F238E27FC236}">
                  <a16:creationId xmlns:a16="http://schemas.microsoft.com/office/drawing/2014/main" id="{D1DE648C-3A15-EBE0-4386-4920D0D682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44" name="Line 24">
              <a:extLst>
                <a:ext uri="{FF2B5EF4-FFF2-40B4-BE49-F238E27FC236}">
                  <a16:creationId xmlns:a16="http://schemas.microsoft.com/office/drawing/2014/main" id="{7D6B9FD3-29B9-D804-C66B-26B24AEFBA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45" name="Line 25">
              <a:extLst>
                <a:ext uri="{FF2B5EF4-FFF2-40B4-BE49-F238E27FC236}">
                  <a16:creationId xmlns:a16="http://schemas.microsoft.com/office/drawing/2014/main" id="{BD0128E7-C6D0-CE09-3CFC-97029D3ED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0746" name="Line 26">
              <a:extLst>
                <a:ext uri="{FF2B5EF4-FFF2-40B4-BE49-F238E27FC236}">
                  <a16:creationId xmlns:a16="http://schemas.microsoft.com/office/drawing/2014/main" id="{72D023CB-48B3-8C3F-B0B7-187AFC7B2A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30747" name="AutoShape 27">
            <a:extLst>
              <a:ext uri="{FF2B5EF4-FFF2-40B4-BE49-F238E27FC236}">
                <a16:creationId xmlns:a16="http://schemas.microsoft.com/office/drawing/2014/main" id="{7EE8560C-285F-1AE7-DC35-608F39EF6FF7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72000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30748" name="Text Box 28">
            <a:extLst>
              <a:ext uri="{FF2B5EF4-FFF2-40B4-BE49-F238E27FC236}">
                <a16:creationId xmlns:a16="http://schemas.microsoft.com/office/drawing/2014/main" id="{8DE62F61-3C64-110A-127D-16BE2E422C21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67200" y="3367088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1/2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2" grpId="1"/>
      <p:bldP spid="307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>
            <a:extLst>
              <a:ext uri="{FF2B5EF4-FFF2-40B4-BE49-F238E27FC236}">
                <a16:creationId xmlns:a16="http://schemas.microsoft.com/office/drawing/2014/main" id="{326EC04E-02BF-6FCC-DA43-C447B2E7BF8D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1200150" y="4237611"/>
            <a:ext cx="6877049" cy="1935163"/>
          </a:xfrm>
          <a:noFill/>
          <a:ln/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altLang="fr-FR" dirty="0"/>
              <a:t> </a:t>
            </a:r>
            <a:r>
              <a:rPr lang="fr-CA" altLang="fr-FR" dirty="0">
                <a:solidFill>
                  <a:srgbClr val="FF0000"/>
                </a:solidFill>
              </a:rPr>
              <a:t>Le système de mesures impériales est couramment utilisé par la plupart des menuisiers. Le pouce est divisé en fractions.</a:t>
            </a:r>
            <a:endParaRPr lang="en-US" altLang="fr-FR" dirty="0"/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B88E851A-3F90-4944-3ED7-86CB42CF588A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noFill/>
          <a:ln/>
        </p:spPr>
        <p:txBody>
          <a:bodyPr/>
          <a:lstStyle/>
          <a:p>
            <a:r>
              <a:rPr lang="en-US" altLang="fr-FR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 </a:t>
            </a:r>
            <a:r>
              <a:rPr lang="en-US" altLang="fr-FR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pouce</a:t>
            </a:r>
            <a:endParaRPr lang="en-US" altLang="fr-FR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109" name="Text Box 13">
            <a:extLst>
              <a:ext uri="{FF2B5EF4-FFF2-40B4-BE49-F238E27FC236}">
                <a16:creationId xmlns:a16="http://schemas.microsoft.com/office/drawing/2014/main" id="{1D221036-B69C-C89C-53F5-DAAF62AE6ED1}"/>
              </a:ext>
            </a:extLst>
          </p:cNvPr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28876" y="3641696"/>
            <a:ext cx="459104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A" altLang="fr-FR" sz="2000" dirty="0">
                <a:solidFill>
                  <a:srgbClr val="0000CC"/>
                </a:solidFill>
              </a:rPr>
              <a:t>Ceci représente l'échelle en pouces.</a:t>
            </a:r>
            <a:endParaRPr lang="en-US" altLang="fr-FR" dirty="0"/>
          </a:p>
        </p:txBody>
      </p:sp>
      <p:grpSp>
        <p:nvGrpSpPr>
          <p:cNvPr id="4110" name="Group 14">
            <a:extLst>
              <a:ext uri="{FF2B5EF4-FFF2-40B4-BE49-F238E27FC236}">
                <a16:creationId xmlns:a16="http://schemas.microsoft.com/office/drawing/2014/main" id="{8A9A617F-1483-D2FF-1DA6-40784382450D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338262" y="1539875"/>
            <a:ext cx="6867525" cy="1833563"/>
            <a:chOff x="912" y="1962"/>
            <a:chExt cx="4326" cy="1155"/>
          </a:xfrm>
        </p:grpSpPr>
        <p:grpSp>
          <p:nvGrpSpPr>
            <p:cNvPr id="4111" name="Group 15">
              <a:extLst>
                <a:ext uri="{FF2B5EF4-FFF2-40B4-BE49-F238E27FC236}">
                  <a16:creationId xmlns:a16="http://schemas.microsoft.com/office/drawing/2014/main" id="{1C33E5D9-665D-7237-9856-0DAA3040694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4112" name="Line 16">
                <a:extLst>
                  <a:ext uri="{FF2B5EF4-FFF2-40B4-BE49-F238E27FC236}">
                    <a16:creationId xmlns:a16="http://schemas.microsoft.com/office/drawing/2014/main" id="{4A28010D-D7B6-5171-7647-1E6049C385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4113" name="Group 17">
                <a:extLst>
                  <a:ext uri="{FF2B5EF4-FFF2-40B4-BE49-F238E27FC236}">
                    <a16:creationId xmlns:a16="http://schemas.microsoft.com/office/drawing/2014/main" id="{01B278EB-50A6-14AC-88DD-87D1E1B210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4114" name="Group 18">
                  <a:extLst>
                    <a:ext uri="{FF2B5EF4-FFF2-40B4-BE49-F238E27FC236}">
                      <a16:creationId xmlns:a16="http://schemas.microsoft.com/office/drawing/2014/main" id="{16EB84F2-AFC0-5155-FC54-785370F8E14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4115" name="Line 19">
                    <a:extLst>
                      <a:ext uri="{FF2B5EF4-FFF2-40B4-BE49-F238E27FC236}">
                        <a16:creationId xmlns:a16="http://schemas.microsoft.com/office/drawing/2014/main" id="{D0660BC8-B57C-4F2F-C99A-899EB5B17D8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4116" name="Line 20">
                    <a:extLst>
                      <a:ext uri="{FF2B5EF4-FFF2-40B4-BE49-F238E27FC236}">
                        <a16:creationId xmlns:a16="http://schemas.microsoft.com/office/drawing/2014/main" id="{D40EF345-F21C-018C-7789-6B4965173AC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4117" name="Line 21">
                    <a:extLst>
                      <a:ext uri="{FF2B5EF4-FFF2-40B4-BE49-F238E27FC236}">
                        <a16:creationId xmlns:a16="http://schemas.microsoft.com/office/drawing/2014/main" id="{B36043D3-2EB5-68A3-8FE2-D084470D584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4118" name="Text Box 22">
                  <a:extLst>
                    <a:ext uri="{FF2B5EF4-FFF2-40B4-BE49-F238E27FC236}">
                      <a16:creationId xmlns:a16="http://schemas.microsoft.com/office/drawing/2014/main" id="{5868B2E2-77EB-8BDC-883C-1CDCE457D7F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4119" name="Text Box 23">
                  <a:extLst>
                    <a:ext uri="{FF2B5EF4-FFF2-40B4-BE49-F238E27FC236}">
                      <a16:creationId xmlns:a16="http://schemas.microsoft.com/office/drawing/2014/main" id="{1D499823-BB1D-4ABE-BB60-8F6BD3FB32A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4120" name="Line 24">
              <a:extLst>
                <a:ext uri="{FF2B5EF4-FFF2-40B4-BE49-F238E27FC236}">
                  <a16:creationId xmlns:a16="http://schemas.microsoft.com/office/drawing/2014/main" id="{610F68F5-5067-05B1-9508-C0543FDE5E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21" name="Line 25">
              <a:extLst>
                <a:ext uri="{FF2B5EF4-FFF2-40B4-BE49-F238E27FC236}">
                  <a16:creationId xmlns:a16="http://schemas.microsoft.com/office/drawing/2014/main" id="{B1D16B96-A3AA-9E72-21CA-36E65B892D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22" name="Line 26">
              <a:extLst>
                <a:ext uri="{FF2B5EF4-FFF2-40B4-BE49-F238E27FC236}">
                  <a16:creationId xmlns:a16="http://schemas.microsoft.com/office/drawing/2014/main" id="{37B24ADE-5FBF-CBBD-29A2-F9B1517EFE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0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23" name="Line 27">
              <a:extLst>
                <a:ext uri="{FF2B5EF4-FFF2-40B4-BE49-F238E27FC236}">
                  <a16:creationId xmlns:a16="http://schemas.microsoft.com/office/drawing/2014/main" id="{61294336-AF83-6413-811A-0A4D401949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24" name="Line 28">
              <a:extLst>
                <a:ext uri="{FF2B5EF4-FFF2-40B4-BE49-F238E27FC236}">
                  <a16:creationId xmlns:a16="http://schemas.microsoft.com/office/drawing/2014/main" id="{B73A07B1-F42A-2284-78DB-F726BCDE66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25" name="Line 29">
              <a:extLst>
                <a:ext uri="{FF2B5EF4-FFF2-40B4-BE49-F238E27FC236}">
                  <a16:creationId xmlns:a16="http://schemas.microsoft.com/office/drawing/2014/main" id="{209732A0-0FE5-C316-1669-739BC4EB87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26" name="Line 30">
              <a:extLst>
                <a:ext uri="{FF2B5EF4-FFF2-40B4-BE49-F238E27FC236}">
                  <a16:creationId xmlns:a16="http://schemas.microsoft.com/office/drawing/2014/main" id="{02071C2B-440A-D6BE-D8B8-C57DFE0717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27" name="Line 31">
              <a:extLst>
                <a:ext uri="{FF2B5EF4-FFF2-40B4-BE49-F238E27FC236}">
                  <a16:creationId xmlns:a16="http://schemas.microsoft.com/office/drawing/2014/main" id="{291FBE92-FA30-1D0A-FDA9-CF904B2574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28" name="Line 32">
              <a:extLst>
                <a:ext uri="{FF2B5EF4-FFF2-40B4-BE49-F238E27FC236}">
                  <a16:creationId xmlns:a16="http://schemas.microsoft.com/office/drawing/2014/main" id="{34D09405-43A7-C52C-AB8E-58E29D4679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29" name="Line 33">
              <a:extLst>
                <a:ext uri="{FF2B5EF4-FFF2-40B4-BE49-F238E27FC236}">
                  <a16:creationId xmlns:a16="http://schemas.microsoft.com/office/drawing/2014/main" id="{CF299E8C-A6F9-B9A8-399A-3CB34B2A2E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30" name="Line 34">
              <a:extLst>
                <a:ext uri="{FF2B5EF4-FFF2-40B4-BE49-F238E27FC236}">
                  <a16:creationId xmlns:a16="http://schemas.microsoft.com/office/drawing/2014/main" id="{7A4A7EE5-C568-057B-EE7B-D5AE5E1A2D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31" name="Line 35">
              <a:extLst>
                <a:ext uri="{FF2B5EF4-FFF2-40B4-BE49-F238E27FC236}">
                  <a16:creationId xmlns:a16="http://schemas.microsoft.com/office/drawing/2014/main" id="{F3742CEE-87AE-1B1A-95F0-B7AE07D9EF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32" name="Line 36">
              <a:extLst>
                <a:ext uri="{FF2B5EF4-FFF2-40B4-BE49-F238E27FC236}">
                  <a16:creationId xmlns:a16="http://schemas.microsoft.com/office/drawing/2014/main" id="{FFE5FB4A-8DB7-1B6E-0D93-F4C25F7123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4133" name="Line 37">
              <a:extLst>
                <a:ext uri="{FF2B5EF4-FFF2-40B4-BE49-F238E27FC236}">
                  <a16:creationId xmlns:a16="http://schemas.microsoft.com/office/drawing/2014/main" id="{977BAEB0-50C0-A7B8-8D04-6EF96C6176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4" name="Rectangle 38">
            <a:extLst>
              <a:ext uri="{FF2B5EF4-FFF2-40B4-BE49-F238E27FC236}">
                <a16:creationId xmlns:a16="http://schemas.microsoft.com/office/drawing/2014/main" id="{D1A3EFF8-D249-C18E-9511-DDC379B207C0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B08F15D1-1BA6-0CD6-ABC5-49A46FB298B9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52400" y="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86BD56E7-6FFA-DE29-480F-19B793FDBF59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04800" y="3048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FF0B1D76-57A5-A7AC-8112-F6A3F730C3E0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57200" y="4572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3" presetClass="entr" presetSubtype="16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3" presetClass="entr" presetSubtype="16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build="p"/>
      <p:bldP spid="4104" grpId="1" autoUpdateAnimBg="0"/>
      <p:bldP spid="4105" grpId="0"/>
      <p:bldP spid="4105" grpId="1"/>
      <p:bldP spid="4105" grpId="2" autoUpdateAnimBg="0"/>
      <p:bldP spid="4109" grpId="0"/>
      <p:bldP spid="4109" grpId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127AED17-7696-7D52-F9CA-59F55D90B457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Neuf </a:t>
            </a:r>
            <a:r>
              <a:rPr lang="en-US" altLang="fr-FR" b="1" dirty="0" err="1">
                <a:solidFill>
                  <a:srgbClr val="FF0000"/>
                </a:solidFill>
              </a:rPr>
              <a:t>seizièmes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sp>
        <p:nvSpPr>
          <p:cNvPr id="31761" name="Line 17">
            <a:extLst>
              <a:ext uri="{FF2B5EF4-FFF2-40B4-BE49-F238E27FC236}">
                <a16:creationId xmlns:a16="http://schemas.microsoft.com/office/drawing/2014/main" id="{08E505B9-6978-A5AF-0800-695A01946055}"/>
              </a:ext>
            </a:extLst>
          </p:cNvPr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5514975" y="4233863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grpSp>
        <p:nvGrpSpPr>
          <p:cNvPr id="31773" name="Group 29">
            <a:extLst>
              <a:ext uri="{FF2B5EF4-FFF2-40B4-BE49-F238E27FC236}">
                <a16:creationId xmlns:a16="http://schemas.microsoft.com/office/drawing/2014/main" id="{591C5242-7566-390E-AAAA-2132D6F62D1B}"/>
              </a:ext>
            </a:extLst>
          </p:cNvPr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31748" name="Group 4">
              <a:extLst>
                <a:ext uri="{FF2B5EF4-FFF2-40B4-BE49-F238E27FC236}">
                  <a16:creationId xmlns:a16="http://schemas.microsoft.com/office/drawing/2014/main" id="{D7E0AC7D-EA6C-5116-BAEB-56999B3BD7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31749" name="Line 5">
                <a:extLst>
                  <a:ext uri="{FF2B5EF4-FFF2-40B4-BE49-F238E27FC236}">
                    <a16:creationId xmlns:a16="http://schemas.microsoft.com/office/drawing/2014/main" id="{758AC130-7EF5-531D-070F-60A83821FE2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31750" name="Group 6">
                <a:extLst>
                  <a:ext uri="{FF2B5EF4-FFF2-40B4-BE49-F238E27FC236}">
                    <a16:creationId xmlns:a16="http://schemas.microsoft.com/office/drawing/2014/main" id="{B24B388F-02B5-F6D1-9EAF-9713663EAE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31751" name="Group 7">
                  <a:extLst>
                    <a:ext uri="{FF2B5EF4-FFF2-40B4-BE49-F238E27FC236}">
                      <a16:creationId xmlns:a16="http://schemas.microsoft.com/office/drawing/2014/main" id="{56E3666B-BA36-6E45-3E5D-D018BEA1B2B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31752" name="Line 8">
                    <a:extLst>
                      <a:ext uri="{FF2B5EF4-FFF2-40B4-BE49-F238E27FC236}">
                        <a16:creationId xmlns:a16="http://schemas.microsoft.com/office/drawing/2014/main" id="{E367CD54-322C-516B-FEFB-2A58D2D929B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1753" name="Line 9">
                    <a:extLst>
                      <a:ext uri="{FF2B5EF4-FFF2-40B4-BE49-F238E27FC236}">
                        <a16:creationId xmlns:a16="http://schemas.microsoft.com/office/drawing/2014/main" id="{4C6241E4-E76C-6EE7-05E0-7A1D45E57EB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1754" name="Line 10">
                    <a:extLst>
                      <a:ext uri="{FF2B5EF4-FFF2-40B4-BE49-F238E27FC236}">
                        <a16:creationId xmlns:a16="http://schemas.microsoft.com/office/drawing/2014/main" id="{95095AC5-9FC1-0168-D9BA-072328C40C5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31755" name="Text Box 11">
                  <a:extLst>
                    <a:ext uri="{FF2B5EF4-FFF2-40B4-BE49-F238E27FC236}">
                      <a16:creationId xmlns:a16="http://schemas.microsoft.com/office/drawing/2014/main" id="{F2D4CC9E-18CE-E080-FA90-26CB6482B46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 dirty="0"/>
                    <a:t>0</a:t>
                  </a:r>
                </a:p>
              </p:txBody>
            </p:sp>
            <p:sp>
              <p:nvSpPr>
                <p:cNvPr id="31756" name="Text Box 12">
                  <a:extLst>
                    <a:ext uri="{FF2B5EF4-FFF2-40B4-BE49-F238E27FC236}">
                      <a16:creationId xmlns:a16="http://schemas.microsoft.com/office/drawing/2014/main" id="{EFAE74D5-9ABE-93F8-C123-E14D2B900FF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31757" name="Line 13">
              <a:extLst>
                <a:ext uri="{FF2B5EF4-FFF2-40B4-BE49-F238E27FC236}">
                  <a16:creationId xmlns:a16="http://schemas.microsoft.com/office/drawing/2014/main" id="{47B5DCE9-21B4-87A0-C23C-74EC17D653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58" name="Line 14">
              <a:extLst>
                <a:ext uri="{FF2B5EF4-FFF2-40B4-BE49-F238E27FC236}">
                  <a16:creationId xmlns:a16="http://schemas.microsoft.com/office/drawing/2014/main" id="{A2D72E51-4AF1-DB05-4896-063E8F12D2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59" name="Line 15">
              <a:extLst>
                <a:ext uri="{FF2B5EF4-FFF2-40B4-BE49-F238E27FC236}">
                  <a16:creationId xmlns:a16="http://schemas.microsoft.com/office/drawing/2014/main" id="{46731AFF-EA20-1683-A2B4-1323A42E4D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60" name="Line 16">
              <a:extLst>
                <a:ext uri="{FF2B5EF4-FFF2-40B4-BE49-F238E27FC236}">
                  <a16:creationId xmlns:a16="http://schemas.microsoft.com/office/drawing/2014/main" id="{F6D8FBCF-DB63-8E2D-7BFC-1B9A0E3B75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62" name="Line 18">
              <a:extLst>
                <a:ext uri="{FF2B5EF4-FFF2-40B4-BE49-F238E27FC236}">
                  <a16:creationId xmlns:a16="http://schemas.microsoft.com/office/drawing/2014/main" id="{41ADB807-4142-F90C-46C5-5A321CDB80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63" name="Line 19">
              <a:extLst>
                <a:ext uri="{FF2B5EF4-FFF2-40B4-BE49-F238E27FC236}">
                  <a16:creationId xmlns:a16="http://schemas.microsoft.com/office/drawing/2014/main" id="{A76FD5F5-86D3-C9BE-9626-8C83CF0299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64" name="Line 20">
              <a:extLst>
                <a:ext uri="{FF2B5EF4-FFF2-40B4-BE49-F238E27FC236}">
                  <a16:creationId xmlns:a16="http://schemas.microsoft.com/office/drawing/2014/main" id="{B5E19131-3C02-4445-823C-F571E2172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65" name="Line 21">
              <a:extLst>
                <a:ext uri="{FF2B5EF4-FFF2-40B4-BE49-F238E27FC236}">
                  <a16:creationId xmlns:a16="http://schemas.microsoft.com/office/drawing/2014/main" id="{293E4DEA-4289-4935-45D3-DBC6A7BDA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66" name="Line 22">
              <a:extLst>
                <a:ext uri="{FF2B5EF4-FFF2-40B4-BE49-F238E27FC236}">
                  <a16:creationId xmlns:a16="http://schemas.microsoft.com/office/drawing/2014/main" id="{DFB9382B-012A-8302-8C63-2E817E4152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67" name="Line 23">
              <a:extLst>
                <a:ext uri="{FF2B5EF4-FFF2-40B4-BE49-F238E27FC236}">
                  <a16:creationId xmlns:a16="http://schemas.microsoft.com/office/drawing/2014/main" id="{16A91550-09C4-17CD-A2E8-26FB647F18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68" name="Line 24">
              <a:extLst>
                <a:ext uri="{FF2B5EF4-FFF2-40B4-BE49-F238E27FC236}">
                  <a16:creationId xmlns:a16="http://schemas.microsoft.com/office/drawing/2014/main" id="{3FFC5AD5-D836-09B6-1241-363D1E7778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69" name="Line 25">
              <a:extLst>
                <a:ext uri="{FF2B5EF4-FFF2-40B4-BE49-F238E27FC236}">
                  <a16:creationId xmlns:a16="http://schemas.microsoft.com/office/drawing/2014/main" id="{AC0C7EC3-2011-77D9-4AD3-35C2F764F6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1770" name="Line 26">
              <a:extLst>
                <a:ext uri="{FF2B5EF4-FFF2-40B4-BE49-F238E27FC236}">
                  <a16:creationId xmlns:a16="http://schemas.microsoft.com/office/drawing/2014/main" id="{25D142F6-5560-5B74-3C31-D154CD79DB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31771" name="AutoShape 27">
            <a:extLst>
              <a:ext uri="{FF2B5EF4-FFF2-40B4-BE49-F238E27FC236}">
                <a16:creationId xmlns:a16="http://schemas.microsoft.com/office/drawing/2014/main" id="{1A91E259-5249-712B-6769-CA9E3F8E8DC6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957763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31772" name="Text Box 28">
            <a:extLst>
              <a:ext uri="{FF2B5EF4-FFF2-40B4-BE49-F238E27FC236}">
                <a16:creationId xmlns:a16="http://schemas.microsoft.com/office/drawing/2014/main" id="{DCE060B2-9984-E90B-3270-B577534C5211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648200" y="3443288"/>
            <a:ext cx="1143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9/16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6" grpId="1"/>
      <p:bldP spid="3177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FF453417-045C-3236-DB5E-332E66537A4C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Cinq </a:t>
            </a:r>
            <a:r>
              <a:rPr lang="en-US" altLang="fr-FR" b="1" dirty="0" err="1">
                <a:solidFill>
                  <a:srgbClr val="FF0000"/>
                </a:solidFill>
              </a:rPr>
              <a:t>huitièmes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sp>
        <p:nvSpPr>
          <p:cNvPr id="32792" name="Line 24">
            <a:extLst>
              <a:ext uri="{FF2B5EF4-FFF2-40B4-BE49-F238E27FC236}">
                <a16:creationId xmlns:a16="http://schemas.microsoft.com/office/drawing/2014/main" id="{0E504FD3-4E2E-9559-C97E-33859F07DC09}"/>
              </a:ext>
            </a:extLst>
          </p:cNvPr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5891213" y="439102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grpSp>
        <p:nvGrpSpPr>
          <p:cNvPr id="32797" name="Group 29">
            <a:extLst>
              <a:ext uri="{FF2B5EF4-FFF2-40B4-BE49-F238E27FC236}">
                <a16:creationId xmlns:a16="http://schemas.microsoft.com/office/drawing/2014/main" id="{B8C856A2-0609-D1DB-4A4F-E0279267CBEE}"/>
              </a:ext>
            </a:extLst>
          </p:cNvPr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32772" name="Group 4">
              <a:extLst>
                <a:ext uri="{FF2B5EF4-FFF2-40B4-BE49-F238E27FC236}">
                  <a16:creationId xmlns:a16="http://schemas.microsoft.com/office/drawing/2014/main" id="{9015C2E5-4C17-E560-958A-B0FC68D4FA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32773" name="Line 5">
                <a:extLst>
                  <a:ext uri="{FF2B5EF4-FFF2-40B4-BE49-F238E27FC236}">
                    <a16:creationId xmlns:a16="http://schemas.microsoft.com/office/drawing/2014/main" id="{712EE87D-27E4-6E7B-229A-1C2FA06CED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32774" name="Group 6">
                <a:extLst>
                  <a:ext uri="{FF2B5EF4-FFF2-40B4-BE49-F238E27FC236}">
                    <a16:creationId xmlns:a16="http://schemas.microsoft.com/office/drawing/2014/main" id="{CFCA6DCB-3DD2-0395-E8A4-6CB8C30BA15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32775" name="Group 7">
                  <a:extLst>
                    <a:ext uri="{FF2B5EF4-FFF2-40B4-BE49-F238E27FC236}">
                      <a16:creationId xmlns:a16="http://schemas.microsoft.com/office/drawing/2014/main" id="{F0C27261-00F6-CE00-40DD-D23CF6B29ED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32776" name="Line 8">
                    <a:extLst>
                      <a:ext uri="{FF2B5EF4-FFF2-40B4-BE49-F238E27FC236}">
                        <a16:creationId xmlns:a16="http://schemas.microsoft.com/office/drawing/2014/main" id="{57696DCB-703E-7D80-5AEA-12A09BD750F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2777" name="Line 9">
                    <a:extLst>
                      <a:ext uri="{FF2B5EF4-FFF2-40B4-BE49-F238E27FC236}">
                        <a16:creationId xmlns:a16="http://schemas.microsoft.com/office/drawing/2014/main" id="{9152AFA4-7B9C-16E4-1D00-184CAC6A901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2778" name="Line 10">
                    <a:extLst>
                      <a:ext uri="{FF2B5EF4-FFF2-40B4-BE49-F238E27FC236}">
                        <a16:creationId xmlns:a16="http://schemas.microsoft.com/office/drawing/2014/main" id="{18B94448-5A2C-C761-1B7E-ECDB58B4C64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32779" name="Text Box 11">
                  <a:extLst>
                    <a:ext uri="{FF2B5EF4-FFF2-40B4-BE49-F238E27FC236}">
                      <a16:creationId xmlns:a16="http://schemas.microsoft.com/office/drawing/2014/main" id="{4BC6AB5C-C675-48E8-0122-83B799C3AD0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32780" name="Text Box 12">
                  <a:extLst>
                    <a:ext uri="{FF2B5EF4-FFF2-40B4-BE49-F238E27FC236}">
                      <a16:creationId xmlns:a16="http://schemas.microsoft.com/office/drawing/2014/main" id="{D2F07799-1F85-8B84-7490-B8C9938C19A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32781" name="Line 13">
              <a:extLst>
                <a:ext uri="{FF2B5EF4-FFF2-40B4-BE49-F238E27FC236}">
                  <a16:creationId xmlns:a16="http://schemas.microsoft.com/office/drawing/2014/main" id="{4009BBE3-B4D0-38F4-90A8-66547F7CD1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82" name="Line 14">
              <a:extLst>
                <a:ext uri="{FF2B5EF4-FFF2-40B4-BE49-F238E27FC236}">
                  <a16:creationId xmlns:a16="http://schemas.microsoft.com/office/drawing/2014/main" id="{240F2820-90B8-8575-8D45-5E36E0782F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83" name="Line 15">
              <a:extLst>
                <a:ext uri="{FF2B5EF4-FFF2-40B4-BE49-F238E27FC236}">
                  <a16:creationId xmlns:a16="http://schemas.microsoft.com/office/drawing/2014/main" id="{CAB43E00-9743-1A18-316E-B91068AC1D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61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84" name="Line 16">
              <a:extLst>
                <a:ext uri="{FF2B5EF4-FFF2-40B4-BE49-F238E27FC236}">
                  <a16:creationId xmlns:a16="http://schemas.microsoft.com/office/drawing/2014/main" id="{0519E4FD-6CC0-1BA5-2A76-7B521AC4EE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85" name="Line 17">
              <a:extLst>
                <a:ext uri="{FF2B5EF4-FFF2-40B4-BE49-F238E27FC236}">
                  <a16:creationId xmlns:a16="http://schemas.microsoft.com/office/drawing/2014/main" id="{D985F158-F583-EC62-169D-2E13ADBB5E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86" name="Line 18">
              <a:extLst>
                <a:ext uri="{FF2B5EF4-FFF2-40B4-BE49-F238E27FC236}">
                  <a16:creationId xmlns:a16="http://schemas.microsoft.com/office/drawing/2014/main" id="{3D349E21-9C2F-8C75-EE9B-188D0F1411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87" name="Line 19">
              <a:extLst>
                <a:ext uri="{FF2B5EF4-FFF2-40B4-BE49-F238E27FC236}">
                  <a16:creationId xmlns:a16="http://schemas.microsoft.com/office/drawing/2014/main" id="{EED35F3A-98B3-3DCF-894E-2A014F313F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88" name="Line 20">
              <a:extLst>
                <a:ext uri="{FF2B5EF4-FFF2-40B4-BE49-F238E27FC236}">
                  <a16:creationId xmlns:a16="http://schemas.microsoft.com/office/drawing/2014/main" id="{C7E7E243-4045-8B58-DCD9-CAD06D984A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89" name="Line 21">
              <a:extLst>
                <a:ext uri="{FF2B5EF4-FFF2-40B4-BE49-F238E27FC236}">
                  <a16:creationId xmlns:a16="http://schemas.microsoft.com/office/drawing/2014/main" id="{A3A13945-CD51-BDEF-6B30-1B737E0F7C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90" name="Line 22">
              <a:extLst>
                <a:ext uri="{FF2B5EF4-FFF2-40B4-BE49-F238E27FC236}">
                  <a16:creationId xmlns:a16="http://schemas.microsoft.com/office/drawing/2014/main" id="{92FF0C98-A2D7-3065-7A50-5794A29E7D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91" name="Line 23">
              <a:extLst>
                <a:ext uri="{FF2B5EF4-FFF2-40B4-BE49-F238E27FC236}">
                  <a16:creationId xmlns:a16="http://schemas.microsoft.com/office/drawing/2014/main" id="{70F8934B-2AF0-F165-9EA0-8F598DF15A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93" name="Line 25">
              <a:extLst>
                <a:ext uri="{FF2B5EF4-FFF2-40B4-BE49-F238E27FC236}">
                  <a16:creationId xmlns:a16="http://schemas.microsoft.com/office/drawing/2014/main" id="{E079DBF0-15EC-801F-F676-50B9BF16A1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2794" name="Line 26">
              <a:extLst>
                <a:ext uri="{FF2B5EF4-FFF2-40B4-BE49-F238E27FC236}">
                  <a16:creationId xmlns:a16="http://schemas.microsoft.com/office/drawing/2014/main" id="{C7C37C4F-F1C4-C3C1-B996-C38C97D52B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32795" name="AutoShape 27">
            <a:extLst>
              <a:ext uri="{FF2B5EF4-FFF2-40B4-BE49-F238E27FC236}">
                <a16:creationId xmlns:a16="http://schemas.microsoft.com/office/drawing/2014/main" id="{D016B1EF-8BEC-F26B-CBFD-3D1608DBC035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19713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32796" name="Text Box 28">
            <a:extLst>
              <a:ext uri="{FF2B5EF4-FFF2-40B4-BE49-F238E27FC236}">
                <a16:creationId xmlns:a16="http://schemas.microsoft.com/office/drawing/2014/main" id="{268E7FD1-BE64-8103-531C-4EBD21531029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029200" y="3443288"/>
            <a:ext cx="914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5/8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0" grpId="1"/>
      <p:bldP spid="3279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CDE75B54-C998-AFD9-F451-426B816BEE64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 err="1">
                <a:solidFill>
                  <a:srgbClr val="FF0000"/>
                </a:solidFill>
              </a:rPr>
              <a:t>Onze</a:t>
            </a:r>
            <a:r>
              <a:rPr lang="en-US" altLang="fr-FR" b="1" dirty="0">
                <a:solidFill>
                  <a:srgbClr val="FF0000"/>
                </a:solidFill>
              </a:rPr>
              <a:t> </a:t>
            </a:r>
            <a:r>
              <a:rPr lang="en-US" altLang="fr-FR" b="1" dirty="0" err="1">
                <a:solidFill>
                  <a:srgbClr val="FF0000"/>
                </a:solidFill>
              </a:rPr>
              <a:t>seizièmes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sp>
        <p:nvSpPr>
          <p:cNvPr id="33806" name="Line 14">
            <a:extLst>
              <a:ext uri="{FF2B5EF4-FFF2-40B4-BE49-F238E27FC236}">
                <a16:creationId xmlns:a16="http://schemas.microsoft.com/office/drawing/2014/main" id="{798175FC-7228-6E80-3157-606426A35583}"/>
              </a:ext>
            </a:extLst>
          </p:cNvPr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6276975" y="4071938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grpSp>
        <p:nvGrpSpPr>
          <p:cNvPr id="33821" name="Group 29">
            <a:extLst>
              <a:ext uri="{FF2B5EF4-FFF2-40B4-BE49-F238E27FC236}">
                <a16:creationId xmlns:a16="http://schemas.microsoft.com/office/drawing/2014/main" id="{38189CBE-91D0-36A1-D59A-35FDD1D59F5C}"/>
              </a:ext>
            </a:extLst>
          </p:cNvPr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33796" name="Group 4">
              <a:extLst>
                <a:ext uri="{FF2B5EF4-FFF2-40B4-BE49-F238E27FC236}">
                  <a16:creationId xmlns:a16="http://schemas.microsoft.com/office/drawing/2014/main" id="{11927E3C-A0A9-15E8-61D3-78468B7B93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33797" name="Line 5">
                <a:extLst>
                  <a:ext uri="{FF2B5EF4-FFF2-40B4-BE49-F238E27FC236}">
                    <a16:creationId xmlns:a16="http://schemas.microsoft.com/office/drawing/2014/main" id="{A5D42AC6-614A-962A-21D8-6ACE28EB19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33798" name="Group 6">
                <a:extLst>
                  <a:ext uri="{FF2B5EF4-FFF2-40B4-BE49-F238E27FC236}">
                    <a16:creationId xmlns:a16="http://schemas.microsoft.com/office/drawing/2014/main" id="{10A930D4-9C82-0C90-4CE1-E8ACE156F6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33799" name="Group 7">
                  <a:extLst>
                    <a:ext uri="{FF2B5EF4-FFF2-40B4-BE49-F238E27FC236}">
                      <a16:creationId xmlns:a16="http://schemas.microsoft.com/office/drawing/2014/main" id="{208F6B26-0244-1B4A-9788-5C8F6AE32F8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33800" name="Line 8">
                    <a:extLst>
                      <a:ext uri="{FF2B5EF4-FFF2-40B4-BE49-F238E27FC236}">
                        <a16:creationId xmlns:a16="http://schemas.microsoft.com/office/drawing/2014/main" id="{7915A0FD-E594-1A8A-D860-5C2909383F9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3801" name="Line 9">
                    <a:extLst>
                      <a:ext uri="{FF2B5EF4-FFF2-40B4-BE49-F238E27FC236}">
                        <a16:creationId xmlns:a16="http://schemas.microsoft.com/office/drawing/2014/main" id="{0E389FBC-2490-A511-D53C-E1D5C73D35E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3802" name="Line 10">
                    <a:extLst>
                      <a:ext uri="{FF2B5EF4-FFF2-40B4-BE49-F238E27FC236}">
                        <a16:creationId xmlns:a16="http://schemas.microsoft.com/office/drawing/2014/main" id="{54B21D09-5FEF-849A-F7E4-EFD3E4499B7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33803" name="Text Box 11">
                  <a:extLst>
                    <a:ext uri="{FF2B5EF4-FFF2-40B4-BE49-F238E27FC236}">
                      <a16:creationId xmlns:a16="http://schemas.microsoft.com/office/drawing/2014/main" id="{D25C6556-E225-69AD-4537-21802D3B4F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33804" name="Text Box 12">
                  <a:extLst>
                    <a:ext uri="{FF2B5EF4-FFF2-40B4-BE49-F238E27FC236}">
                      <a16:creationId xmlns:a16="http://schemas.microsoft.com/office/drawing/2014/main" id="{E99FD956-58F9-AC92-25C2-3A711539116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33805" name="Line 13">
              <a:extLst>
                <a:ext uri="{FF2B5EF4-FFF2-40B4-BE49-F238E27FC236}">
                  <a16:creationId xmlns:a16="http://schemas.microsoft.com/office/drawing/2014/main" id="{83AD84F3-9D6D-148A-83D3-A9AEAE1DAC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07" name="Line 15">
              <a:extLst>
                <a:ext uri="{FF2B5EF4-FFF2-40B4-BE49-F238E27FC236}">
                  <a16:creationId xmlns:a16="http://schemas.microsoft.com/office/drawing/2014/main" id="{F9A78154-47BD-E5A6-89A2-42F0EF5119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08" name="Line 16">
              <a:extLst>
                <a:ext uri="{FF2B5EF4-FFF2-40B4-BE49-F238E27FC236}">
                  <a16:creationId xmlns:a16="http://schemas.microsoft.com/office/drawing/2014/main" id="{CBA32B6A-B463-4517-0392-2EC4226FA9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09" name="Line 17">
              <a:extLst>
                <a:ext uri="{FF2B5EF4-FFF2-40B4-BE49-F238E27FC236}">
                  <a16:creationId xmlns:a16="http://schemas.microsoft.com/office/drawing/2014/main" id="{667973FB-90E4-2AF7-1954-635BB5D69F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10" name="Line 18">
              <a:extLst>
                <a:ext uri="{FF2B5EF4-FFF2-40B4-BE49-F238E27FC236}">
                  <a16:creationId xmlns:a16="http://schemas.microsoft.com/office/drawing/2014/main" id="{F997797E-93E6-3DE4-01E6-48FEF2BFF0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11" name="Line 19">
              <a:extLst>
                <a:ext uri="{FF2B5EF4-FFF2-40B4-BE49-F238E27FC236}">
                  <a16:creationId xmlns:a16="http://schemas.microsoft.com/office/drawing/2014/main" id="{7E71B19A-E894-6525-45D9-B1075C9E02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12" name="Line 20">
              <a:extLst>
                <a:ext uri="{FF2B5EF4-FFF2-40B4-BE49-F238E27FC236}">
                  <a16:creationId xmlns:a16="http://schemas.microsoft.com/office/drawing/2014/main" id="{BC37BAEF-6B68-A103-9F3C-F68DF13EFC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13" name="Line 21">
              <a:extLst>
                <a:ext uri="{FF2B5EF4-FFF2-40B4-BE49-F238E27FC236}">
                  <a16:creationId xmlns:a16="http://schemas.microsoft.com/office/drawing/2014/main" id="{AF9BC4C7-7E1E-7E5B-2E37-AC4D6773D5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14" name="Line 22">
              <a:extLst>
                <a:ext uri="{FF2B5EF4-FFF2-40B4-BE49-F238E27FC236}">
                  <a16:creationId xmlns:a16="http://schemas.microsoft.com/office/drawing/2014/main" id="{1C5667C6-3C34-873F-D956-6031133B47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15" name="Line 23">
              <a:extLst>
                <a:ext uri="{FF2B5EF4-FFF2-40B4-BE49-F238E27FC236}">
                  <a16:creationId xmlns:a16="http://schemas.microsoft.com/office/drawing/2014/main" id="{5C2226D0-4A6E-3883-FB61-BBC28AE5CE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16" name="Line 24">
              <a:extLst>
                <a:ext uri="{FF2B5EF4-FFF2-40B4-BE49-F238E27FC236}">
                  <a16:creationId xmlns:a16="http://schemas.microsoft.com/office/drawing/2014/main" id="{D1D93257-892C-CBBE-3F68-D433F4D868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17" name="Line 25">
              <a:extLst>
                <a:ext uri="{FF2B5EF4-FFF2-40B4-BE49-F238E27FC236}">
                  <a16:creationId xmlns:a16="http://schemas.microsoft.com/office/drawing/2014/main" id="{1D7646E7-7E91-B99F-C462-E1590A72AC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3818" name="Line 26">
              <a:extLst>
                <a:ext uri="{FF2B5EF4-FFF2-40B4-BE49-F238E27FC236}">
                  <a16:creationId xmlns:a16="http://schemas.microsoft.com/office/drawing/2014/main" id="{E0190499-1467-B9B6-53C8-4DD1EF2E09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33819" name="AutoShape 27">
            <a:extLst>
              <a:ext uri="{FF2B5EF4-FFF2-40B4-BE49-F238E27FC236}">
                <a16:creationId xmlns:a16="http://schemas.microsoft.com/office/drawing/2014/main" id="{5F55ABB7-648C-254A-6BE0-27303D46D599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695950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33820" name="Text Box 28">
            <a:extLst>
              <a:ext uri="{FF2B5EF4-FFF2-40B4-BE49-F238E27FC236}">
                <a16:creationId xmlns:a16="http://schemas.microsoft.com/office/drawing/2014/main" id="{43028150-7FE5-0CA9-9597-3957E14E4A68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257800" y="3519488"/>
            <a:ext cx="1219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11/16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4" grpId="1"/>
      <p:bldP spid="338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5CF5671-5BD8-E96D-25C3-C64A1FF30209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Trois quarts</a:t>
            </a:r>
          </a:p>
        </p:txBody>
      </p:sp>
      <p:sp>
        <p:nvSpPr>
          <p:cNvPr id="34834" name="Line 18">
            <a:extLst>
              <a:ext uri="{FF2B5EF4-FFF2-40B4-BE49-F238E27FC236}">
                <a16:creationId xmlns:a16="http://schemas.microsoft.com/office/drawing/2014/main" id="{10AB983C-1A73-D32E-2512-50BAEA5B17AC}"/>
              </a:ext>
            </a:extLst>
          </p:cNvPr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7038975" y="421005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grpSp>
        <p:nvGrpSpPr>
          <p:cNvPr id="34845" name="Group 29">
            <a:extLst>
              <a:ext uri="{FF2B5EF4-FFF2-40B4-BE49-F238E27FC236}">
                <a16:creationId xmlns:a16="http://schemas.microsoft.com/office/drawing/2014/main" id="{807B235E-F929-6B35-B5D6-DEC960FCB1FD}"/>
              </a:ext>
            </a:extLst>
          </p:cNvPr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34820" name="Group 4">
              <a:extLst>
                <a:ext uri="{FF2B5EF4-FFF2-40B4-BE49-F238E27FC236}">
                  <a16:creationId xmlns:a16="http://schemas.microsoft.com/office/drawing/2014/main" id="{54F3218F-037C-A600-C6B9-0BB5CC9F46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34821" name="Line 5">
                <a:extLst>
                  <a:ext uri="{FF2B5EF4-FFF2-40B4-BE49-F238E27FC236}">
                    <a16:creationId xmlns:a16="http://schemas.microsoft.com/office/drawing/2014/main" id="{EA22611F-0870-E69E-0B59-5850BAABC7A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34822" name="Group 6">
                <a:extLst>
                  <a:ext uri="{FF2B5EF4-FFF2-40B4-BE49-F238E27FC236}">
                    <a16:creationId xmlns:a16="http://schemas.microsoft.com/office/drawing/2014/main" id="{43E43E98-A0B2-0AF7-4543-A8EF5BDE7F8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34823" name="Group 7">
                  <a:extLst>
                    <a:ext uri="{FF2B5EF4-FFF2-40B4-BE49-F238E27FC236}">
                      <a16:creationId xmlns:a16="http://schemas.microsoft.com/office/drawing/2014/main" id="{0DC758D8-C4C4-B7BB-A2E4-4CC6AF29CAC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34824" name="Line 8">
                    <a:extLst>
                      <a:ext uri="{FF2B5EF4-FFF2-40B4-BE49-F238E27FC236}">
                        <a16:creationId xmlns:a16="http://schemas.microsoft.com/office/drawing/2014/main" id="{525F2201-4E8F-0372-8C00-7AADC90C4E4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4825" name="Line 9">
                    <a:extLst>
                      <a:ext uri="{FF2B5EF4-FFF2-40B4-BE49-F238E27FC236}">
                        <a16:creationId xmlns:a16="http://schemas.microsoft.com/office/drawing/2014/main" id="{2FDA61CB-FEEE-4B4C-CD93-5EDA1ECF022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4826" name="Line 10">
                    <a:extLst>
                      <a:ext uri="{FF2B5EF4-FFF2-40B4-BE49-F238E27FC236}">
                        <a16:creationId xmlns:a16="http://schemas.microsoft.com/office/drawing/2014/main" id="{CBAEA4DA-7790-09E2-2323-87F4FCFD68A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34827" name="Text Box 11">
                  <a:extLst>
                    <a:ext uri="{FF2B5EF4-FFF2-40B4-BE49-F238E27FC236}">
                      <a16:creationId xmlns:a16="http://schemas.microsoft.com/office/drawing/2014/main" id="{0B949E47-F8DB-6D48-CEBC-11515504382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34828" name="Text Box 12">
                  <a:extLst>
                    <a:ext uri="{FF2B5EF4-FFF2-40B4-BE49-F238E27FC236}">
                      <a16:creationId xmlns:a16="http://schemas.microsoft.com/office/drawing/2014/main" id="{42842721-DC45-427F-D615-C1AC80AC49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34829" name="Line 13">
              <a:extLst>
                <a:ext uri="{FF2B5EF4-FFF2-40B4-BE49-F238E27FC236}">
                  <a16:creationId xmlns:a16="http://schemas.microsoft.com/office/drawing/2014/main" id="{6FDDF4B0-42BD-6543-C6DD-05B6A370D2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30" name="Line 14">
              <a:extLst>
                <a:ext uri="{FF2B5EF4-FFF2-40B4-BE49-F238E27FC236}">
                  <a16:creationId xmlns:a16="http://schemas.microsoft.com/office/drawing/2014/main" id="{12DBEA56-CE82-7738-3E12-273B7606D7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31" name="Line 15">
              <a:extLst>
                <a:ext uri="{FF2B5EF4-FFF2-40B4-BE49-F238E27FC236}">
                  <a16:creationId xmlns:a16="http://schemas.microsoft.com/office/drawing/2014/main" id="{E6AF6C36-A7D8-B3E9-53B2-1EBF6057B0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0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32" name="Line 16">
              <a:extLst>
                <a:ext uri="{FF2B5EF4-FFF2-40B4-BE49-F238E27FC236}">
                  <a16:creationId xmlns:a16="http://schemas.microsoft.com/office/drawing/2014/main" id="{395ABED7-4AEA-1EE4-B6AE-B200B19D3C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33" name="Line 17">
              <a:extLst>
                <a:ext uri="{FF2B5EF4-FFF2-40B4-BE49-F238E27FC236}">
                  <a16:creationId xmlns:a16="http://schemas.microsoft.com/office/drawing/2014/main" id="{3672BBAD-360E-B006-4723-F0D3F79DBD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35" name="Line 19">
              <a:extLst>
                <a:ext uri="{FF2B5EF4-FFF2-40B4-BE49-F238E27FC236}">
                  <a16:creationId xmlns:a16="http://schemas.microsoft.com/office/drawing/2014/main" id="{8BD28368-9BD8-2799-BD83-68B0230856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36" name="Line 20">
              <a:extLst>
                <a:ext uri="{FF2B5EF4-FFF2-40B4-BE49-F238E27FC236}">
                  <a16:creationId xmlns:a16="http://schemas.microsoft.com/office/drawing/2014/main" id="{6D4F0D64-CAC6-5D6A-5C56-474F8ADAD5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37" name="Line 21">
              <a:extLst>
                <a:ext uri="{FF2B5EF4-FFF2-40B4-BE49-F238E27FC236}">
                  <a16:creationId xmlns:a16="http://schemas.microsoft.com/office/drawing/2014/main" id="{057EF353-2315-A4BF-D4C3-636690D9D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38" name="Line 22">
              <a:extLst>
                <a:ext uri="{FF2B5EF4-FFF2-40B4-BE49-F238E27FC236}">
                  <a16:creationId xmlns:a16="http://schemas.microsoft.com/office/drawing/2014/main" id="{56F4885E-76ED-F321-8138-AAFC56811A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39" name="Line 23">
              <a:extLst>
                <a:ext uri="{FF2B5EF4-FFF2-40B4-BE49-F238E27FC236}">
                  <a16:creationId xmlns:a16="http://schemas.microsoft.com/office/drawing/2014/main" id="{7241CCF6-558D-3E51-5986-282FAF67D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40" name="Line 24">
              <a:extLst>
                <a:ext uri="{FF2B5EF4-FFF2-40B4-BE49-F238E27FC236}">
                  <a16:creationId xmlns:a16="http://schemas.microsoft.com/office/drawing/2014/main" id="{FBC3F596-B8A3-E902-BDD1-A1AD90F5E6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41" name="Line 25">
              <a:extLst>
                <a:ext uri="{FF2B5EF4-FFF2-40B4-BE49-F238E27FC236}">
                  <a16:creationId xmlns:a16="http://schemas.microsoft.com/office/drawing/2014/main" id="{FC678E33-2950-4F97-3369-BA3B02755D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4842" name="Line 26">
              <a:extLst>
                <a:ext uri="{FF2B5EF4-FFF2-40B4-BE49-F238E27FC236}">
                  <a16:creationId xmlns:a16="http://schemas.microsoft.com/office/drawing/2014/main" id="{A7DBD0D9-3C5C-5BF8-63DA-2744370B16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34843" name="AutoShape 27">
            <a:extLst>
              <a:ext uri="{FF2B5EF4-FFF2-40B4-BE49-F238E27FC236}">
                <a16:creationId xmlns:a16="http://schemas.microsoft.com/office/drawing/2014/main" id="{A9AA0C0C-6575-C143-A9D1-05A8B245925A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081713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34844" name="Text Box 28">
            <a:extLst>
              <a:ext uri="{FF2B5EF4-FFF2-40B4-BE49-F238E27FC236}">
                <a16:creationId xmlns:a16="http://schemas.microsoft.com/office/drawing/2014/main" id="{F1604141-1A8B-9823-0075-004481D1084C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867400" y="3443288"/>
            <a:ext cx="762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3/4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8" grpId="1"/>
      <p:bldP spid="3484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BDA1EB6F-518B-5A3C-C976-B8C38D35B2BE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Treize </a:t>
            </a:r>
            <a:r>
              <a:rPr lang="en-US" altLang="fr-FR" b="1" dirty="0" err="1">
                <a:solidFill>
                  <a:srgbClr val="FF0000"/>
                </a:solidFill>
              </a:rPr>
              <a:t>seizièmes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grpSp>
        <p:nvGrpSpPr>
          <p:cNvPr id="35869" name="Group 29">
            <a:extLst>
              <a:ext uri="{FF2B5EF4-FFF2-40B4-BE49-F238E27FC236}">
                <a16:creationId xmlns:a16="http://schemas.microsoft.com/office/drawing/2014/main" id="{2DD8A0EF-E59B-7090-8DBA-56A3B3EDCCF3}"/>
              </a:ext>
            </a:extLst>
          </p:cNvPr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35844" name="Group 4">
              <a:extLst>
                <a:ext uri="{FF2B5EF4-FFF2-40B4-BE49-F238E27FC236}">
                  <a16:creationId xmlns:a16="http://schemas.microsoft.com/office/drawing/2014/main" id="{92A14DA2-CD2A-B64A-E28D-6CF57651F4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35845" name="Line 5">
                <a:extLst>
                  <a:ext uri="{FF2B5EF4-FFF2-40B4-BE49-F238E27FC236}">
                    <a16:creationId xmlns:a16="http://schemas.microsoft.com/office/drawing/2014/main" id="{B508B896-9286-6C7C-37A2-A8C99CDE47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35846" name="Group 6">
                <a:extLst>
                  <a:ext uri="{FF2B5EF4-FFF2-40B4-BE49-F238E27FC236}">
                    <a16:creationId xmlns:a16="http://schemas.microsoft.com/office/drawing/2014/main" id="{63B34C97-DE55-9267-791C-F12D7720C56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35847" name="Group 7">
                  <a:extLst>
                    <a:ext uri="{FF2B5EF4-FFF2-40B4-BE49-F238E27FC236}">
                      <a16:creationId xmlns:a16="http://schemas.microsoft.com/office/drawing/2014/main" id="{75D171EA-9751-6F3A-9D7B-11B4EFE7B30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35848" name="Line 8">
                    <a:extLst>
                      <a:ext uri="{FF2B5EF4-FFF2-40B4-BE49-F238E27FC236}">
                        <a16:creationId xmlns:a16="http://schemas.microsoft.com/office/drawing/2014/main" id="{BE8238C9-EED8-7566-5FD4-7AC8FB21757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5849" name="Line 9">
                    <a:extLst>
                      <a:ext uri="{FF2B5EF4-FFF2-40B4-BE49-F238E27FC236}">
                        <a16:creationId xmlns:a16="http://schemas.microsoft.com/office/drawing/2014/main" id="{35BCE4FF-4E11-E8CC-6213-3E8D99FAD4A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5850" name="Line 10">
                    <a:extLst>
                      <a:ext uri="{FF2B5EF4-FFF2-40B4-BE49-F238E27FC236}">
                        <a16:creationId xmlns:a16="http://schemas.microsoft.com/office/drawing/2014/main" id="{5222A0B4-53C5-CA8D-B8B9-2C80950B018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35851" name="Text Box 11">
                  <a:extLst>
                    <a:ext uri="{FF2B5EF4-FFF2-40B4-BE49-F238E27FC236}">
                      <a16:creationId xmlns:a16="http://schemas.microsoft.com/office/drawing/2014/main" id="{E9052F4D-2A3C-01FA-4E8B-6CA2110654F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35852" name="Text Box 12">
                  <a:extLst>
                    <a:ext uri="{FF2B5EF4-FFF2-40B4-BE49-F238E27FC236}">
                      <a16:creationId xmlns:a16="http://schemas.microsoft.com/office/drawing/2014/main" id="{F1E34640-0C1D-B297-6E30-041931B8F69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35853" name="Line 13">
              <a:extLst>
                <a:ext uri="{FF2B5EF4-FFF2-40B4-BE49-F238E27FC236}">
                  <a16:creationId xmlns:a16="http://schemas.microsoft.com/office/drawing/2014/main" id="{0B7467C6-1AFC-185B-B334-EC29733531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54" name="Line 14">
              <a:extLst>
                <a:ext uri="{FF2B5EF4-FFF2-40B4-BE49-F238E27FC236}">
                  <a16:creationId xmlns:a16="http://schemas.microsoft.com/office/drawing/2014/main" id="{77251FEE-FB9B-3BB3-9103-3918064AF2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55" name="Line 15">
              <a:extLst>
                <a:ext uri="{FF2B5EF4-FFF2-40B4-BE49-F238E27FC236}">
                  <a16:creationId xmlns:a16="http://schemas.microsoft.com/office/drawing/2014/main" id="{5C4C5D52-C3CC-DB4F-0FB0-1B5E454E24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56" name="Line 16">
              <a:extLst>
                <a:ext uri="{FF2B5EF4-FFF2-40B4-BE49-F238E27FC236}">
                  <a16:creationId xmlns:a16="http://schemas.microsoft.com/office/drawing/2014/main" id="{AC807ED4-0529-5589-B4AE-7DD32DD8A7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57" name="Line 17">
              <a:extLst>
                <a:ext uri="{FF2B5EF4-FFF2-40B4-BE49-F238E27FC236}">
                  <a16:creationId xmlns:a16="http://schemas.microsoft.com/office/drawing/2014/main" id="{91EBEB98-76AB-D35C-88A1-EB9C0B0342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58" name="Line 18">
              <a:extLst>
                <a:ext uri="{FF2B5EF4-FFF2-40B4-BE49-F238E27FC236}">
                  <a16:creationId xmlns:a16="http://schemas.microsoft.com/office/drawing/2014/main" id="{D4E4A5E1-E9D9-B9E8-C0B6-084D0AA48E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59" name="Line 19">
              <a:extLst>
                <a:ext uri="{FF2B5EF4-FFF2-40B4-BE49-F238E27FC236}">
                  <a16:creationId xmlns:a16="http://schemas.microsoft.com/office/drawing/2014/main" id="{2E370EA3-CB92-78B3-2389-83E762A5A4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60" name="Line 20">
              <a:extLst>
                <a:ext uri="{FF2B5EF4-FFF2-40B4-BE49-F238E27FC236}">
                  <a16:creationId xmlns:a16="http://schemas.microsoft.com/office/drawing/2014/main" id="{4B124F2A-883F-E6B9-8BE4-5D68E32A8B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61" name="Line 21">
              <a:extLst>
                <a:ext uri="{FF2B5EF4-FFF2-40B4-BE49-F238E27FC236}">
                  <a16:creationId xmlns:a16="http://schemas.microsoft.com/office/drawing/2014/main" id="{0E75C5DD-3DF6-26D8-4AFC-7E950BB95D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62" name="Line 22">
              <a:extLst>
                <a:ext uri="{FF2B5EF4-FFF2-40B4-BE49-F238E27FC236}">
                  <a16:creationId xmlns:a16="http://schemas.microsoft.com/office/drawing/2014/main" id="{70E164EE-C6A7-A5C6-A44E-73518FB86B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63" name="Line 23">
              <a:extLst>
                <a:ext uri="{FF2B5EF4-FFF2-40B4-BE49-F238E27FC236}">
                  <a16:creationId xmlns:a16="http://schemas.microsoft.com/office/drawing/2014/main" id="{78B4F2D3-3CB9-11E9-2769-3B963A56E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64" name="Line 24">
              <a:extLst>
                <a:ext uri="{FF2B5EF4-FFF2-40B4-BE49-F238E27FC236}">
                  <a16:creationId xmlns:a16="http://schemas.microsoft.com/office/drawing/2014/main" id="{474F60ED-AA2B-5C58-A84F-34B5DB6424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65" name="Line 25">
              <a:extLst>
                <a:ext uri="{FF2B5EF4-FFF2-40B4-BE49-F238E27FC236}">
                  <a16:creationId xmlns:a16="http://schemas.microsoft.com/office/drawing/2014/main" id="{12692A6D-53AD-0F04-CA68-A6608F327E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5866" name="Line 26">
              <a:extLst>
                <a:ext uri="{FF2B5EF4-FFF2-40B4-BE49-F238E27FC236}">
                  <a16:creationId xmlns:a16="http://schemas.microsoft.com/office/drawing/2014/main" id="{AB762AE7-3CA7-5BD1-E7F7-9957186660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35867" name="AutoShape 27">
            <a:extLst>
              <a:ext uri="{FF2B5EF4-FFF2-40B4-BE49-F238E27FC236}">
                <a16:creationId xmlns:a16="http://schemas.microsoft.com/office/drawing/2014/main" id="{0FE6C239-05BE-64FC-8943-BE12378EC941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462713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35868" name="Text Box 28">
            <a:extLst>
              <a:ext uri="{FF2B5EF4-FFF2-40B4-BE49-F238E27FC236}">
                <a16:creationId xmlns:a16="http://schemas.microsoft.com/office/drawing/2014/main" id="{9DECF065-8B69-16E3-8DA5-8D76F1C8E403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895975" y="3519488"/>
            <a:ext cx="1447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13/16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2" grpId="1"/>
      <p:bldP spid="3586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FA883E69-2CA4-EA1F-4322-EB7ACF65CB76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Sept </a:t>
            </a:r>
            <a:r>
              <a:rPr lang="en-US" altLang="fr-FR" b="1" dirty="0" err="1">
                <a:solidFill>
                  <a:srgbClr val="FF0000"/>
                </a:solidFill>
              </a:rPr>
              <a:t>huitièmes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grpSp>
        <p:nvGrpSpPr>
          <p:cNvPr id="36893" name="Group 29">
            <a:extLst>
              <a:ext uri="{FF2B5EF4-FFF2-40B4-BE49-F238E27FC236}">
                <a16:creationId xmlns:a16="http://schemas.microsoft.com/office/drawing/2014/main" id="{E2991A7F-CDBC-92F1-ABE6-FF2ECA64E78D}"/>
              </a:ext>
            </a:extLst>
          </p:cNvPr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36868" name="Group 4">
              <a:extLst>
                <a:ext uri="{FF2B5EF4-FFF2-40B4-BE49-F238E27FC236}">
                  <a16:creationId xmlns:a16="http://schemas.microsoft.com/office/drawing/2014/main" id="{EC12E34E-18CE-F64A-48AC-6D699BA5E1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36869" name="Line 5">
                <a:extLst>
                  <a:ext uri="{FF2B5EF4-FFF2-40B4-BE49-F238E27FC236}">
                    <a16:creationId xmlns:a16="http://schemas.microsoft.com/office/drawing/2014/main" id="{15DADC6B-C652-2520-E12B-AFE1CCC7A0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36870" name="Group 6">
                <a:extLst>
                  <a:ext uri="{FF2B5EF4-FFF2-40B4-BE49-F238E27FC236}">
                    <a16:creationId xmlns:a16="http://schemas.microsoft.com/office/drawing/2014/main" id="{12C37487-5007-24F2-8088-61C2055DD8E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36871" name="Group 7">
                  <a:extLst>
                    <a:ext uri="{FF2B5EF4-FFF2-40B4-BE49-F238E27FC236}">
                      <a16:creationId xmlns:a16="http://schemas.microsoft.com/office/drawing/2014/main" id="{F049DCDE-F71A-C21A-51AF-54D32B7FCE4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36872" name="Line 8">
                    <a:extLst>
                      <a:ext uri="{FF2B5EF4-FFF2-40B4-BE49-F238E27FC236}">
                        <a16:creationId xmlns:a16="http://schemas.microsoft.com/office/drawing/2014/main" id="{FC7DE785-0776-3331-9FE2-146158D3C98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6873" name="Line 9">
                    <a:extLst>
                      <a:ext uri="{FF2B5EF4-FFF2-40B4-BE49-F238E27FC236}">
                        <a16:creationId xmlns:a16="http://schemas.microsoft.com/office/drawing/2014/main" id="{ED7433F5-6776-8983-AB73-0472A70A503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6874" name="Line 10">
                    <a:extLst>
                      <a:ext uri="{FF2B5EF4-FFF2-40B4-BE49-F238E27FC236}">
                        <a16:creationId xmlns:a16="http://schemas.microsoft.com/office/drawing/2014/main" id="{5D415091-28FE-25E2-D5BA-5525F9C8CAA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36875" name="Text Box 11">
                  <a:extLst>
                    <a:ext uri="{FF2B5EF4-FFF2-40B4-BE49-F238E27FC236}">
                      <a16:creationId xmlns:a16="http://schemas.microsoft.com/office/drawing/2014/main" id="{A0A45C4E-74AA-1429-56F4-D42352BECEB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36876" name="Text Box 12">
                  <a:extLst>
                    <a:ext uri="{FF2B5EF4-FFF2-40B4-BE49-F238E27FC236}">
                      <a16:creationId xmlns:a16="http://schemas.microsoft.com/office/drawing/2014/main" id="{75CCEC9B-E9E0-1616-2095-3E436C5FE66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36877" name="Line 13">
              <a:extLst>
                <a:ext uri="{FF2B5EF4-FFF2-40B4-BE49-F238E27FC236}">
                  <a16:creationId xmlns:a16="http://schemas.microsoft.com/office/drawing/2014/main" id="{B2BA1096-03F5-5522-2071-8579694F8E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78" name="Line 14">
              <a:extLst>
                <a:ext uri="{FF2B5EF4-FFF2-40B4-BE49-F238E27FC236}">
                  <a16:creationId xmlns:a16="http://schemas.microsoft.com/office/drawing/2014/main" id="{73029A9B-02E7-0BC3-C5BB-224574CD9E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79" name="Line 15">
              <a:extLst>
                <a:ext uri="{FF2B5EF4-FFF2-40B4-BE49-F238E27FC236}">
                  <a16:creationId xmlns:a16="http://schemas.microsoft.com/office/drawing/2014/main" id="{018FD242-9A50-CA20-BEC3-18EDF87CE1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3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80" name="Line 16">
              <a:extLst>
                <a:ext uri="{FF2B5EF4-FFF2-40B4-BE49-F238E27FC236}">
                  <a16:creationId xmlns:a16="http://schemas.microsoft.com/office/drawing/2014/main" id="{0DF89D7D-7A48-8C50-446F-BC08040579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81" name="Line 17">
              <a:extLst>
                <a:ext uri="{FF2B5EF4-FFF2-40B4-BE49-F238E27FC236}">
                  <a16:creationId xmlns:a16="http://schemas.microsoft.com/office/drawing/2014/main" id="{E74CDDFF-EB1D-1DE8-63EF-506ECF5FDC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82" name="Line 18">
              <a:extLst>
                <a:ext uri="{FF2B5EF4-FFF2-40B4-BE49-F238E27FC236}">
                  <a16:creationId xmlns:a16="http://schemas.microsoft.com/office/drawing/2014/main" id="{89CF5966-848B-413D-AFB2-58BE3E443A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83" name="Line 19">
              <a:extLst>
                <a:ext uri="{FF2B5EF4-FFF2-40B4-BE49-F238E27FC236}">
                  <a16:creationId xmlns:a16="http://schemas.microsoft.com/office/drawing/2014/main" id="{94DCFC50-8C36-7648-837C-CDA76307E6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84" name="Line 20">
              <a:extLst>
                <a:ext uri="{FF2B5EF4-FFF2-40B4-BE49-F238E27FC236}">
                  <a16:creationId xmlns:a16="http://schemas.microsoft.com/office/drawing/2014/main" id="{BD3FA82E-6FA0-3FA3-9FEE-67F599AC7B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85" name="Line 21">
              <a:extLst>
                <a:ext uri="{FF2B5EF4-FFF2-40B4-BE49-F238E27FC236}">
                  <a16:creationId xmlns:a16="http://schemas.microsoft.com/office/drawing/2014/main" id="{2FC27743-B68A-FB54-AB79-C8422D9841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86" name="Line 22">
              <a:extLst>
                <a:ext uri="{FF2B5EF4-FFF2-40B4-BE49-F238E27FC236}">
                  <a16:creationId xmlns:a16="http://schemas.microsoft.com/office/drawing/2014/main" id="{6B0984B5-B89D-4D9A-9391-96B353F11D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87" name="Line 23">
              <a:extLst>
                <a:ext uri="{FF2B5EF4-FFF2-40B4-BE49-F238E27FC236}">
                  <a16:creationId xmlns:a16="http://schemas.microsoft.com/office/drawing/2014/main" id="{D5E6FE06-9449-3E6A-C91E-2EB43FC03D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88" name="Line 24">
              <a:extLst>
                <a:ext uri="{FF2B5EF4-FFF2-40B4-BE49-F238E27FC236}">
                  <a16:creationId xmlns:a16="http://schemas.microsoft.com/office/drawing/2014/main" id="{C8564653-AAB6-6187-3E4E-405298EE3C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89" name="Line 25">
              <a:extLst>
                <a:ext uri="{FF2B5EF4-FFF2-40B4-BE49-F238E27FC236}">
                  <a16:creationId xmlns:a16="http://schemas.microsoft.com/office/drawing/2014/main" id="{6B2890B4-78E6-1FB7-55F6-0BCBD52662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6890" name="Line 26">
              <a:extLst>
                <a:ext uri="{FF2B5EF4-FFF2-40B4-BE49-F238E27FC236}">
                  <a16:creationId xmlns:a16="http://schemas.microsoft.com/office/drawing/2014/main" id="{B4286F19-B20A-24A8-98DE-927B0EEF16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36891" name="AutoShape 27">
            <a:extLst>
              <a:ext uri="{FF2B5EF4-FFF2-40B4-BE49-F238E27FC236}">
                <a16:creationId xmlns:a16="http://schemas.microsoft.com/office/drawing/2014/main" id="{77640935-AE43-7246-735B-1F40E9756CF9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848475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36892" name="Text Box 28">
            <a:extLst>
              <a:ext uri="{FF2B5EF4-FFF2-40B4-BE49-F238E27FC236}">
                <a16:creationId xmlns:a16="http://schemas.microsoft.com/office/drawing/2014/main" id="{35FB8CA4-7891-BC5F-1010-E31C86BA425A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553200" y="3519488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7/8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6" grpId="1"/>
      <p:bldP spid="3689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680BA055-BBCF-58C6-ACB6-6D583A0B0FCE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Quinze </a:t>
            </a:r>
            <a:r>
              <a:rPr lang="en-US" altLang="fr-FR" b="1" dirty="0" err="1">
                <a:solidFill>
                  <a:srgbClr val="FF0000"/>
                </a:solidFill>
              </a:rPr>
              <a:t>seizièmes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grpSp>
        <p:nvGrpSpPr>
          <p:cNvPr id="37918" name="Group 30">
            <a:extLst>
              <a:ext uri="{FF2B5EF4-FFF2-40B4-BE49-F238E27FC236}">
                <a16:creationId xmlns:a16="http://schemas.microsoft.com/office/drawing/2014/main" id="{8B508268-6C6B-1F52-F91F-50976302239A}"/>
              </a:ext>
            </a:extLst>
          </p:cNvPr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447800" y="3109913"/>
            <a:ext cx="6867525" cy="1833562"/>
            <a:chOff x="912" y="1959"/>
            <a:chExt cx="4326" cy="1155"/>
          </a:xfrm>
        </p:grpSpPr>
        <p:grpSp>
          <p:nvGrpSpPr>
            <p:cNvPr id="37892" name="Group 4">
              <a:extLst>
                <a:ext uri="{FF2B5EF4-FFF2-40B4-BE49-F238E27FC236}">
                  <a16:creationId xmlns:a16="http://schemas.microsoft.com/office/drawing/2014/main" id="{F8C708B9-DF2A-ACDB-589C-EDDB13A57C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59"/>
              <a:ext cx="4326" cy="1155"/>
              <a:chOff x="741" y="672"/>
              <a:chExt cx="4326" cy="1155"/>
            </a:xfrm>
          </p:grpSpPr>
          <p:sp>
            <p:nvSpPr>
              <p:cNvPr id="37893" name="Line 5">
                <a:extLst>
                  <a:ext uri="{FF2B5EF4-FFF2-40B4-BE49-F238E27FC236}">
                    <a16:creationId xmlns:a16="http://schemas.microsoft.com/office/drawing/2014/main" id="{AEF2E43E-134D-B63E-F8A1-72E9B3E3BEB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37894" name="Group 6">
                <a:extLst>
                  <a:ext uri="{FF2B5EF4-FFF2-40B4-BE49-F238E27FC236}">
                    <a16:creationId xmlns:a16="http://schemas.microsoft.com/office/drawing/2014/main" id="{C942C5F8-372F-EECF-5483-6E4BCCC02E3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37895" name="Group 7">
                  <a:extLst>
                    <a:ext uri="{FF2B5EF4-FFF2-40B4-BE49-F238E27FC236}">
                      <a16:creationId xmlns:a16="http://schemas.microsoft.com/office/drawing/2014/main" id="{11AC3085-3AC6-35BB-480B-161E3F39B88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37896" name="Line 8">
                    <a:extLst>
                      <a:ext uri="{FF2B5EF4-FFF2-40B4-BE49-F238E27FC236}">
                        <a16:creationId xmlns:a16="http://schemas.microsoft.com/office/drawing/2014/main" id="{35EB89AF-7E73-212A-91D5-4C2364B31759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7897" name="Line 9">
                    <a:extLst>
                      <a:ext uri="{FF2B5EF4-FFF2-40B4-BE49-F238E27FC236}">
                        <a16:creationId xmlns:a16="http://schemas.microsoft.com/office/drawing/2014/main" id="{A773DE22-B5AD-1855-9E06-66F0721FDCF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7898" name="Line 10">
                    <a:extLst>
                      <a:ext uri="{FF2B5EF4-FFF2-40B4-BE49-F238E27FC236}">
                        <a16:creationId xmlns:a16="http://schemas.microsoft.com/office/drawing/2014/main" id="{4E582A91-0875-52DC-E2E0-CAC175C78CC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37899" name="Text Box 11">
                  <a:extLst>
                    <a:ext uri="{FF2B5EF4-FFF2-40B4-BE49-F238E27FC236}">
                      <a16:creationId xmlns:a16="http://schemas.microsoft.com/office/drawing/2014/main" id="{F1D20592-E436-26C3-9764-9688DD0AB17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37900" name="Text Box 12">
                  <a:extLst>
                    <a:ext uri="{FF2B5EF4-FFF2-40B4-BE49-F238E27FC236}">
                      <a16:creationId xmlns:a16="http://schemas.microsoft.com/office/drawing/2014/main" id="{88F4FC6E-3385-474C-1E2C-8E7B5E24CDF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grpSp>
          <p:nvGrpSpPr>
            <p:cNvPr id="37917" name="Group 29">
              <a:extLst>
                <a:ext uri="{FF2B5EF4-FFF2-40B4-BE49-F238E27FC236}">
                  <a16:creationId xmlns:a16="http://schemas.microsoft.com/office/drawing/2014/main" id="{FB9E6E5E-C556-B426-E53A-0392B903FF6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14" y="2553"/>
              <a:ext cx="3357" cy="558"/>
              <a:chOff x="1314" y="2553"/>
              <a:chExt cx="3357" cy="558"/>
            </a:xfrm>
          </p:grpSpPr>
          <p:sp>
            <p:nvSpPr>
              <p:cNvPr id="37901" name="Line 13">
                <a:extLst>
                  <a:ext uri="{FF2B5EF4-FFF2-40B4-BE49-F238E27FC236}">
                    <a16:creationId xmlns:a16="http://schemas.microsoft.com/office/drawing/2014/main" id="{17089C9F-943E-84E9-A7A5-72B0F9533A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34" y="2553"/>
                <a:ext cx="0" cy="5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02" name="Line 14">
                <a:extLst>
                  <a:ext uri="{FF2B5EF4-FFF2-40B4-BE49-F238E27FC236}">
                    <a16:creationId xmlns:a16="http://schemas.microsoft.com/office/drawing/2014/main" id="{54E97D4E-F2A4-4C0A-6640-6DFB133A58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4" y="2562"/>
                <a:ext cx="0" cy="52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03" name="Line 15">
                <a:extLst>
                  <a:ext uri="{FF2B5EF4-FFF2-40B4-BE49-F238E27FC236}">
                    <a16:creationId xmlns:a16="http://schemas.microsoft.com/office/drawing/2014/main" id="{7E497DFC-B93B-06E7-2DE9-A35BEEBA2D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96" y="2670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04" name="Line 16">
                <a:extLst>
                  <a:ext uri="{FF2B5EF4-FFF2-40B4-BE49-F238E27FC236}">
                    <a16:creationId xmlns:a16="http://schemas.microsoft.com/office/drawing/2014/main" id="{F7426948-EB23-0F36-6A64-8826CD68E6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54" y="2673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05" name="Line 17">
                <a:extLst>
                  <a:ext uri="{FF2B5EF4-FFF2-40B4-BE49-F238E27FC236}">
                    <a16:creationId xmlns:a16="http://schemas.microsoft.com/office/drawing/2014/main" id="{32E806A8-D0B1-73FC-A307-A8AFFD1111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74" y="2664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06" name="Line 18">
                <a:extLst>
                  <a:ext uri="{FF2B5EF4-FFF2-40B4-BE49-F238E27FC236}">
                    <a16:creationId xmlns:a16="http://schemas.microsoft.com/office/drawing/2014/main" id="{E4E1C5C7-FF47-CC79-6CDD-C8AF795AD8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34" y="2649"/>
                <a:ext cx="0" cy="43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07" name="Line 19">
                <a:extLst>
                  <a:ext uri="{FF2B5EF4-FFF2-40B4-BE49-F238E27FC236}">
                    <a16:creationId xmlns:a16="http://schemas.microsoft.com/office/drawing/2014/main" id="{78118922-F346-4F9D-438E-DFC41F05DD9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14" y="2775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08" name="Line 20">
                <a:extLst>
                  <a:ext uri="{FF2B5EF4-FFF2-40B4-BE49-F238E27FC236}">
                    <a16:creationId xmlns:a16="http://schemas.microsoft.com/office/drawing/2014/main" id="{DE40A85D-472E-F3C9-9BF0-2CCC8BBC93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85" y="2760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09" name="Line 21">
                <a:extLst>
                  <a:ext uri="{FF2B5EF4-FFF2-40B4-BE49-F238E27FC236}">
                    <a16:creationId xmlns:a16="http://schemas.microsoft.com/office/drawing/2014/main" id="{0349DD40-F0E4-724C-557B-D261B912C7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74" y="2766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10" name="Line 22">
                <a:extLst>
                  <a:ext uri="{FF2B5EF4-FFF2-40B4-BE49-F238E27FC236}">
                    <a16:creationId xmlns:a16="http://schemas.microsoft.com/office/drawing/2014/main" id="{2020BC17-D2AD-C556-C319-51F4E5698E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42" y="275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11" name="Line 23">
                <a:extLst>
                  <a:ext uri="{FF2B5EF4-FFF2-40B4-BE49-F238E27FC236}">
                    <a16:creationId xmlns:a16="http://schemas.microsoft.com/office/drawing/2014/main" id="{D4FB14BF-1F0D-01FA-AE60-4949340644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43" y="2769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12" name="Line 24">
                <a:extLst>
                  <a:ext uri="{FF2B5EF4-FFF2-40B4-BE49-F238E27FC236}">
                    <a16:creationId xmlns:a16="http://schemas.microsoft.com/office/drawing/2014/main" id="{98F29616-0F7C-6A5D-3E33-50531B081D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11" y="2763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13" name="Line 25">
                <a:extLst>
                  <a:ext uri="{FF2B5EF4-FFF2-40B4-BE49-F238E27FC236}">
                    <a16:creationId xmlns:a16="http://schemas.microsoft.com/office/drawing/2014/main" id="{7B1D789D-CA1F-522A-EEB9-082D22D5B2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94" y="2754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sp>
            <p:nvSpPr>
              <p:cNvPr id="37914" name="Line 26">
                <a:extLst>
                  <a:ext uri="{FF2B5EF4-FFF2-40B4-BE49-F238E27FC236}">
                    <a16:creationId xmlns:a16="http://schemas.microsoft.com/office/drawing/2014/main" id="{D0298CC5-2FA9-F077-ECDB-9886698832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71" y="2757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</p:grpSp>
      </p:grpSp>
      <p:sp>
        <p:nvSpPr>
          <p:cNvPr id="37915" name="AutoShape 27">
            <a:extLst>
              <a:ext uri="{FF2B5EF4-FFF2-40B4-BE49-F238E27FC236}">
                <a16:creationId xmlns:a16="http://schemas.microsoft.com/office/drawing/2014/main" id="{CA8AA484-DBCD-B0AE-325C-71A2739746E7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219950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  <p:sp>
        <p:nvSpPr>
          <p:cNvPr id="37916" name="Text Box 28">
            <a:extLst>
              <a:ext uri="{FF2B5EF4-FFF2-40B4-BE49-F238E27FC236}">
                <a16:creationId xmlns:a16="http://schemas.microsoft.com/office/drawing/2014/main" id="{1DEAE568-E546-434D-E17B-2D3ECE81B23B}"/>
              </a:ext>
            </a:extLst>
          </p:cNvPr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629400" y="2819400"/>
            <a:ext cx="1447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fr-FR" sz="2800" b="1"/>
              <a:t>15/16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0" grpId="1"/>
      <p:bldP spid="379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9EE20E01-9379-1678-D760-0C4EA4F7165D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fr-FR" b="1" dirty="0">
                <a:solidFill>
                  <a:srgbClr val="FF0000"/>
                </a:solidFill>
              </a:rPr>
              <a:t>Un </a:t>
            </a:r>
            <a:r>
              <a:rPr lang="en-US" altLang="fr-FR" b="1" dirty="0" err="1">
                <a:solidFill>
                  <a:srgbClr val="FF0000"/>
                </a:solidFill>
              </a:rPr>
              <a:t>pouce</a:t>
            </a:r>
            <a:endParaRPr lang="en-US" altLang="fr-FR" b="1" dirty="0">
              <a:solidFill>
                <a:srgbClr val="FF0000"/>
              </a:solidFill>
            </a:endParaRPr>
          </a:p>
        </p:txBody>
      </p:sp>
      <p:grpSp>
        <p:nvGrpSpPr>
          <p:cNvPr id="38941" name="Group 29">
            <a:extLst>
              <a:ext uri="{FF2B5EF4-FFF2-40B4-BE49-F238E27FC236}">
                <a16:creationId xmlns:a16="http://schemas.microsoft.com/office/drawing/2014/main" id="{D085D6CE-8B20-3D60-0601-983B36A22F19}"/>
              </a:ext>
            </a:extLst>
          </p:cNvPr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38916" name="Group 4">
              <a:extLst>
                <a:ext uri="{FF2B5EF4-FFF2-40B4-BE49-F238E27FC236}">
                  <a16:creationId xmlns:a16="http://schemas.microsoft.com/office/drawing/2014/main" id="{7737379E-7B0E-1E59-71C4-612C0888B8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38917" name="Line 5">
                <a:extLst>
                  <a:ext uri="{FF2B5EF4-FFF2-40B4-BE49-F238E27FC236}">
                    <a16:creationId xmlns:a16="http://schemas.microsoft.com/office/drawing/2014/main" id="{8F17D559-3E0F-59C2-818A-9EAD35EC3C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38918" name="Group 6">
                <a:extLst>
                  <a:ext uri="{FF2B5EF4-FFF2-40B4-BE49-F238E27FC236}">
                    <a16:creationId xmlns:a16="http://schemas.microsoft.com/office/drawing/2014/main" id="{F55D6B4E-BC36-2573-A962-26F234E9C80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38919" name="Group 7">
                  <a:extLst>
                    <a:ext uri="{FF2B5EF4-FFF2-40B4-BE49-F238E27FC236}">
                      <a16:creationId xmlns:a16="http://schemas.microsoft.com/office/drawing/2014/main" id="{9641F71F-6C4D-6316-FF5E-C26374BD530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38920" name="Line 8">
                    <a:extLst>
                      <a:ext uri="{FF2B5EF4-FFF2-40B4-BE49-F238E27FC236}">
                        <a16:creationId xmlns:a16="http://schemas.microsoft.com/office/drawing/2014/main" id="{315FBEB4-2404-E5A9-66DB-DB29AD0D360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8921" name="Line 9">
                    <a:extLst>
                      <a:ext uri="{FF2B5EF4-FFF2-40B4-BE49-F238E27FC236}">
                        <a16:creationId xmlns:a16="http://schemas.microsoft.com/office/drawing/2014/main" id="{8F5211DF-D332-D464-EF59-DFA47EE5693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38922" name="Line 10">
                    <a:extLst>
                      <a:ext uri="{FF2B5EF4-FFF2-40B4-BE49-F238E27FC236}">
                        <a16:creationId xmlns:a16="http://schemas.microsoft.com/office/drawing/2014/main" id="{F2DEC922-7F23-0627-6EE8-256DB0A731E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38923" name="Text Box 11">
                  <a:extLst>
                    <a:ext uri="{FF2B5EF4-FFF2-40B4-BE49-F238E27FC236}">
                      <a16:creationId xmlns:a16="http://schemas.microsoft.com/office/drawing/2014/main" id="{ABE2066B-A1FF-0C91-45AF-1E59324605C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38924" name="Text Box 12">
                  <a:extLst>
                    <a:ext uri="{FF2B5EF4-FFF2-40B4-BE49-F238E27FC236}">
                      <a16:creationId xmlns:a16="http://schemas.microsoft.com/office/drawing/2014/main" id="{D5C23EF1-D217-4948-ACF3-BA044E87AFD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38925" name="Line 13">
              <a:extLst>
                <a:ext uri="{FF2B5EF4-FFF2-40B4-BE49-F238E27FC236}">
                  <a16:creationId xmlns:a16="http://schemas.microsoft.com/office/drawing/2014/main" id="{518C8B20-610B-B4EC-140F-D88C45E9ED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26" name="Line 14">
              <a:extLst>
                <a:ext uri="{FF2B5EF4-FFF2-40B4-BE49-F238E27FC236}">
                  <a16:creationId xmlns:a16="http://schemas.microsoft.com/office/drawing/2014/main" id="{49B4EDC4-60EC-D417-AE8B-755ED93F54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27" name="Line 15">
              <a:extLst>
                <a:ext uri="{FF2B5EF4-FFF2-40B4-BE49-F238E27FC236}">
                  <a16:creationId xmlns:a16="http://schemas.microsoft.com/office/drawing/2014/main" id="{384C21D5-D1D0-CF39-633D-D49082B696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8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28" name="Line 16">
              <a:extLst>
                <a:ext uri="{FF2B5EF4-FFF2-40B4-BE49-F238E27FC236}">
                  <a16:creationId xmlns:a16="http://schemas.microsoft.com/office/drawing/2014/main" id="{107F5533-D9E2-EEF3-E8D1-130F3D2E45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29" name="Line 17">
              <a:extLst>
                <a:ext uri="{FF2B5EF4-FFF2-40B4-BE49-F238E27FC236}">
                  <a16:creationId xmlns:a16="http://schemas.microsoft.com/office/drawing/2014/main" id="{85A45835-70F3-5722-F2FD-A3F0FDCB46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30" name="Line 18">
              <a:extLst>
                <a:ext uri="{FF2B5EF4-FFF2-40B4-BE49-F238E27FC236}">
                  <a16:creationId xmlns:a16="http://schemas.microsoft.com/office/drawing/2014/main" id="{62925350-EC58-9441-BF14-8253AEDC36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31" name="Line 19">
              <a:extLst>
                <a:ext uri="{FF2B5EF4-FFF2-40B4-BE49-F238E27FC236}">
                  <a16:creationId xmlns:a16="http://schemas.microsoft.com/office/drawing/2014/main" id="{48DC9ADE-19AA-8C8E-51CE-4000D075DD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32" name="Line 20">
              <a:extLst>
                <a:ext uri="{FF2B5EF4-FFF2-40B4-BE49-F238E27FC236}">
                  <a16:creationId xmlns:a16="http://schemas.microsoft.com/office/drawing/2014/main" id="{2C7E4171-6C9B-72A3-8E4A-CBBB025D41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33" name="Line 21">
              <a:extLst>
                <a:ext uri="{FF2B5EF4-FFF2-40B4-BE49-F238E27FC236}">
                  <a16:creationId xmlns:a16="http://schemas.microsoft.com/office/drawing/2014/main" id="{D8139309-9D70-1194-53AE-9E8CAAA470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34" name="Line 22">
              <a:extLst>
                <a:ext uri="{FF2B5EF4-FFF2-40B4-BE49-F238E27FC236}">
                  <a16:creationId xmlns:a16="http://schemas.microsoft.com/office/drawing/2014/main" id="{FA840945-D2CA-ABA4-F731-8C711BC4F6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35" name="Line 23">
              <a:extLst>
                <a:ext uri="{FF2B5EF4-FFF2-40B4-BE49-F238E27FC236}">
                  <a16:creationId xmlns:a16="http://schemas.microsoft.com/office/drawing/2014/main" id="{A9AA329C-4FA5-45EB-6601-18D34747B7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36" name="Line 24">
              <a:extLst>
                <a:ext uri="{FF2B5EF4-FFF2-40B4-BE49-F238E27FC236}">
                  <a16:creationId xmlns:a16="http://schemas.microsoft.com/office/drawing/2014/main" id="{4B0559F2-510B-38E6-D4B4-0B960C5D0F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37" name="Line 25">
              <a:extLst>
                <a:ext uri="{FF2B5EF4-FFF2-40B4-BE49-F238E27FC236}">
                  <a16:creationId xmlns:a16="http://schemas.microsoft.com/office/drawing/2014/main" id="{A3A59330-80A1-5E32-881E-DB1618398B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38938" name="Line 26">
              <a:extLst>
                <a:ext uri="{FF2B5EF4-FFF2-40B4-BE49-F238E27FC236}">
                  <a16:creationId xmlns:a16="http://schemas.microsoft.com/office/drawing/2014/main" id="{4E650F0C-F787-57FF-B068-C21DEC55CF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38939" name="AutoShape 27">
            <a:extLst>
              <a:ext uri="{FF2B5EF4-FFF2-40B4-BE49-F238E27FC236}">
                <a16:creationId xmlns:a16="http://schemas.microsoft.com/office/drawing/2014/main" id="{664EBE8C-799A-1F9E-3068-70EBEA7821C6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610475" y="5029200"/>
            <a:ext cx="381000" cy="838200"/>
          </a:xfrm>
          <a:prstGeom prst="upArrow">
            <a:avLst>
              <a:gd name="adj1" fmla="val 50000"/>
              <a:gd name="adj2" fmla="val 5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4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2A4C756-F498-4B71-E4A5-E13434259F32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90538" y="609600"/>
            <a:ext cx="8229600" cy="1143000"/>
          </a:xfrm>
        </p:spPr>
        <p:txBody>
          <a:bodyPr/>
          <a:lstStyle/>
          <a:p>
            <a:r>
              <a:rPr lang="en-US" altLang="fr-FR" dirty="0" err="1">
                <a:solidFill>
                  <a:srgbClr val="0000CC"/>
                </a:solidFill>
              </a:rPr>
              <a:t>Quelques</a:t>
            </a:r>
            <a:r>
              <a:rPr lang="en-US" altLang="fr-FR" dirty="0">
                <a:solidFill>
                  <a:srgbClr val="0000CC"/>
                </a:solidFill>
              </a:rPr>
              <a:t> points à </a:t>
            </a:r>
            <a:r>
              <a:rPr lang="en-US" altLang="fr-FR" dirty="0" err="1">
                <a:solidFill>
                  <a:srgbClr val="0000CC"/>
                </a:solidFill>
              </a:rPr>
              <a:t>retenir</a:t>
            </a:r>
            <a:r>
              <a:rPr lang="en-US" altLang="fr-FR" dirty="0">
                <a:solidFill>
                  <a:srgbClr val="0000CC"/>
                </a:solidFill>
              </a:rPr>
              <a:t> !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164F8055-B991-BD62-CBEB-8FBE057D5C4E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295400" y="2332038"/>
            <a:ext cx="7162800" cy="4525962"/>
          </a:xfrm>
        </p:spPr>
        <p:txBody>
          <a:bodyPr/>
          <a:lstStyle/>
          <a:p>
            <a:r>
              <a:rPr lang="fr-CA" altLang="fr-FR" sz="2800" dirty="0">
                <a:solidFill>
                  <a:srgbClr val="FF0000"/>
                </a:solidFill>
              </a:rPr>
              <a:t>Le système impérial utilise des fractions.</a:t>
            </a:r>
          </a:p>
          <a:p>
            <a:r>
              <a:rPr lang="fr-CA" altLang="fr-FR" sz="2800" dirty="0">
                <a:solidFill>
                  <a:srgbClr val="FF0000"/>
                </a:solidFill>
              </a:rPr>
              <a:t>12 pouces sont égaux à un pied.</a:t>
            </a:r>
          </a:p>
          <a:p>
            <a:r>
              <a:rPr lang="fr-CA" altLang="fr-FR" sz="2800" dirty="0">
                <a:solidFill>
                  <a:srgbClr val="FF0000"/>
                </a:solidFill>
              </a:rPr>
              <a:t>Réduisez les fractions à leur plus petit terme.</a:t>
            </a:r>
          </a:p>
          <a:p>
            <a:r>
              <a:rPr lang="fr-CA" altLang="fr-FR" sz="2800" dirty="0">
                <a:solidFill>
                  <a:srgbClr val="FF0000"/>
                </a:solidFill>
              </a:rPr>
              <a:t>Comptez l'espace et non les lignes.</a:t>
            </a:r>
          </a:p>
          <a:p>
            <a:r>
              <a:rPr lang="fr-CA" altLang="fr-FR" sz="2800" dirty="0">
                <a:solidFill>
                  <a:srgbClr val="FF0000"/>
                </a:solidFill>
              </a:rPr>
              <a:t>La pratique facilite la mesure. </a:t>
            </a:r>
            <a:endParaRPr lang="en-US" alt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8" grpId="1"/>
      <p:bldP spid="3993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Rectangle 7">
            <a:extLst>
              <a:ext uri="{FF2B5EF4-FFF2-40B4-BE49-F238E27FC236}">
                <a16:creationId xmlns:a16="http://schemas.microsoft.com/office/drawing/2014/main" id="{E9492D8B-467D-11B5-A4ED-59E0F78FF592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  <a:ln/>
        </p:spPr>
        <p:txBody>
          <a:bodyPr/>
          <a:lstStyle/>
          <a:p>
            <a:r>
              <a:rPr lang="en-US" altLang="fr-FR" dirty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Divisions le </a:t>
            </a:r>
            <a:r>
              <a:rPr lang="en-US" altLang="fr-FR" dirty="0" err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pouce</a:t>
            </a:r>
            <a:endParaRPr lang="en-US" altLang="fr-FR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3339" name="Group 27">
            <a:extLst>
              <a:ext uri="{FF2B5EF4-FFF2-40B4-BE49-F238E27FC236}">
                <a16:creationId xmlns:a16="http://schemas.microsoft.com/office/drawing/2014/main" id="{C4F6A204-0916-639D-C8F3-FEB9227B7CEA}"/>
              </a:ext>
            </a:extLst>
          </p:cNvPr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276600" y="1219200"/>
            <a:ext cx="2895600" cy="2819400"/>
            <a:chOff x="2064" y="768"/>
            <a:chExt cx="1824" cy="1776"/>
          </a:xfrm>
        </p:grpSpPr>
        <p:sp>
          <p:nvSpPr>
            <p:cNvPr id="13317" name="Oval 5">
              <a:extLst>
                <a:ext uri="{FF2B5EF4-FFF2-40B4-BE49-F238E27FC236}">
                  <a16:creationId xmlns:a16="http://schemas.microsoft.com/office/drawing/2014/main" id="{FF78EBA6-D3B5-4AEF-AEC6-A7CC068F9F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768"/>
              <a:ext cx="1824" cy="1776"/>
            </a:xfrm>
            <a:prstGeom prst="ellipse">
              <a:avLst/>
            </a:prstGeom>
            <a:solidFill>
              <a:schemeClr val="bg1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3318" name="Line 6">
              <a:extLst>
                <a:ext uri="{FF2B5EF4-FFF2-40B4-BE49-F238E27FC236}">
                  <a16:creationId xmlns:a16="http://schemas.microsoft.com/office/drawing/2014/main" id="{09E65AD8-62EC-99AB-22B4-8C9848A52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768"/>
              <a:ext cx="0" cy="91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23" name="Line 11">
              <a:extLst>
                <a:ext uri="{FF2B5EF4-FFF2-40B4-BE49-F238E27FC236}">
                  <a16:creationId xmlns:a16="http://schemas.microsoft.com/office/drawing/2014/main" id="{EF1B3A80-F0D3-B25E-9A0A-F846917D7D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1716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24" name="Line 12">
              <a:extLst>
                <a:ext uri="{FF2B5EF4-FFF2-40B4-BE49-F238E27FC236}">
                  <a16:creationId xmlns:a16="http://schemas.microsoft.com/office/drawing/2014/main" id="{29E55ADF-2F75-A2E9-08F5-674AC67D10F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67265" flipV="1">
              <a:off x="2072" y="1584"/>
              <a:ext cx="816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25" name="Line 13">
              <a:extLst>
                <a:ext uri="{FF2B5EF4-FFF2-40B4-BE49-F238E27FC236}">
                  <a16:creationId xmlns:a16="http://schemas.microsoft.com/office/drawing/2014/main" id="{9A449736-5D3E-B574-3086-808798B28F8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4751" flipH="1" flipV="1">
              <a:off x="3080" y="1580"/>
              <a:ext cx="795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26" name="Line 14">
              <a:extLst>
                <a:ext uri="{FF2B5EF4-FFF2-40B4-BE49-F238E27FC236}">
                  <a16:creationId xmlns:a16="http://schemas.microsoft.com/office/drawing/2014/main" id="{8D43D976-DD35-7606-0D8C-55087F2D4C8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5" y="1987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27" name="Line 15">
              <a:extLst>
                <a:ext uri="{FF2B5EF4-FFF2-40B4-BE49-F238E27FC236}">
                  <a16:creationId xmlns:a16="http://schemas.microsoft.com/office/drawing/2014/main" id="{371F5EAD-4A28-3957-DCC5-3202ABE44D0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91678">
              <a:off x="3313" y="1986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28" name="Line 16">
              <a:extLst>
                <a:ext uri="{FF2B5EF4-FFF2-40B4-BE49-F238E27FC236}">
                  <a16:creationId xmlns:a16="http://schemas.microsoft.com/office/drawing/2014/main" id="{E2973CD6-8BDA-E19D-FBB3-FE83C22F6FF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288057" flipV="1">
              <a:off x="3332" y="1029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29" name="Line 17">
              <a:extLst>
                <a:ext uri="{FF2B5EF4-FFF2-40B4-BE49-F238E27FC236}">
                  <a16:creationId xmlns:a16="http://schemas.microsoft.com/office/drawing/2014/main" id="{55A94349-E817-7493-A409-DAAA9F64462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06463">
              <a:off x="2321" y="1047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30" name="Line 18">
              <a:extLst>
                <a:ext uri="{FF2B5EF4-FFF2-40B4-BE49-F238E27FC236}">
                  <a16:creationId xmlns:a16="http://schemas.microsoft.com/office/drawing/2014/main" id="{61598959-22CF-5CE2-9E27-87CCF815B5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40" y="2232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31" name="Line 19">
              <a:extLst>
                <a:ext uri="{FF2B5EF4-FFF2-40B4-BE49-F238E27FC236}">
                  <a16:creationId xmlns:a16="http://schemas.microsoft.com/office/drawing/2014/main" id="{ADAE98ED-B38C-5EA8-2EB9-C463A7DF5D2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5347" flipH="1">
              <a:off x="3212" y="84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32" name="Line 20">
              <a:extLst>
                <a:ext uri="{FF2B5EF4-FFF2-40B4-BE49-F238E27FC236}">
                  <a16:creationId xmlns:a16="http://schemas.microsoft.com/office/drawing/2014/main" id="{93CA724A-0129-5AA5-8381-979BB2FE2C8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01513" flipH="1" flipV="1">
              <a:off x="2604" y="843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33" name="Line 21">
              <a:extLst>
                <a:ext uri="{FF2B5EF4-FFF2-40B4-BE49-F238E27FC236}">
                  <a16:creationId xmlns:a16="http://schemas.microsoft.com/office/drawing/2014/main" id="{6864CFB3-6FA2-E6F0-AE5D-6BD43211D7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8" y="222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34" name="Line 22">
              <a:extLst>
                <a:ext uri="{FF2B5EF4-FFF2-40B4-BE49-F238E27FC236}">
                  <a16:creationId xmlns:a16="http://schemas.microsoft.com/office/drawing/2014/main" id="{2F4314A9-1ACA-F9F1-071B-EB2281A4DA0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946584" flipH="1">
              <a:off x="2208" y="1824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35" name="Line 23">
              <a:extLst>
                <a:ext uri="{FF2B5EF4-FFF2-40B4-BE49-F238E27FC236}">
                  <a16:creationId xmlns:a16="http://schemas.microsoft.com/office/drawing/2014/main" id="{03AF10F4-85BD-60D1-0D48-6534308E12B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818405" flipH="1" flipV="1">
              <a:off x="3636" y="182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36" name="Line 24">
              <a:extLst>
                <a:ext uri="{FF2B5EF4-FFF2-40B4-BE49-F238E27FC236}">
                  <a16:creationId xmlns:a16="http://schemas.microsoft.com/office/drawing/2014/main" id="{F1EE2F08-93F7-475B-76D2-7552A7B384C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572825" flipH="1" flipV="1">
              <a:off x="2208" y="1260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3337" name="Line 25">
              <a:extLst>
                <a:ext uri="{FF2B5EF4-FFF2-40B4-BE49-F238E27FC236}">
                  <a16:creationId xmlns:a16="http://schemas.microsoft.com/office/drawing/2014/main" id="{2E8CFA15-F48C-E09D-D996-0A0A813A8F7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433525" flipH="1">
              <a:off x="3636" y="1244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13340" name="Rectangle 28">
            <a:extLst>
              <a:ext uri="{FF2B5EF4-FFF2-40B4-BE49-F238E27FC236}">
                <a16:creationId xmlns:a16="http://schemas.microsoft.com/office/drawing/2014/main" id="{CB322535-CAED-DD89-5D20-6C859411E3C8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1609725" y="4529138"/>
            <a:ext cx="5934075" cy="2163762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fr-CA" altLang="fr-FR" dirty="0"/>
              <a:t> Plions le pouce en un cercle et regardons-le comme un graphique circulaire.</a:t>
            </a:r>
            <a:endParaRPr lang="en-US" alt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Rectangle 7">
            <a:extLst>
              <a:ext uri="{FF2B5EF4-FFF2-40B4-BE49-F238E27FC236}">
                <a16:creationId xmlns:a16="http://schemas.microsoft.com/office/drawing/2014/main" id="{2D6A8937-FAC1-F469-34CA-181B87A83DD2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61594" y="256229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fr-FR" dirty="0">
                <a:solidFill>
                  <a:srgbClr val="FF0000"/>
                </a:solidFill>
              </a:rPr>
              <a:t>Une </a:t>
            </a:r>
            <a:r>
              <a:rPr lang="en-US" altLang="fr-FR" dirty="0" err="1">
                <a:solidFill>
                  <a:srgbClr val="FF0000"/>
                </a:solidFill>
              </a:rPr>
              <a:t>demie</a:t>
            </a:r>
            <a:endParaRPr lang="en-US" altLang="fr-FR" dirty="0">
              <a:solidFill>
                <a:srgbClr val="FF0000"/>
              </a:solidFill>
            </a:endParaRPr>
          </a:p>
        </p:txBody>
      </p:sp>
      <p:sp>
        <p:nvSpPr>
          <p:cNvPr id="14344" name="Rectangle 8">
            <a:extLst>
              <a:ext uri="{FF2B5EF4-FFF2-40B4-BE49-F238E27FC236}">
                <a16:creationId xmlns:a16="http://schemas.microsoft.com/office/drawing/2014/main" id="{F7DE6651-7909-E6F3-C478-75F3C6666A0C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3400" y="4419600"/>
            <a:ext cx="8001000" cy="185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fr-CA" altLang="fr-FR" dirty="0"/>
              <a:t>Coupez le cercle en deux parties.  </a:t>
            </a:r>
          </a:p>
          <a:p>
            <a:pPr algn="ctr">
              <a:buFontTx/>
              <a:buNone/>
            </a:pPr>
            <a:r>
              <a:rPr lang="fr-CA" altLang="fr-FR" dirty="0"/>
              <a:t>½ signifie une des deux (parties).</a:t>
            </a:r>
            <a:endParaRPr lang="en-US" altLang="fr-FR" sz="3600" dirty="0"/>
          </a:p>
        </p:txBody>
      </p:sp>
      <p:grpSp>
        <p:nvGrpSpPr>
          <p:cNvPr id="14349" name="Group 13">
            <a:extLst>
              <a:ext uri="{FF2B5EF4-FFF2-40B4-BE49-F238E27FC236}">
                <a16:creationId xmlns:a16="http://schemas.microsoft.com/office/drawing/2014/main" id="{666C4270-57C6-6E93-B10B-994ACB8EB89A}"/>
              </a:ext>
            </a:extLst>
          </p:cNvPr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3286125" y="1204913"/>
            <a:ext cx="1447800" cy="2819400"/>
            <a:chOff x="2016" y="768"/>
            <a:chExt cx="912" cy="1776"/>
          </a:xfrm>
        </p:grpSpPr>
        <p:sp>
          <p:nvSpPr>
            <p:cNvPr id="14345" name="Arc 9">
              <a:extLst>
                <a:ext uri="{FF2B5EF4-FFF2-40B4-BE49-F238E27FC236}">
                  <a16:creationId xmlns:a16="http://schemas.microsoft.com/office/drawing/2014/main" id="{D6B212EF-931C-EE4B-96B6-676657CB396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016" y="768"/>
              <a:ext cx="912" cy="9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14346" name="Arc 10">
              <a:extLst>
                <a:ext uri="{FF2B5EF4-FFF2-40B4-BE49-F238E27FC236}">
                  <a16:creationId xmlns:a16="http://schemas.microsoft.com/office/drawing/2014/main" id="{F66EB04F-0CB7-489D-6BA7-E9F8E3E5E5AB}"/>
                </a:ext>
              </a:extLst>
            </p:cNvPr>
            <p:cNvSpPr>
              <a:spLocks/>
            </p:cNvSpPr>
            <p:nvPr/>
          </p:nvSpPr>
          <p:spPr bwMode="auto">
            <a:xfrm flipH="1" flipV="1">
              <a:off x="2016" y="1680"/>
              <a:ext cx="912" cy="8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</p:grpSp>
      <p:sp>
        <p:nvSpPr>
          <p:cNvPr id="14350" name="Line 14">
            <a:extLst>
              <a:ext uri="{FF2B5EF4-FFF2-40B4-BE49-F238E27FC236}">
                <a16:creationId xmlns:a16="http://schemas.microsoft.com/office/drawing/2014/main" id="{DDEB3424-4FAF-279E-B71C-778BDD5D46BF}"/>
              </a:ext>
            </a:extLst>
          </p:cNvPr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4724400" y="1219200"/>
            <a:ext cx="0" cy="1447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4351" name="Line 15">
            <a:extLst>
              <a:ext uri="{FF2B5EF4-FFF2-40B4-BE49-F238E27FC236}">
                <a16:creationId xmlns:a16="http://schemas.microsoft.com/office/drawing/2014/main" id="{854CCBBA-035E-A0A5-8394-5C2DCB686C4A}"/>
              </a:ext>
            </a:extLst>
          </p:cNvPr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4724400" y="2724150"/>
            <a:ext cx="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4352" name="Line 16">
            <a:extLst>
              <a:ext uri="{FF2B5EF4-FFF2-40B4-BE49-F238E27FC236}">
                <a16:creationId xmlns:a16="http://schemas.microsoft.com/office/drawing/2014/main" id="{B7BD7AD0-B00F-6F02-4394-3153A6FF2396}"/>
              </a:ext>
            </a:extLst>
          </p:cNvPr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rot="567265" flipV="1">
            <a:off x="3289300" y="2514600"/>
            <a:ext cx="12954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grpSp>
        <p:nvGrpSpPr>
          <p:cNvPr id="14367" name="Group 31">
            <a:extLst>
              <a:ext uri="{FF2B5EF4-FFF2-40B4-BE49-F238E27FC236}">
                <a16:creationId xmlns:a16="http://schemas.microsoft.com/office/drawing/2014/main" id="{63CAA34E-07C0-C208-9BE4-61ADF5AB0422}"/>
              </a:ext>
            </a:extLst>
          </p:cNvPr>
          <p:cNvGrpSpPr>
            <a:grpSpLocks/>
          </p:cNvGrpSpPr>
          <p:nvPr>
            <p:custDataLst>
              <p:tags r:id="rId7"/>
            </p:custDataLst>
          </p:nvPr>
        </p:nvGrpSpPr>
        <p:grpSpPr bwMode="auto">
          <a:xfrm>
            <a:off x="3228594" y="1219200"/>
            <a:ext cx="2895600" cy="2819400"/>
            <a:chOff x="2064" y="768"/>
            <a:chExt cx="1824" cy="1776"/>
          </a:xfrm>
        </p:grpSpPr>
        <p:grpSp>
          <p:nvGrpSpPr>
            <p:cNvPr id="14340" name="Group 4">
              <a:extLst>
                <a:ext uri="{FF2B5EF4-FFF2-40B4-BE49-F238E27FC236}">
                  <a16:creationId xmlns:a16="http://schemas.microsoft.com/office/drawing/2014/main" id="{E9BF2A3D-A7A0-9DC6-943D-E327AF8EDD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768"/>
              <a:ext cx="1824" cy="1776"/>
              <a:chOff x="3408" y="864"/>
              <a:chExt cx="1824" cy="1776"/>
            </a:xfrm>
          </p:grpSpPr>
          <p:sp>
            <p:nvSpPr>
              <p:cNvPr id="14341" name="Oval 5">
                <a:extLst>
                  <a:ext uri="{FF2B5EF4-FFF2-40B4-BE49-F238E27FC236}">
                    <a16:creationId xmlns:a16="http://schemas.microsoft.com/office/drawing/2014/main" id="{DF3ECCC0-6BC9-950A-0215-978E773264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8" y="864"/>
                <a:ext cx="1824" cy="1776"/>
              </a:xfrm>
              <a:prstGeom prst="ellips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14342" name="Line 6">
                <a:extLst>
                  <a:ext uri="{FF2B5EF4-FFF2-40B4-BE49-F238E27FC236}">
                    <a16:creationId xmlns:a16="http://schemas.microsoft.com/office/drawing/2014/main" id="{7D798F21-F29D-EEA1-F1E7-4BD89618F3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864"/>
                <a:ext cx="0" cy="177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</p:grpSp>
        <p:sp>
          <p:nvSpPr>
            <p:cNvPr id="14353" name="Line 17">
              <a:extLst>
                <a:ext uri="{FF2B5EF4-FFF2-40B4-BE49-F238E27FC236}">
                  <a16:creationId xmlns:a16="http://schemas.microsoft.com/office/drawing/2014/main" id="{47C364A5-EDB1-B134-F6D2-EBD066CB3CD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4751" flipH="1" flipV="1">
              <a:off x="3080" y="1580"/>
              <a:ext cx="795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54" name="Line 18">
              <a:extLst>
                <a:ext uri="{FF2B5EF4-FFF2-40B4-BE49-F238E27FC236}">
                  <a16:creationId xmlns:a16="http://schemas.microsoft.com/office/drawing/2014/main" id="{812F8007-2ADE-B148-4E2F-D8FBFCC923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5" y="1987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55" name="Line 19">
              <a:extLst>
                <a:ext uri="{FF2B5EF4-FFF2-40B4-BE49-F238E27FC236}">
                  <a16:creationId xmlns:a16="http://schemas.microsoft.com/office/drawing/2014/main" id="{8E41D348-1E1A-F721-AB96-C2DDB1D3AFC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91678">
              <a:off x="3313" y="1986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56" name="Line 20">
              <a:extLst>
                <a:ext uri="{FF2B5EF4-FFF2-40B4-BE49-F238E27FC236}">
                  <a16:creationId xmlns:a16="http://schemas.microsoft.com/office/drawing/2014/main" id="{C1510527-530A-16ED-5186-33CD4645D7A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288057" flipV="1">
              <a:off x="3332" y="1029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57" name="Line 21">
              <a:extLst>
                <a:ext uri="{FF2B5EF4-FFF2-40B4-BE49-F238E27FC236}">
                  <a16:creationId xmlns:a16="http://schemas.microsoft.com/office/drawing/2014/main" id="{0D9E18FA-AA02-F9AD-467C-5CBDCB01870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06463">
              <a:off x="2321" y="1047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58" name="Line 22">
              <a:extLst>
                <a:ext uri="{FF2B5EF4-FFF2-40B4-BE49-F238E27FC236}">
                  <a16:creationId xmlns:a16="http://schemas.microsoft.com/office/drawing/2014/main" id="{8B94B413-CB9B-3FAE-983F-387A562C0E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40" y="2232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59" name="Line 23">
              <a:extLst>
                <a:ext uri="{FF2B5EF4-FFF2-40B4-BE49-F238E27FC236}">
                  <a16:creationId xmlns:a16="http://schemas.microsoft.com/office/drawing/2014/main" id="{0E24F01E-CF9D-757A-8CED-22CE42EE63E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5347" flipH="1">
              <a:off x="3212" y="84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60" name="Line 24">
              <a:extLst>
                <a:ext uri="{FF2B5EF4-FFF2-40B4-BE49-F238E27FC236}">
                  <a16:creationId xmlns:a16="http://schemas.microsoft.com/office/drawing/2014/main" id="{57C5C8A3-98CE-9D33-02FC-7BB4136AD66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01513" flipH="1" flipV="1">
              <a:off x="2604" y="843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61" name="Line 25">
              <a:extLst>
                <a:ext uri="{FF2B5EF4-FFF2-40B4-BE49-F238E27FC236}">
                  <a16:creationId xmlns:a16="http://schemas.microsoft.com/office/drawing/2014/main" id="{F2DEFFD5-EF68-135C-C2CD-E085DAFA12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8" y="222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62" name="Line 26">
              <a:extLst>
                <a:ext uri="{FF2B5EF4-FFF2-40B4-BE49-F238E27FC236}">
                  <a16:creationId xmlns:a16="http://schemas.microsoft.com/office/drawing/2014/main" id="{C290CE1D-7D82-F084-21E7-F8D1FE2A66E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946584" flipH="1">
              <a:off x="2208" y="1824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63" name="Line 27">
              <a:extLst>
                <a:ext uri="{FF2B5EF4-FFF2-40B4-BE49-F238E27FC236}">
                  <a16:creationId xmlns:a16="http://schemas.microsoft.com/office/drawing/2014/main" id="{9A4006F5-9A80-C200-FD89-707BE61C75E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818405" flipH="1" flipV="1">
              <a:off x="3636" y="182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64" name="Line 28">
              <a:extLst>
                <a:ext uri="{FF2B5EF4-FFF2-40B4-BE49-F238E27FC236}">
                  <a16:creationId xmlns:a16="http://schemas.microsoft.com/office/drawing/2014/main" id="{DE87119E-DCBC-DE1E-E70F-C2947F65724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572825" flipH="1" flipV="1">
              <a:off x="2208" y="1260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4365" name="Line 29">
              <a:extLst>
                <a:ext uri="{FF2B5EF4-FFF2-40B4-BE49-F238E27FC236}">
                  <a16:creationId xmlns:a16="http://schemas.microsoft.com/office/drawing/2014/main" id="{A5F029ED-28FF-4560-0C43-1681F0AAFEA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433525" flipH="1">
              <a:off x="3636" y="1244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14368" name="Text Box 32">
            <a:extLst>
              <a:ext uri="{FF2B5EF4-FFF2-40B4-BE49-F238E27FC236}">
                <a16:creationId xmlns:a16="http://schemas.microsoft.com/office/drawing/2014/main" id="{B10CBA5D-3181-F6EF-24F5-9EF67CD525BC}"/>
              </a:ext>
            </a:extLst>
          </p:cNvPr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13178" y="5834080"/>
            <a:ext cx="8763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A" altLang="fr-FR" b="1" dirty="0">
                <a:solidFill>
                  <a:srgbClr val="336600"/>
                </a:solidFill>
              </a:rPr>
              <a:t>1/2 est aussi 8/16, 4/8, et 2/4, mais n'utilisez jamais ces termes pour décrire 1/2. Réduisez toujours la fraction</a:t>
            </a:r>
            <a:r>
              <a:rPr lang="en-US" altLang="fr-FR" b="1" dirty="0">
                <a:solidFill>
                  <a:srgbClr val="336600"/>
                </a:solidFill>
              </a:rPr>
              <a:t>.</a:t>
            </a:r>
            <a:r>
              <a:rPr lang="en-US" altLang="fr-FR" dirty="0">
                <a:solidFill>
                  <a:srgbClr val="3366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0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5">
            <a:extLst>
              <a:ext uri="{FF2B5EF4-FFF2-40B4-BE49-F238E27FC236}">
                <a16:creationId xmlns:a16="http://schemas.microsoft.com/office/drawing/2014/main" id="{BCAC3D51-BB57-4869-D68D-BAE69377C0B7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fr-FR" dirty="0">
                <a:solidFill>
                  <a:srgbClr val="FF0000"/>
                </a:solidFill>
              </a:rPr>
              <a:t>Un quart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1726BF0E-BC4A-B755-51AA-D00350A8B2D5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1000" y="4343400"/>
            <a:ext cx="8534400" cy="185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fr-CA" altLang="fr-FR" dirty="0"/>
              <a:t> En quatre parties (des quarts).  </a:t>
            </a:r>
          </a:p>
          <a:p>
            <a:pPr algn="ctr">
              <a:buFontTx/>
              <a:buNone/>
            </a:pPr>
            <a:r>
              <a:rPr lang="fr-CA" altLang="fr-FR" dirty="0"/>
              <a:t>¼ signifie un parmi quatre. </a:t>
            </a:r>
            <a:endParaRPr lang="en-US" altLang="fr-FR" sz="3600" dirty="0">
              <a:solidFill>
                <a:srgbClr val="0000CC"/>
              </a:solidFill>
            </a:endParaRPr>
          </a:p>
        </p:txBody>
      </p:sp>
      <p:grpSp>
        <p:nvGrpSpPr>
          <p:cNvPr id="20494" name="Group 14">
            <a:extLst>
              <a:ext uri="{FF2B5EF4-FFF2-40B4-BE49-F238E27FC236}">
                <a16:creationId xmlns:a16="http://schemas.microsoft.com/office/drawing/2014/main" id="{6C17D7B6-8FDE-5204-C32F-550B81DC16A3}"/>
              </a:ext>
            </a:extLst>
          </p:cNvPr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 flipH="1">
            <a:off x="3300413" y="1247775"/>
            <a:ext cx="1438275" cy="1357313"/>
            <a:chOff x="4176" y="864"/>
            <a:chExt cx="912" cy="864"/>
          </a:xfrm>
        </p:grpSpPr>
        <p:sp>
          <p:nvSpPr>
            <p:cNvPr id="20491" name="Arc 11">
              <a:extLst>
                <a:ext uri="{FF2B5EF4-FFF2-40B4-BE49-F238E27FC236}">
                  <a16:creationId xmlns:a16="http://schemas.microsoft.com/office/drawing/2014/main" id="{93106594-19E6-DC10-37E0-9E51E3F34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6" y="864"/>
              <a:ext cx="912" cy="86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CA"/>
            </a:p>
          </p:txBody>
        </p:sp>
        <p:sp>
          <p:nvSpPr>
            <p:cNvPr id="20492" name="Line 12">
              <a:extLst>
                <a:ext uri="{FF2B5EF4-FFF2-40B4-BE49-F238E27FC236}">
                  <a16:creationId xmlns:a16="http://schemas.microsoft.com/office/drawing/2014/main" id="{DED3239C-47BF-853D-416A-9C86511AE8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864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493" name="Line 13">
              <a:extLst>
                <a:ext uri="{FF2B5EF4-FFF2-40B4-BE49-F238E27FC236}">
                  <a16:creationId xmlns:a16="http://schemas.microsoft.com/office/drawing/2014/main" id="{82D5FA12-D440-4336-365A-6158DD59CB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1728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grpSp>
        <p:nvGrpSpPr>
          <p:cNvPr id="20513" name="Group 33">
            <a:extLst>
              <a:ext uri="{FF2B5EF4-FFF2-40B4-BE49-F238E27FC236}">
                <a16:creationId xmlns:a16="http://schemas.microsoft.com/office/drawing/2014/main" id="{374F36CA-0032-6AC2-9D53-CA15424A920D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276600" y="1219200"/>
            <a:ext cx="2895600" cy="2819400"/>
            <a:chOff x="2064" y="768"/>
            <a:chExt cx="1824" cy="1776"/>
          </a:xfrm>
        </p:grpSpPr>
        <p:grpSp>
          <p:nvGrpSpPr>
            <p:cNvPr id="20488" name="Group 8">
              <a:extLst>
                <a:ext uri="{FF2B5EF4-FFF2-40B4-BE49-F238E27FC236}">
                  <a16:creationId xmlns:a16="http://schemas.microsoft.com/office/drawing/2014/main" id="{D9585FAC-8F1A-D7F7-F011-03B9B7A2A85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768"/>
              <a:ext cx="1824" cy="1776"/>
              <a:chOff x="2064" y="768"/>
              <a:chExt cx="1824" cy="1776"/>
            </a:xfrm>
          </p:grpSpPr>
          <p:grpSp>
            <p:nvGrpSpPr>
              <p:cNvPr id="20482" name="Group 2">
                <a:extLst>
                  <a:ext uri="{FF2B5EF4-FFF2-40B4-BE49-F238E27FC236}">
                    <a16:creationId xmlns:a16="http://schemas.microsoft.com/office/drawing/2014/main" id="{C3797AE8-CB72-4002-7207-8C4F92609DD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64" y="768"/>
                <a:ext cx="1824" cy="1776"/>
                <a:chOff x="3408" y="864"/>
                <a:chExt cx="1824" cy="1776"/>
              </a:xfrm>
            </p:grpSpPr>
            <p:sp>
              <p:nvSpPr>
                <p:cNvPr id="20483" name="Oval 3">
                  <a:extLst>
                    <a:ext uri="{FF2B5EF4-FFF2-40B4-BE49-F238E27FC236}">
                      <a16:creationId xmlns:a16="http://schemas.microsoft.com/office/drawing/2014/main" id="{10FA4D4F-EDA3-9109-014E-19B2CFC1CD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08" y="864"/>
                  <a:ext cx="1824" cy="1776"/>
                </a:xfrm>
                <a:prstGeom prst="ellips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fr-CA"/>
                </a:p>
              </p:txBody>
            </p:sp>
            <p:sp>
              <p:nvSpPr>
                <p:cNvPr id="20484" name="Line 4">
                  <a:extLst>
                    <a:ext uri="{FF2B5EF4-FFF2-40B4-BE49-F238E27FC236}">
                      <a16:creationId xmlns:a16="http://schemas.microsoft.com/office/drawing/2014/main" id="{BBDA0BB6-F59B-71CE-7B4F-764219B2F6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320" y="864"/>
                  <a:ext cx="0" cy="1776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CA"/>
                </a:p>
              </p:txBody>
            </p:sp>
          </p:grpSp>
          <p:sp>
            <p:nvSpPr>
              <p:cNvPr id="20487" name="Line 7">
                <a:extLst>
                  <a:ext uri="{FF2B5EF4-FFF2-40B4-BE49-F238E27FC236}">
                    <a16:creationId xmlns:a16="http://schemas.microsoft.com/office/drawing/2014/main" id="{F5B1B86E-D649-ABED-8DD6-BF99518ECD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64" y="1656"/>
                <a:ext cx="1824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</p:grpSp>
        <p:sp>
          <p:nvSpPr>
            <p:cNvPr id="20495" name="Line 15">
              <a:extLst>
                <a:ext uri="{FF2B5EF4-FFF2-40B4-BE49-F238E27FC236}">
                  <a16:creationId xmlns:a16="http://schemas.microsoft.com/office/drawing/2014/main" id="{9CD0BE3F-F894-4911-5895-786B699853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768"/>
              <a:ext cx="0" cy="91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496" name="Line 16">
              <a:extLst>
                <a:ext uri="{FF2B5EF4-FFF2-40B4-BE49-F238E27FC236}">
                  <a16:creationId xmlns:a16="http://schemas.microsoft.com/office/drawing/2014/main" id="{2D0FC7D1-1BCC-D73E-EE43-7F9CDC2C5F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1716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497" name="Line 17">
              <a:extLst>
                <a:ext uri="{FF2B5EF4-FFF2-40B4-BE49-F238E27FC236}">
                  <a16:creationId xmlns:a16="http://schemas.microsoft.com/office/drawing/2014/main" id="{F5B47D36-D28D-1ACB-AABA-2C5D72668AA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67265" flipV="1">
              <a:off x="2072" y="1584"/>
              <a:ext cx="816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498" name="Line 18">
              <a:extLst>
                <a:ext uri="{FF2B5EF4-FFF2-40B4-BE49-F238E27FC236}">
                  <a16:creationId xmlns:a16="http://schemas.microsoft.com/office/drawing/2014/main" id="{EE671D74-4C76-463B-9639-143537EFE13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4751" flipH="1" flipV="1">
              <a:off x="3080" y="1580"/>
              <a:ext cx="795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499" name="Line 19">
              <a:extLst>
                <a:ext uri="{FF2B5EF4-FFF2-40B4-BE49-F238E27FC236}">
                  <a16:creationId xmlns:a16="http://schemas.microsoft.com/office/drawing/2014/main" id="{C18D7225-D8EB-E2BC-9E36-2F23124502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5" y="1987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500" name="Line 20">
              <a:extLst>
                <a:ext uri="{FF2B5EF4-FFF2-40B4-BE49-F238E27FC236}">
                  <a16:creationId xmlns:a16="http://schemas.microsoft.com/office/drawing/2014/main" id="{2E908B7A-E333-7D61-7BE4-C88C067C620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91678">
              <a:off x="3313" y="1986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501" name="Line 21">
              <a:extLst>
                <a:ext uri="{FF2B5EF4-FFF2-40B4-BE49-F238E27FC236}">
                  <a16:creationId xmlns:a16="http://schemas.microsoft.com/office/drawing/2014/main" id="{044DF768-250F-C471-A24C-CC8598A8546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288057" flipV="1">
              <a:off x="3332" y="1029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502" name="Line 22">
              <a:extLst>
                <a:ext uri="{FF2B5EF4-FFF2-40B4-BE49-F238E27FC236}">
                  <a16:creationId xmlns:a16="http://schemas.microsoft.com/office/drawing/2014/main" id="{D97B1FA6-0244-891D-01C0-A1591C4C6F2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06463">
              <a:off x="2321" y="1047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503" name="Line 23">
              <a:extLst>
                <a:ext uri="{FF2B5EF4-FFF2-40B4-BE49-F238E27FC236}">
                  <a16:creationId xmlns:a16="http://schemas.microsoft.com/office/drawing/2014/main" id="{A4638F6F-685B-3A85-2728-C682E4E687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40" y="2232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504" name="Line 24">
              <a:extLst>
                <a:ext uri="{FF2B5EF4-FFF2-40B4-BE49-F238E27FC236}">
                  <a16:creationId xmlns:a16="http://schemas.microsoft.com/office/drawing/2014/main" id="{DBA2F6F6-E633-607A-3429-C81B2C46871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5347" flipH="1">
              <a:off x="3212" y="84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505" name="Line 25">
              <a:extLst>
                <a:ext uri="{FF2B5EF4-FFF2-40B4-BE49-F238E27FC236}">
                  <a16:creationId xmlns:a16="http://schemas.microsoft.com/office/drawing/2014/main" id="{14CBF431-A402-4441-3E6F-F505AEE244D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01513" flipH="1" flipV="1">
              <a:off x="2604" y="843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506" name="Line 26">
              <a:extLst>
                <a:ext uri="{FF2B5EF4-FFF2-40B4-BE49-F238E27FC236}">
                  <a16:creationId xmlns:a16="http://schemas.microsoft.com/office/drawing/2014/main" id="{8B8355B7-2BDE-60D5-9316-BC7DB831E1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8" y="222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507" name="Line 27">
              <a:extLst>
                <a:ext uri="{FF2B5EF4-FFF2-40B4-BE49-F238E27FC236}">
                  <a16:creationId xmlns:a16="http://schemas.microsoft.com/office/drawing/2014/main" id="{8861F588-CE32-C35F-43DA-0D37EAB41C9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946584" flipH="1">
              <a:off x="2208" y="1824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508" name="Line 28">
              <a:extLst>
                <a:ext uri="{FF2B5EF4-FFF2-40B4-BE49-F238E27FC236}">
                  <a16:creationId xmlns:a16="http://schemas.microsoft.com/office/drawing/2014/main" id="{D7FDEA76-64B4-E334-D930-55EF2A6168E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818405" flipH="1" flipV="1">
              <a:off x="3636" y="182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509" name="Line 29">
              <a:extLst>
                <a:ext uri="{FF2B5EF4-FFF2-40B4-BE49-F238E27FC236}">
                  <a16:creationId xmlns:a16="http://schemas.microsoft.com/office/drawing/2014/main" id="{4176FCE0-ACA8-1733-D299-B43E2713C47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572825" flipH="1" flipV="1">
              <a:off x="2208" y="1260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20510" name="Line 30">
              <a:extLst>
                <a:ext uri="{FF2B5EF4-FFF2-40B4-BE49-F238E27FC236}">
                  <a16:creationId xmlns:a16="http://schemas.microsoft.com/office/drawing/2014/main" id="{64B8E95A-68B8-9BC9-074A-8A112FDE977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433525" flipH="1">
              <a:off x="3636" y="1244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20514" name="Text Box 34">
            <a:extLst>
              <a:ext uri="{FF2B5EF4-FFF2-40B4-BE49-F238E27FC236}">
                <a16:creationId xmlns:a16="http://schemas.microsoft.com/office/drawing/2014/main" id="{25B56A64-90C9-BF27-BC96-C20BA9FF9186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33400" y="5815013"/>
            <a:ext cx="838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A" altLang="fr-FR" b="1" dirty="0">
                <a:solidFill>
                  <a:srgbClr val="336600"/>
                </a:solidFill>
              </a:rPr>
              <a:t>1/4 est aussi 4/16 et 2/8, mais n'utilisez jamais ces termes pour décrire 1/4. Réduisez toujours la fraction. </a:t>
            </a:r>
            <a:endParaRPr lang="en-US" altLang="fr-FR" dirty="0">
              <a:solidFill>
                <a:srgbClr val="33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5" grpId="1"/>
      <p:bldP spid="20486" grpId="0"/>
      <p:bldP spid="205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>
            <a:extLst>
              <a:ext uri="{FF2B5EF4-FFF2-40B4-BE49-F238E27FC236}">
                <a16:creationId xmlns:a16="http://schemas.microsoft.com/office/drawing/2014/main" id="{42888222-728B-A281-37AA-BB2E3630598F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fr-FR" dirty="0">
                <a:solidFill>
                  <a:srgbClr val="FF0000"/>
                </a:solidFill>
              </a:rPr>
              <a:t>Un </a:t>
            </a:r>
            <a:r>
              <a:rPr lang="en-US" altLang="fr-FR" dirty="0" err="1">
                <a:solidFill>
                  <a:srgbClr val="FF0000"/>
                </a:solidFill>
              </a:rPr>
              <a:t>huitième</a:t>
            </a:r>
            <a:endParaRPr lang="en-US" altLang="fr-FR" dirty="0">
              <a:solidFill>
                <a:srgbClr val="FF0000"/>
              </a:solidFill>
            </a:endParaRP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A2BA61EC-694E-F959-F483-52A421FA7B5E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3400" y="4419600"/>
            <a:ext cx="8001000" cy="185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fr-CA" altLang="fr-FR" dirty="0"/>
              <a:t> En divisant en huit, on obtient huit parties. </a:t>
            </a:r>
          </a:p>
          <a:p>
            <a:pPr algn="ctr">
              <a:buFontTx/>
              <a:buNone/>
            </a:pPr>
            <a:r>
              <a:rPr lang="fr-CA" altLang="fr-FR" dirty="0"/>
              <a:t>1/8 est une partie de huit. </a:t>
            </a:r>
            <a:endParaRPr lang="en-US" altLang="fr-FR" sz="3600" dirty="0"/>
          </a:p>
        </p:txBody>
      </p:sp>
      <p:sp>
        <p:nvSpPr>
          <p:cNvPr id="19476" name="Freeform 20">
            <a:extLst>
              <a:ext uri="{FF2B5EF4-FFF2-40B4-BE49-F238E27FC236}">
                <a16:creationId xmlns:a16="http://schemas.microsoft.com/office/drawing/2014/main" id="{B8A2281D-CC84-7996-D99F-59F71E5E798A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3722688" y="1217613"/>
            <a:ext cx="1039812" cy="1403350"/>
          </a:xfrm>
          <a:custGeom>
            <a:avLst/>
            <a:gdLst>
              <a:gd name="T0" fmla="*/ 4 w 655"/>
              <a:gd name="T1" fmla="*/ 244 h 884"/>
              <a:gd name="T2" fmla="*/ 22 w 655"/>
              <a:gd name="T3" fmla="*/ 229 h 884"/>
              <a:gd name="T4" fmla="*/ 58 w 655"/>
              <a:gd name="T5" fmla="*/ 211 h 884"/>
              <a:gd name="T6" fmla="*/ 124 w 655"/>
              <a:gd name="T7" fmla="*/ 160 h 884"/>
              <a:gd name="T8" fmla="*/ 184 w 655"/>
              <a:gd name="T9" fmla="*/ 124 h 884"/>
              <a:gd name="T10" fmla="*/ 304 w 655"/>
              <a:gd name="T11" fmla="*/ 67 h 884"/>
              <a:gd name="T12" fmla="*/ 385 w 655"/>
              <a:gd name="T13" fmla="*/ 40 h 884"/>
              <a:gd name="T14" fmla="*/ 478 w 655"/>
              <a:gd name="T15" fmla="*/ 16 h 884"/>
              <a:gd name="T16" fmla="*/ 586 w 655"/>
              <a:gd name="T17" fmla="*/ 4 h 884"/>
              <a:gd name="T18" fmla="*/ 628 w 655"/>
              <a:gd name="T19" fmla="*/ 67 h 884"/>
              <a:gd name="T20" fmla="*/ 625 w 655"/>
              <a:gd name="T21" fmla="*/ 214 h 884"/>
              <a:gd name="T22" fmla="*/ 625 w 655"/>
              <a:gd name="T23" fmla="*/ 343 h 884"/>
              <a:gd name="T24" fmla="*/ 628 w 655"/>
              <a:gd name="T25" fmla="*/ 484 h 884"/>
              <a:gd name="T26" fmla="*/ 637 w 655"/>
              <a:gd name="T27" fmla="*/ 598 h 884"/>
              <a:gd name="T28" fmla="*/ 628 w 655"/>
              <a:gd name="T29" fmla="*/ 664 h 884"/>
              <a:gd name="T30" fmla="*/ 631 w 655"/>
              <a:gd name="T31" fmla="*/ 706 h 884"/>
              <a:gd name="T32" fmla="*/ 637 w 655"/>
              <a:gd name="T33" fmla="*/ 736 h 884"/>
              <a:gd name="T34" fmla="*/ 634 w 655"/>
              <a:gd name="T35" fmla="*/ 865 h 884"/>
              <a:gd name="T36" fmla="*/ 622 w 655"/>
              <a:gd name="T37" fmla="*/ 877 h 884"/>
              <a:gd name="T38" fmla="*/ 568 w 655"/>
              <a:gd name="T39" fmla="*/ 817 h 884"/>
              <a:gd name="T40" fmla="*/ 535 w 655"/>
              <a:gd name="T41" fmla="*/ 784 h 884"/>
              <a:gd name="T42" fmla="*/ 508 w 655"/>
              <a:gd name="T43" fmla="*/ 763 h 884"/>
              <a:gd name="T44" fmla="*/ 484 w 655"/>
              <a:gd name="T45" fmla="*/ 742 h 884"/>
              <a:gd name="T46" fmla="*/ 454 w 655"/>
              <a:gd name="T47" fmla="*/ 715 h 884"/>
              <a:gd name="T48" fmla="*/ 394 w 655"/>
              <a:gd name="T49" fmla="*/ 649 h 884"/>
              <a:gd name="T50" fmla="*/ 361 w 655"/>
              <a:gd name="T51" fmla="*/ 613 h 884"/>
              <a:gd name="T52" fmla="*/ 304 w 655"/>
              <a:gd name="T53" fmla="*/ 556 h 884"/>
              <a:gd name="T54" fmla="*/ 277 w 655"/>
              <a:gd name="T55" fmla="*/ 532 h 884"/>
              <a:gd name="T56" fmla="*/ 271 w 655"/>
              <a:gd name="T57" fmla="*/ 523 h 884"/>
              <a:gd name="T58" fmla="*/ 262 w 655"/>
              <a:gd name="T59" fmla="*/ 520 h 884"/>
              <a:gd name="T60" fmla="*/ 211 w 655"/>
              <a:gd name="T61" fmla="*/ 469 h 884"/>
              <a:gd name="T62" fmla="*/ 133 w 655"/>
              <a:gd name="T63" fmla="*/ 388 h 884"/>
              <a:gd name="T64" fmla="*/ 76 w 655"/>
              <a:gd name="T65" fmla="*/ 328 h 884"/>
              <a:gd name="T66" fmla="*/ 55 w 655"/>
              <a:gd name="T67" fmla="*/ 304 h 884"/>
              <a:gd name="T68" fmla="*/ 37 w 655"/>
              <a:gd name="T69" fmla="*/ 292 h 884"/>
              <a:gd name="T70" fmla="*/ 28 w 655"/>
              <a:gd name="T71" fmla="*/ 286 h 884"/>
              <a:gd name="T72" fmla="*/ 4 w 655"/>
              <a:gd name="T73" fmla="*/ 244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655" h="884">
                <a:moveTo>
                  <a:pt x="4" y="244"/>
                </a:moveTo>
                <a:cubicBezTo>
                  <a:pt x="25" y="237"/>
                  <a:pt x="0" y="247"/>
                  <a:pt x="22" y="229"/>
                </a:cubicBezTo>
                <a:cubicBezTo>
                  <a:pt x="31" y="221"/>
                  <a:pt x="46" y="215"/>
                  <a:pt x="58" y="211"/>
                </a:cubicBezTo>
                <a:cubicBezTo>
                  <a:pt x="72" y="197"/>
                  <a:pt x="106" y="164"/>
                  <a:pt x="124" y="160"/>
                </a:cubicBezTo>
                <a:cubicBezTo>
                  <a:pt x="143" y="147"/>
                  <a:pt x="161" y="130"/>
                  <a:pt x="184" y="124"/>
                </a:cubicBezTo>
                <a:cubicBezTo>
                  <a:pt x="213" y="104"/>
                  <a:pt x="270" y="76"/>
                  <a:pt x="304" y="67"/>
                </a:cubicBezTo>
                <a:cubicBezTo>
                  <a:pt x="323" y="55"/>
                  <a:pt x="362" y="44"/>
                  <a:pt x="385" y="40"/>
                </a:cubicBezTo>
                <a:cubicBezTo>
                  <a:pt x="409" y="24"/>
                  <a:pt x="450" y="20"/>
                  <a:pt x="478" y="16"/>
                </a:cubicBezTo>
                <a:cubicBezTo>
                  <a:pt x="511" y="0"/>
                  <a:pt x="551" y="5"/>
                  <a:pt x="586" y="4"/>
                </a:cubicBezTo>
                <a:cubicBezTo>
                  <a:pt x="655" y="10"/>
                  <a:pt x="606" y="1"/>
                  <a:pt x="628" y="67"/>
                </a:cubicBezTo>
                <a:cubicBezTo>
                  <a:pt x="631" y="115"/>
                  <a:pt x="641" y="167"/>
                  <a:pt x="625" y="214"/>
                </a:cubicBezTo>
                <a:cubicBezTo>
                  <a:pt x="630" y="257"/>
                  <a:pt x="640" y="299"/>
                  <a:pt x="625" y="343"/>
                </a:cubicBezTo>
                <a:cubicBezTo>
                  <a:pt x="630" y="401"/>
                  <a:pt x="630" y="410"/>
                  <a:pt x="628" y="484"/>
                </a:cubicBezTo>
                <a:cubicBezTo>
                  <a:pt x="635" y="568"/>
                  <a:pt x="632" y="530"/>
                  <a:pt x="637" y="598"/>
                </a:cubicBezTo>
                <a:cubicBezTo>
                  <a:pt x="635" y="622"/>
                  <a:pt x="635" y="642"/>
                  <a:pt x="628" y="664"/>
                </a:cubicBezTo>
                <a:cubicBezTo>
                  <a:pt x="629" y="678"/>
                  <a:pt x="629" y="692"/>
                  <a:pt x="631" y="706"/>
                </a:cubicBezTo>
                <a:cubicBezTo>
                  <a:pt x="632" y="716"/>
                  <a:pt x="637" y="736"/>
                  <a:pt x="637" y="736"/>
                </a:cubicBezTo>
                <a:cubicBezTo>
                  <a:pt x="636" y="779"/>
                  <a:pt x="636" y="822"/>
                  <a:pt x="634" y="865"/>
                </a:cubicBezTo>
                <a:cubicBezTo>
                  <a:pt x="633" y="884"/>
                  <a:pt x="634" y="881"/>
                  <a:pt x="622" y="877"/>
                </a:cubicBezTo>
                <a:cubicBezTo>
                  <a:pt x="607" y="855"/>
                  <a:pt x="592" y="829"/>
                  <a:pt x="568" y="817"/>
                </a:cubicBezTo>
                <a:cubicBezTo>
                  <a:pt x="559" y="805"/>
                  <a:pt x="549" y="789"/>
                  <a:pt x="535" y="784"/>
                </a:cubicBezTo>
                <a:cubicBezTo>
                  <a:pt x="515" y="764"/>
                  <a:pt x="525" y="769"/>
                  <a:pt x="508" y="763"/>
                </a:cubicBezTo>
                <a:cubicBezTo>
                  <a:pt x="502" y="754"/>
                  <a:pt x="484" y="742"/>
                  <a:pt x="484" y="742"/>
                </a:cubicBezTo>
                <a:cubicBezTo>
                  <a:pt x="477" y="731"/>
                  <a:pt x="466" y="719"/>
                  <a:pt x="454" y="715"/>
                </a:cubicBezTo>
                <a:cubicBezTo>
                  <a:pt x="436" y="687"/>
                  <a:pt x="418" y="670"/>
                  <a:pt x="394" y="649"/>
                </a:cubicBezTo>
                <a:cubicBezTo>
                  <a:pt x="382" y="638"/>
                  <a:pt x="374" y="622"/>
                  <a:pt x="361" y="613"/>
                </a:cubicBezTo>
                <a:cubicBezTo>
                  <a:pt x="350" y="596"/>
                  <a:pt x="321" y="562"/>
                  <a:pt x="304" y="556"/>
                </a:cubicBezTo>
                <a:cubicBezTo>
                  <a:pt x="297" y="546"/>
                  <a:pt x="277" y="532"/>
                  <a:pt x="277" y="532"/>
                </a:cubicBezTo>
                <a:cubicBezTo>
                  <a:pt x="275" y="529"/>
                  <a:pt x="274" y="525"/>
                  <a:pt x="271" y="523"/>
                </a:cubicBezTo>
                <a:cubicBezTo>
                  <a:pt x="269" y="521"/>
                  <a:pt x="264" y="522"/>
                  <a:pt x="262" y="520"/>
                </a:cubicBezTo>
                <a:cubicBezTo>
                  <a:pt x="244" y="502"/>
                  <a:pt x="235" y="485"/>
                  <a:pt x="211" y="469"/>
                </a:cubicBezTo>
                <a:cubicBezTo>
                  <a:pt x="197" y="441"/>
                  <a:pt x="160" y="406"/>
                  <a:pt x="133" y="388"/>
                </a:cubicBezTo>
                <a:cubicBezTo>
                  <a:pt x="119" y="367"/>
                  <a:pt x="97" y="342"/>
                  <a:pt x="76" y="328"/>
                </a:cubicBezTo>
                <a:cubicBezTo>
                  <a:pt x="71" y="320"/>
                  <a:pt x="62" y="310"/>
                  <a:pt x="55" y="304"/>
                </a:cubicBezTo>
                <a:cubicBezTo>
                  <a:pt x="50" y="299"/>
                  <a:pt x="43" y="296"/>
                  <a:pt x="37" y="292"/>
                </a:cubicBezTo>
                <a:cubicBezTo>
                  <a:pt x="34" y="290"/>
                  <a:pt x="28" y="286"/>
                  <a:pt x="28" y="286"/>
                </a:cubicBezTo>
                <a:cubicBezTo>
                  <a:pt x="18" y="271"/>
                  <a:pt x="12" y="259"/>
                  <a:pt x="4" y="244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grpSp>
        <p:nvGrpSpPr>
          <p:cNvPr id="19500" name="Group 44">
            <a:extLst>
              <a:ext uri="{FF2B5EF4-FFF2-40B4-BE49-F238E27FC236}">
                <a16:creationId xmlns:a16="http://schemas.microsoft.com/office/drawing/2014/main" id="{A3B09629-8920-2A17-8C17-F0C98032019F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276600" y="1219200"/>
            <a:ext cx="2895600" cy="2819400"/>
            <a:chOff x="2064" y="768"/>
            <a:chExt cx="1824" cy="1776"/>
          </a:xfrm>
        </p:grpSpPr>
        <p:grpSp>
          <p:nvGrpSpPr>
            <p:cNvPr id="19464" name="Group 8">
              <a:extLst>
                <a:ext uri="{FF2B5EF4-FFF2-40B4-BE49-F238E27FC236}">
                  <a16:creationId xmlns:a16="http://schemas.microsoft.com/office/drawing/2014/main" id="{F121F417-6EE3-F78B-BDAE-28A369367A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768"/>
              <a:ext cx="1824" cy="1776"/>
              <a:chOff x="3408" y="864"/>
              <a:chExt cx="1824" cy="1776"/>
            </a:xfrm>
          </p:grpSpPr>
          <p:sp>
            <p:nvSpPr>
              <p:cNvPr id="19465" name="Oval 9">
                <a:extLst>
                  <a:ext uri="{FF2B5EF4-FFF2-40B4-BE49-F238E27FC236}">
                    <a16:creationId xmlns:a16="http://schemas.microsoft.com/office/drawing/2014/main" id="{10BB7AF3-F7B1-8C70-0DB4-21F2AB33DA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8" y="864"/>
                <a:ext cx="1824" cy="1776"/>
              </a:xfrm>
              <a:prstGeom prst="ellips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19466" name="Line 10">
                <a:extLst>
                  <a:ext uri="{FF2B5EF4-FFF2-40B4-BE49-F238E27FC236}">
                    <a16:creationId xmlns:a16="http://schemas.microsoft.com/office/drawing/2014/main" id="{F554ACA7-C30E-3E65-2098-3623AAAECA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864"/>
                <a:ext cx="0" cy="177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</p:grpSp>
        <p:sp>
          <p:nvSpPr>
            <p:cNvPr id="19467" name="Line 11">
              <a:extLst>
                <a:ext uri="{FF2B5EF4-FFF2-40B4-BE49-F238E27FC236}">
                  <a16:creationId xmlns:a16="http://schemas.microsoft.com/office/drawing/2014/main" id="{B77FA3B5-FDDE-47E5-D9F0-B47D29E0A9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656"/>
              <a:ext cx="182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68" name="Line 12">
              <a:extLst>
                <a:ext uri="{FF2B5EF4-FFF2-40B4-BE49-F238E27FC236}">
                  <a16:creationId xmlns:a16="http://schemas.microsoft.com/office/drawing/2014/main" id="{AE112D75-6763-65D7-E28B-6545C1D011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1032"/>
              <a:ext cx="624" cy="6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78" name="Line 22">
              <a:extLst>
                <a:ext uri="{FF2B5EF4-FFF2-40B4-BE49-F238E27FC236}">
                  <a16:creationId xmlns:a16="http://schemas.microsoft.com/office/drawing/2014/main" id="{022EC48C-7DBC-5F80-3C2A-F462B365C2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768"/>
              <a:ext cx="0" cy="91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79" name="Line 23">
              <a:extLst>
                <a:ext uri="{FF2B5EF4-FFF2-40B4-BE49-F238E27FC236}">
                  <a16:creationId xmlns:a16="http://schemas.microsoft.com/office/drawing/2014/main" id="{9D7C1045-7537-4AF4-4CAE-9A8864533E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1716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80" name="Line 24">
              <a:extLst>
                <a:ext uri="{FF2B5EF4-FFF2-40B4-BE49-F238E27FC236}">
                  <a16:creationId xmlns:a16="http://schemas.microsoft.com/office/drawing/2014/main" id="{602CFD83-B248-4710-1C48-41E5FEFC3E34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67265" flipV="1">
              <a:off x="2072" y="1584"/>
              <a:ext cx="816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81" name="Line 25">
              <a:extLst>
                <a:ext uri="{FF2B5EF4-FFF2-40B4-BE49-F238E27FC236}">
                  <a16:creationId xmlns:a16="http://schemas.microsoft.com/office/drawing/2014/main" id="{465D0D7F-5C7B-82C2-7BD0-A0AF7669E50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4751" flipH="1" flipV="1">
              <a:off x="3080" y="1580"/>
              <a:ext cx="795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86" name="Line 30">
              <a:extLst>
                <a:ext uri="{FF2B5EF4-FFF2-40B4-BE49-F238E27FC236}">
                  <a16:creationId xmlns:a16="http://schemas.microsoft.com/office/drawing/2014/main" id="{1404FED5-3A98-75F3-91CA-13BA2CFB20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40" y="2232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87" name="Line 31">
              <a:extLst>
                <a:ext uri="{FF2B5EF4-FFF2-40B4-BE49-F238E27FC236}">
                  <a16:creationId xmlns:a16="http://schemas.microsoft.com/office/drawing/2014/main" id="{AD7E4F10-B0E5-F6F3-8094-8DA3FA83233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5347" flipH="1">
              <a:off x="3212" y="84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88" name="Line 32">
              <a:extLst>
                <a:ext uri="{FF2B5EF4-FFF2-40B4-BE49-F238E27FC236}">
                  <a16:creationId xmlns:a16="http://schemas.microsoft.com/office/drawing/2014/main" id="{092C778D-2DBD-72DC-87D0-513AB804B20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197947" flipH="1" flipV="1">
              <a:off x="2632" y="835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89" name="Line 33">
              <a:extLst>
                <a:ext uri="{FF2B5EF4-FFF2-40B4-BE49-F238E27FC236}">
                  <a16:creationId xmlns:a16="http://schemas.microsoft.com/office/drawing/2014/main" id="{27899557-E0E6-13DC-AE41-C6F5E353F8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8" y="222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90" name="Line 34">
              <a:extLst>
                <a:ext uri="{FF2B5EF4-FFF2-40B4-BE49-F238E27FC236}">
                  <a16:creationId xmlns:a16="http://schemas.microsoft.com/office/drawing/2014/main" id="{1945E7EB-DB74-88EB-4B22-7692114BD92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946584" flipH="1">
              <a:off x="2208" y="1824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91" name="Line 35">
              <a:extLst>
                <a:ext uri="{FF2B5EF4-FFF2-40B4-BE49-F238E27FC236}">
                  <a16:creationId xmlns:a16="http://schemas.microsoft.com/office/drawing/2014/main" id="{95CE62FF-F7F1-06A9-61BB-971EDFEB256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818405" flipH="1" flipV="1">
              <a:off x="3636" y="182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92" name="Line 36">
              <a:extLst>
                <a:ext uri="{FF2B5EF4-FFF2-40B4-BE49-F238E27FC236}">
                  <a16:creationId xmlns:a16="http://schemas.microsoft.com/office/drawing/2014/main" id="{E457ACF2-63C3-2627-A3BA-D9763ECDE55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572825" flipH="1" flipV="1">
              <a:off x="2208" y="1260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93" name="Line 37">
              <a:extLst>
                <a:ext uri="{FF2B5EF4-FFF2-40B4-BE49-F238E27FC236}">
                  <a16:creationId xmlns:a16="http://schemas.microsoft.com/office/drawing/2014/main" id="{333FB9A5-39E7-B86D-26DE-9E79E703962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433525" flipH="1">
              <a:off x="3636" y="1244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96" name="Line 40">
              <a:extLst>
                <a:ext uri="{FF2B5EF4-FFF2-40B4-BE49-F238E27FC236}">
                  <a16:creationId xmlns:a16="http://schemas.microsoft.com/office/drawing/2014/main" id="{6C115684-EFBF-EE04-C465-394A92CC77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35" y="1987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97" name="Line 41">
              <a:extLst>
                <a:ext uri="{FF2B5EF4-FFF2-40B4-BE49-F238E27FC236}">
                  <a16:creationId xmlns:a16="http://schemas.microsoft.com/office/drawing/2014/main" id="{32766B6E-BB43-26D0-4B03-0B760EDA00A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91678">
              <a:off x="3313" y="1986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9498" name="Line 42">
              <a:extLst>
                <a:ext uri="{FF2B5EF4-FFF2-40B4-BE49-F238E27FC236}">
                  <a16:creationId xmlns:a16="http://schemas.microsoft.com/office/drawing/2014/main" id="{B15DA5ED-7165-7C84-199D-0B335C251C4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288057" flipV="1">
              <a:off x="3332" y="1029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19501" name="Text Box 45">
            <a:extLst>
              <a:ext uri="{FF2B5EF4-FFF2-40B4-BE49-F238E27FC236}">
                <a16:creationId xmlns:a16="http://schemas.microsoft.com/office/drawing/2014/main" id="{E44DBFDB-D2D5-B261-D1DD-1D7C529F5A75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85800" y="5815013"/>
            <a:ext cx="792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A" altLang="fr-FR" b="1" dirty="0">
                <a:solidFill>
                  <a:srgbClr val="336600"/>
                </a:solidFill>
              </a:rPr>
              <a:t>1/8 est aussi 2/16, mais n'utilisez jamais ces termes pour décrire 1/8. Réduisez toujours la fraction. </a:t>
            </a:r>
            <a:endParaRPr lang="en-US" altLang="fr-FR" dirty="0">
              <a:solidFill>
                <a:srgbClr val="33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3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/>
      <p:bldP spid="19461" grpId="1"/>
      <p:bldP spid="19462" grpId="0"/>
      <p:bldP spid="1950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>
            <a:extLst>
              <a:ext uri="{FF2B5EF4-FFF2-40B4-BE49-F238E27FC236}">
                <a16:creationId xmlns:a16="http://schemas.microsoft.com/office/drawing/2014/main" id="{264D3142-36A0-89A3-1A5C-398B25CF226D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fr-FR" dirty="0">
                <a:solidFill>
                  <a:srgbClr val="FF0000"/>
                </a:solidFill>
              </a:rPr>
              <a:t>Un </a:t>
            </a:r>
            <a:r>
              <a:rPr lang="en-US" altLang="fr-FR" dirty="0" err="1">
                <a:solidFill>
                  <a:srgbClr val="FF0000"/>
                </a:solidFill>
              </a:rPr>
              <a:t>seizième</a:t>
            </a:r>
            <a:endParaRPr lang="en-US" altLang="fr-FR" dirty="0">
              <a:solidFill>
                <a:srgbClr val="FF0000"/>
              </a:solidFill>
            </a:endParaRP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A7CE1751-6DD9-E421-5A74-05F28D3E9373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-48416" y="4429065"/>
            <a:ext cx="8991596" cy="185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fr-CA" altLang="fr-FR" dirty="0"/>
              <a:t> Seize parties, généralement la plus petite division utilisée dans nos cours de menuiserie. </a:t>
            </a:r>
          </a:p>
          <a:p>
            <a:pPr algn="ctr">
              <a:buFontTx/>
              <a:buNone/>
            </a:pPr>
            <a:r>
              <a:rPr lang="fr-CA" altLang="fr-FR" dirty="0"/>
              <a:t>1/16 est une partie de seize. </a:t>
            </a:r>
            <a:endParaRPr lang="en-US" altLang="fr-FR" sz="3600" dirty="0"/>
          </a:p>
        </p:txBody>
      </p:sp>
      <p:sp>
        <p:nvSpPr>
          <p:cNvPr id="18452" name="Freeform 20">
            <a:extLst>
              <a:ext uri="{FF2B5EF4-FFF2-40B4-BE49-F238E27FC236}">
                <a16:creationId xmlns:a16="http://schemas.microsoft.com/office/drawing/2014/main" id="{7A8A88E7-B7F3-97CF-7609-8BFB477D80A3}"/>
              </a:ext>
            </a:extLst>
          </p:cNvPr>
          <p:cNvSpPr>
            <a:spLocks/>
          </p:cNvSpPr>
          <p:nvPr>
            <p:custDataLst>
              <p:tags r:id="rId3"/>
            </p:custDataLst>
          </p:nvPr>
        </p:nvSpPr>
        <p:spPr bwMode="auto">
          <a:xfrm rot="1427325">
            <a:off x="4052888" y="1216025"/>
            <a:ext cx="917575" cy="1143000"/>
          </a:xfrm>
          <a:custGeom>
            <a:avLst/>
            <a:gdLst>
              <a:gd name="T0" fmla="*/ 1 w 598"/>
              <a:gd name="T1" fmla="*/ 174 h 774"/>
              <a:gd name="T2" fmla="*/ 61 w 598"/>
              <a:gd name="T3" fmla="*/ 120 h 774"/>
              <a:gd name="T4" fmla="*/ 121 w 598"/>
              <a:gd name="T5" fmla="*/ 84 h 774"/>
              <a:gd name="T6" fmla="*/ 196 w 598"/>
              <a:gd name="T7" fmla="*/ 36 h 774"/>
              <a:gd name="T8" fmla="*/ 253 w 598"/>
              <a:gd name="T9" fmla="*/ 0 h 774"/>
              <a:gd name="T10" fmla="*/ 283 w 598"/>
              <a:gd name="T11" fmla="*/ 15 h 774"/>
              <a:gd name="T12" fmla="*/ 295 w 598"/>
              <a:gd name="T13" fmla="*/ 51 h 774"/>
              <a:gd name="T14" fmla="*/ 313 w 598"/>
              <a:gd name="T15" fmla="*/ 78 h 774"/>
              <a:gd name="T16" fmla="*/ 334 w 598"/>
              <a:gd name="T17" fmla="*/ 126 h 774"/>
              <a:gd name="T18" fmla="*/ 349 w 598"/>
              <a:gd name="T19" fmla="*/ 153 h 774"/>
              <a:gd name="T20" fmla="*/ 367 w 598"/>
              <a:gd name="T21" fmla="*/ 195 h 774"/>
              <a:gd name="T22" fmla="*/ 385 w 598"/>
              <a:gd name="T23" fmla="*/ 252 h 774"/>
              <a:gd name="T24" fmla="*/ 454 w 598"/>
              <a:gd name="T25" fmla="*/ 414 h 774"/>
              <a:gd name="T26" fmla="*/ 487 w 598"/>
              <a:gd name="T27" fmla="*/ 507 h 774"/>
              <a:gd name="T28" fmla="*/ 544 w 598"/>
              <a:gd name="T29" fmla="*/ 627 h 774"/>
              <a:gd name="T30" fmla="*/ 562 w 598"/>
              <a:gd name="T31" fmla="*/ 669 h 774"/>
              <a:gd name="T32" fmla="*/ 571 w 598"/>
              <a:gd name="T33" fmla="*/ 714 h 774"/>
              <a:gd name="T34" fmla="*/ 580 w 598"/>
              <a:gd name="T35" fmla="*/ 735 h 774"/>
              <a:gd name="T36" fmla="*/ 592 w 598"/>
              <a:gd name="T37" fmla="*/ 753 h 774"/>
              <a:gd name="T38" fmla="*/ 595 w 598"/>
              <a:gd name="T39" fmla="*/ 768 h 774"/>
              <a:gd name="T40" fmla="*/ 577 w 598"/>
              <a:gd name="T41" fmla="*/ 759 h 774"/>
              <a:gd name="T42" fmla="*/ 535 w 598"/>
              <a:gd name="T43" fmla="*/ 726 h 774"/>
              <a:gd name="T44" fmla="*/ 490 w 598"/>
              <a:gd name="T45" fmla="*/ 675 h 774"/>
              <a:gd name="T46" fmla="*/ 460 w 598"/>
              <a:gd name="T47" fmla="*/ 651 h 774"/>
              <a:gd name="T48" fmla="*/ 433 w 598"/>
              <a:gd name="T49" fmla="*/ 624 h 774"/>
              <a:gd name="T50" fmla="*/ 421 w 598"/>
              <a:gd name="T51" fmla="*/ 606 h 774"/>
              <a:gd name="T52" fmla="*/ 385 w 598"/>
              <a:gd name="T53" fmla="*/ 573 h 774"/>
              <a:gd name="T54" fmla="*/ 364 w 598"/>
              <a:gd name="T55" fmla="*/ 546 h 774"/>
              <a:gd name="T56" fmla="*/ 319 w 598"/>
              <a:gd name="T57" fmla="*/ 513 h 774"/>
              <a:gd name="T58" fmla="*/ 229 w 598"/>
              <a:gd name="T59" fmla="*/ 420 h 774"/>
              <a:gd name="T60" fmla="*/ 199 w 598"/>
              <a:gd name="T61" fmla="*/ 387 h 774"/>
              <a:gd name="T62" fmla="*/ 157 w 598"/>
              <a:gd name="T63" fmla="*/ 348 h 774"/>
              <a:gd name="T64" fmla="*/ 124 w 598"/>
              <a:gd name="T65" fmla="*/ 321 h 774"/>
              <a:gd name="T66" fmla="*/ 97 w 598"/>
              <a:gd name="T67" fmla="*/ 300 h 774"/>
              <a:gd name="T68" fmla="*/ 10 w 598"/>
              <a:gd name="T69" fmla="*/ 207 h 774"/>
              <a:gd name="T70" fmla="*/ 1 w 598"/>
              <a:gd name="T71" fmla="*/ 189 h 774"/>
              <a:gd name="T72" fmla="*/ 1 w 598"/>
              <a:gd name="T73" fmla="*/ 174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598" h="774">
                <a:moveTo>
                  <a:pt x="1" y="174"/>
                </a:moveTo>
                <a:cubicBezTo>
                  <a:pt x="19" y="156"/>
                  <a:pt x="36" y="128"/>
                  <a:pt x="61" y="120"/>
                </a:cubicBezTo>
                <a:cubicBezTo>
                  <a:pt x="78" y="103"/>
                  <a:pt x="100" y="96"/>
                  <a:pt x="121" y="84"/>
                </a:cubicBezTo>
                <a:cubicBezTo>
                  <a:pt x="147" y="70"/>
                  <a:pt x="168" y="45"/>
                  <a:pt x="196" y="36"/>
                </a:cubicBezTo>
                <a:cubicBezTo>
                  <a:pt x="212" y="15"/>
                  <a:pt x="232" y="14"/>
                  <a:pt x="253" y="0"/>
                </a:cubicBezTo>
                <a:cubicBezTo>
                  <a:pt x="264" y="3"/>
                  <a:pt x="283" y="15"/>
                  <a:pt x="283" y="15"/>
                </a:cubicBezTo>
                <a:cubicBezTo>
                  <a:pt x="291" y="27"/>
                  <a:pt x="289" y="38"/>
                  <a:pt x="295" y="51"/>
                </a:cubicBezTo>
                <a:cubicBezTo>
                  <a:pt x="299" y="61"/>
                  <a:pt x="310" y="68"/>
                  <a:pt x="313" y="78"/>
                </a:cubicBezTo>
                <a:cubicBezTo>
                  <a:pt x="319" y="96"/>
                  <a:pt x="323" y="111"/>
                  <a:pt x="334" y="126"/>
                </a:cubicBezTo>
                <a:cubicBezTo>
                  <a:pt x="337" y="136"/>
                  <a:pt x="349" y="153"/>
                  <a:pt x="349" y="153"/>
                </a:cubicBezTo>
                <a:cubicBezTo>
                  <a:pt x="353" y="169"/>
                  <a:pt x="363" y="180"/>
                  <a:pt x="367" y="195"/>
                </a:cubicBezTo>
                <a:cubicBezTo>
                  <a:pt x="373" y="214"/>
                  <a:pt x="374" y="235"/>
                  <a:pt x="385" y="252"/>
                </a:cubicBezTo>
                <a:cubicBezTo>
                  <a:pt x="397" y="310"/>
                  <a:pt x="428" y="362"/>
                  <a:pt x="454" y="414"/>
                </a:cubicBezTo>
                <a:cubicBezTo>
                  <a:pt x="466" y="439"/>
                  <a:pt x="478" y="480"/>
                  <a:pt x="487" y="507"/>
                </a:cubicBezTo>
                <a:cubicBezTo>
                  <a:pt x="498" y="540"/>
                  <a:pt x="514" y="607"/>
                  <a:pt x="544" y="627"/>
                </a:cubicBezTo>
                <a:cubicBezTo>
                  <a:pt x="549" y="641"/>
                  <a:pt x="558" y="655"/>
                  <a:pt x="562" y="669"/>
                </a:cubicBezTo>
                <a:cubicBezTo>
                  <a:pt x="566" y="684"/>
                  <a:pt x="567" y="699"/>
                  <a:pt x="571" y="714"/>
                </a:cubicBezTo>
                <a:cubicBezTo>
                  <a:pt x="573" y="722"/>
                  <a:pt x="576" y="728"/>
                  <a:pt x="580" y="735"/>
                </a:cubicBezTo>
                <a:cubicBezTo>
                  <a:pt x="584" y="741"/>
                  <a:pt x="592" y="753"/>
                  <a:pt x="592" y="753"/>
                </a:cubicBezTo>
                <a:cubicBezTo>
                  <a:pt x="593" y="758"/>
                  <a:pt x="598" y="764"/>
                  <a:pt x="595" y="768"/>
                </a:cubicBezTo>
                <a:cubicBezTo>
                  <a:pt x="591" y="774"/>
                  <a:pt x="583" y="762"/>
                  <a:pt x="577" y="759"/>
                </a:cubicBezTo>
                <a:cubicBezTo>
                  <a:pt x="560" y="752"/>
                  <a:pt x="550" y="736"/>
                  <a:pt x="535" y="726"/>
                </a:cubicBezTo>
                <a:cubicBezTo>
                  <a:pt x="520" y="703"/>
                  <a:pt x="510" y="695"/>
                  <a:pt x="490" y="675"/>
                </a:cubicBezTo>
                <a:cubicBezTo>
                  <a:pt x="444" y="629"/>
                  <a:pt x="496" y="693"/>
                  <a:pt x="460" y="651"/>
                </a:cubicBezTo>
                <a:cubicBezTo>
                  <a:pt x="452" y="641"/>
                  <a:pt x="441" y="634"/>
                  <a:pt x="433" y="624"/>
                </a:cubicBezTo>
                <a:cubicBezTo>
                  <a:pt x="429" y="618"/>
                  <a:pt x="427" y="610"/>
                  <a:pt x="421" y="606"/>
                </a:cubicBezTo>
                <a:cubicBezTo>
                  <a:pt x="408" y="597"/>
                  <a:pt x="394" y="586"/>
                  <a:pt x="385" y="573"/>
                </a:cubicBezTo>
                <a:cubicBezTo>
                  <a:pt x="378" y="563"/>
                  <a:pt x="374" y="554"/>
                  <a:pt x="364" y="546"/>
                </a:cubicBezTo>
                <a:cubicBezTo>
                  <a:pt x="349" y="534"/>
                  <a:pt x="333" y="526"/>
                  <a:pt x="319" y="513"/>
                </a:cubicBezTo>
                <a:cubicBezTo>
                  <a:pt x="290" y="487"/>
                  <a:pt x="260" y="441"/>
                  <a:pt x="229" y="420"/>
                </a:cubicBezTo>
                <a:cubicBezTo>
                  <a:pt x="223" y="402"/>
                  <a:pt x="213" y="399"/>
                  <a:pt x="199" y="387"/>
                </a:cubicBezTo>
                <a:cubicBezTo>
                  <a:pt x="186" y="375"/>
                  <a:pt x="174" y="354"/>
                  <a:pt x="157" y="348"/>
                </a:cubicBezTo>
                <a:cubicBezTo>
                  <a:pt x="149" y="337"/>
                  <a:pt x="137" y="325"/>
                  <a:pt x="124" y="321"/>
                </a:cubicBezTo>
                <a:cubicBezTo>
                  <a:pt x="116" y="313"/>
                  <a:pt x="97" y="300"/>
                  <a:pt x="97" y="300"/>
                </a:cubicBezTo>
                <a:cubicBezTo>
                  <a:pt x="73" y="264"/>
                  <a:pt x="40" y="237"/>
                  <a:pt x="10" y="207"/>
                </a:cubicBezTo>
                <a:cubicBezTo>
                  <a:pt x="8" y="201"/>
                  <a:pt x="2" y="196"/>
                  <a:pt x="1" y="189"/>
                </a:cubicBezTo>
                <a:cubicBezTo>
                  <a:pt x="0" y="177"/>
                  <a:pt x="21" y="154"/>
                  <a:pt x="1" y="174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CA"/>
          </a:p>
        </p:txBody>
      </p:sp>
      <p:grpSp>
        <p:nvGrpSpPr>
          <p:cNvPr id="18472" name="Group 40">
            <a:extLst>
              <a:ext uri="{FF2B5EF4-FFF2-40B4-BE49-F238E27FC236}">
                <a16:creationId xmlns:a16="http://schemas.microsoft.com/office/drawing/2014/main" id="{B57598C1-634A-0C64-BA07-A3555E1D89F5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276600" y="1219200"/>
            <a:ext cx="2895600" cy="2819400"/>
            <a:chOff x="2064" y="768"/>
            <a:chExt cx="1824" cy="1776"/>
          </a:xfrm>
        </p:grpSpPr>
        <p:grpSp>
          <p:nvGrpSpPr>
            <p:cNvPr id="18442" name="Group 10">
              <a:extLst>
                <a:ext uri="{FF2B5EF4-FFF2-40B4-BE49-F238E27FC236}">
                  <a16:creationId xmlns:a16="http://schemas.microsoft.com/office/drawing/2014/main" id="{DC9620CF-6367-FC34-865B-E623272BDCE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768"/>
              <a:ext cx="1824" cy="1776"/>
              <a:chOff x="3408" y="864"/>
              <a:chExt cx="1824" cy="1776"/>
            </a:xfrm>
          </p:grpSpPr>
          <p:sp>
            <p:nvSpPr>
              <p:cNvPr id="18443" name="Oval 11">
                <a:extLst>
                  <a:ext uri="{FF2B5EF4-FFF2-40B4-BE49-F238E27FC236}">
                    <a16:creationId xmlns:a16="http://schemas.microsoft.com/office/drawing/2014/main" id="{FC47D88A-7F15-0BE0-6D4B-EE9946DE9B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08" y="864"/>
                <a:ext cx="1824" cy="1776"/>
              </a:xfrm>
              <a:prstGeom prst="ellips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CA"/>
              </a:p>
            </p:txBody>
          </p:sp>
          <p:sp>
            <p:nvSpPr>
              <p:cNvPr id="18444" name="Line 12">
                <a:extLst>
                  <a:ext uri="{FF2B5EF4-FFF2-40B4-BE49-F238E27FC236}">
                    <a16:creationId xmlns:a16="http://schemas.microsoft.com/office/drawing/2014/main" id="{D33ACD69-891F-8291-A524-67F6A00AC9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20" y="864"/>
                <a:ext cx="0" cy="177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</p:grpSp>
        <p:sp>
          <p:nvSpPr>
            <p:cNvPr id="18445" name="Line 13">
              <a:extLst>
                <a:ext uri="{FF2B5EF4-FFF2-40B4-BE49-F238E27FC236}">
                  <a16:creationId xmlns:a16="http://schemas.microsoft.com/office/drawing/2014/main" id="{6AD9F527-9CE8-BB64-A0C7-06E279B2EA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1656"/>
              <a:ext cx="182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51" name="Line 19">
              <a:extLst>
                <a:ext uri="{FF2B5EF4-FFF2-40B4-BE49-F238E27FC236}">
                  <a16:creationId xmlns:a16="http://schemas.microsoft.com/office/drawing/2014/main" id="{21CB96C3-9311-EE21-4F04-222519C1DC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3" y="821"/>
              <a:ext cx="357" cy="80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55" name="Line 23">
              <a:extLst>
                <a:ext uri="{FF2B5EF4-FFF2-40B4-BE49-F238E27FC236}">
                  <a16:creationId xmlns:a16="http://schemas.microsoft.com/office/drawing/2014/main" id="{2A84F9BE-13AD-0B2E-2CEA-9A75D6B511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768"/>
              <a:ext cx="0" cy="91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56" name="Line 24">
              <a:extLst>
                <a:ext uri="{FF2B5EF4-FFF2-40B4-BE49-F238E27FC236}">
                  <a16:creationId xmlns:a16="http://schemas.microsoft.com/office/drawing/2014/main" id="{02417640-51EE-9362-5B22-134E7C19D6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6" y="1716"/>
              <a:ext cx="0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57" name="Line 25">
              <a:extLst>
                <a:ext uri="{FF2B5EF4-FFF2-40B4-BE49-F238E27FC236}">
                  <a16:creationId xmlns:a16="http://schemas.microsoft.com/office/drawing/2014/main" id="{190116EA-4ED2-D53E-C90B-A2D5CFEE78D1}"/>
                </a:ext>
              </a:extLst>
            </p:cNvPr>
            <p:cNvSpPr>
              <a:spLocks noChangeShapeType="1"/>
            </p:cNvSpPr>
            <p:nvPr/>
          </p:nvSpPr>
          <p:spPr bwMode="auto">
            <a:xfrm rot="567265" flipV="1">
              <a:off x="2072" y="1584"/>
              <a:ext cx="816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58" name="Line 26">
              <a:extLst>
                <a:ext uri="{FF2B5EF4-FFF2-40B4-BE49-F238E27FC236}">
                  <a16:creationId xmlns:a16="http://schemas.microsoft.com/office/drawing/2014/main" id="{5197A2DA-E10D-15EC-E59F-1F63F85D7F0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4751" flipH="1" flipV="1">
              <a:off x="3080" y="1580"/>
              <a:ext cx="795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59" name="Line 27">
              <a:extLst>
                <a:ext uri="{FF2B5EF4-FFF2-40B4-BE49-F238E27FC236}">
                  <a16:creationId xmlns:a16="http://schemas.microsoft.com/office/drawing/2014/main" id="{45D2612C-52C0-1866-0267-341861D6B3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43" y="1991"/>
              <a:ext cx="288" cy="288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60" name="Line 28">
              <a:extLst>
                <a:ext uri="{FF2B5EF4-FFF2-40B4-BE49-F238E27FC236}">
                  <a16:creationId xmlns:a16="http://schemas.microsoft.com/office/drawing/2014/main" id="{C11E79FD-DD3C-4901-1463-D527FC4D118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91678">
              <a:off x="3313" y="1986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61" name="Line 29">
              <a:extLst>
                <a:ext uri="{FF2B5EF4-FFF2-40B4-BE49-F238E27FC236}">
                  <a16:creationId xmlns:a16="http://schemas.microsoft.com/office/drawing/2014/main" id="{082D6584-5583-3BE1-44EF-2FB47C2BD5A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1288057" flipV="1">
              <a:off x="3332" y="1029"/>
              <a:ext cx="288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62" name="Line 30">
              <a:extLst>
                <a:ext uri="{FF2B5EF4-FFF2-40B4-BE49-F238E27FC236}">
                  <a16:creationId xmlns:a16="http://schemas.microsoft.com/office/drawing/2014/main" id="{9C89F9F6-29D9-BBEF-BE11-2612233920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36" y="1011"/>
              <a:ext cx="288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63" name="Line 31">
              <a:extLst>
                <a:ext uri="{FF2B5EF4-FFF2-40B4-BE49-F238E27FC236}">
                  <a16:creationId xmlns:a16="http://schemas.microsoft.com/office/drawing/2014/main" id="{A3BD1094-247D-867A-828C-0EF7830826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36" y="2232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64" name="Line 32">
              <a:extLst>
                <a:ext uri="{FF2B5EF4-FFF2-40B4-BE49-F238E27FC236}">
                  <a16:creationId xmlns:a16="http://schemas.microsoft.com/office/drawing/2014/main" id="{3AD4883B-8852-CA08-D8E9-3FDC29D53E5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5347" flipH="1">
              <a:off x="3212" y="84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65" name="Line 33">
              <a:extLst>
                <a:ext uri="{FF2B5EF4-FFF2-40B4-BE49-F238E27FC236}">
                  <a16:creationId xmlns:a16="http://schemas.microsoft.com/office/drawing/2014/main" id="{3B12F803-711F-5C5F-DB42-D50B172054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632" y="831"/>
              <a:ext cx="96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66" name="Line 34">
              <a:extLst>
                <a:ext uri="{FF2B5EF4-FFF2-40B4-BE49-F238E27FC236}">
                  <a16:creationId xmlns:a16="http://schemas.microsoft.com/office/drawing/2014/main" id="{4E2B9BDA-B1D7-5CC1-B9E3-451C92CA25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08" y="222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67" name="Line 35">
              <a:extLst>
                <a:ext uri="{FF2B5EF4-FFF2-40B4-BE49-F238E27FC236}">
                  <a16:creationId xmlns:a16="http://schemas.microsoft.com/office/drawing/2014/main" id="{17B28FA3-09C8-356A-8271-625610FEA2D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694044" flipH="1">
              <a:off x="2204" y="1820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68" name="Line 36">
              <a:extLst>
                <a:ext uri="{FF2B5EF4-FFF2-40B4-BE49-F238E27FC236}">
                  <a16:creationId xmlns:a16="http://schemas.microsoft.com/office/drawing/2014/main" id="{DB8E5FFA-8344-CF7D-4DC6-57ABFC2457F3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818405" flipH="1" flipV="1">
              <a:off x="3636" y="182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69" name="Line 37">
              <a:extLst>
                <a:ext uri="{FF2B5EF4-FFF2-40B4-BE49-F238E27FC236}">
                  <a16:creationId xmlns:a16="http://schemas.microsoft.com/office/drawing/2014/main" id="{7552FDAE-C094-640B-F09E-0F2036D63EE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2819479" flipH="1" flipV="1">
              <a:off x="2208" y="1228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8470" name="Line 38">
              <a:extLst>
                <a:ext uri="{FF2B5EF4-FFF2-40B4-BE49-F238E27FC236}">
                  <a16:creationId xmlns:a16="http://schemas.microsoft.com/office/drawing/2014/main" id="{D2366046-E900-29D4-A46E-10A7640614F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433525" flipH="1">
              <a:off x="3636" y="1244"/>
              <a:ext cx="96" cy="24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7" grpId="1"/>
      <p:bldP spid="184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5" name="Rectangle 75">
            <a:extLst>
              <a:ext uri="{FF2B5EF4-FFF2-40B4-BE49-F238E27FC236}">
                <a16:creationId xmlns:a16="http://schemas.microsoft.com/office/drawing/2014/main" id="{2A981136-B409-1F35-C908-63EC8E0BBF17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81550" y="3873500"/>
            <a:ext cx="3019425" cy="10668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7620CF14-E937-C147-D02E-C38F0F2FA57A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fr-FR" dirty="0"/>
              <a:t> </a:t>
            </a:r>
            <a:r>
              <a:rPr lang="en-US" altLang="fr-FR" dirty="0">
                <a:solidFill>
                  <a:srgbClr val="FF0000"/>
                </a:solidFill>
              </a:rPr>
              <a:t>Un demi-</a:t>
            </a:r>
            <a:r>
              <a:rPr lang="en-US" altLang="fr-FR" dirty="0" err="1">
                <a:solidFill>
                  <a:srgbClr val="FF0000"/>
                </a:solidFill>
              </a:rPr>
              <a:t>pouce</a:t>
            </a:r>
            <a:endParaRPr lang="en-US" altLang="fr-FR" dirty="0">
              <a:solidFill>
                <a:srgbClr val="FF0000"/>
              </a:solidFill>
            </a:endParaRPr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F4C24AC3-C695-A4EC-9B23-29BBA0AF673E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09600" y="1371600"/>
            <a:ext cx="8229600" cy="147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fr-CA" altLang="fr-FR" dirty="0">
                <a:solidFill>
                  <a:srgbClr val="0000CC"/>
                </a:solidFill>
              </a:rPr>
              <a:t>Coupez en deux parties.</a:t>
            </a:r>
          </a:p>
          <a:p>
            <a:pPr algn="ctr">
              <a:buFontTx/>
              <a:buNone/>
            </a:pPr>
            <a:r>
              <a:rPr lang="fr-CA" altLang="fr-FR" dirty="0">
                <a:solidFill>
                  <a:srgbClr val="0000CC"/>
                </a:solidFill>
              </a:rPr>
              <a:t>La moitié (½) est une des deux. </a:t>
            </a:r>
            <a:endParaRPr lang="en-US" altLang="fr-FR" dirty="0"/>
          </a:p>
        </p:txBody>
      </p:sp>
      <p:sp>
        <p:nvSpPr>
          <p:cNvPr id="5136" name="Rectangle 16">
            <a:extLst>
              <a:ext uri="{FF2B5EF4-FFF2-40B4-BE49-F238E27FC236}">
                <a16:creationId xmlns:a16="http://schemas.microsoft.com/office/drawing/2014/main" id="{4C62C6CE-EA7D-26D2-CE46-9C6AF98B6E2A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73225" y="3873500"/>
            <a:ext cx="3101975" cy="10668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grpSp>
        <p:nvGrpSpPr>
          <p:cNvPr id="5169" name="Group 49">
            <a:extLst>
              <a:ext uri="{FF2B5EF4-FFF2-40B4-BE49-F238E27FC236}">
                <a16:creationId xmlns:a16="http://schemas.microsoft.com/office/drawing/2014/main" id="{0B8277EA-E76C-43A3-2346-34ADA507123A}"/>
              </a:ext>
            </a:extLst>
          </p:cNvPr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5170" name="Group 50">
              <a:extLst>
                <a:ext uri="{FF2B5EF4-FFF2-40B4-BE49-F238E27FC236}">
                  <a16:creationId xmlns:a16="http://schemas.microsoft.com/office/drawing/2014/main" id="{4AFA7D2D-4839-35EB-FAED-D0D0A89F421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5171" name="Line 51">
                <a:extLst>
                  <a:ext uri="{FF2B5EF4-FFF2-40B4-BE49-F238E27FC236}">
                    <a16:creationId xmlns:a16="http://schemas.microsoft.com/office/drawing/2014/main" id="{DD1FDAC9-2842-F240-3AAE-F189BB25FF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5172" name="Group 52">
                <a:extLst>
                  <a:ext uri="{FF2B5EF4-FFF2-40B4-BE49-F238E27FC236}">
                    <a16:creationId xmlns:a16="http://schemas.microsoft.com/office/drawing/2014/main" id="{6C127958-27B3-D473-3A51-294BC2F73C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5173" name="Group 53">
                  <a:extLst>
                    <a:ext uri="{FF2B5EF4-FFF2-40B4-BE49-F238E27FC236}">
                      <a16:creationId xmlns:a16="http://schemas.microsoft.com/office/drawing/2014/main" id="{419F817D-8F0A-032B-AC07-CCAC10F540E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5174" name="Line 54">
                    <a:extLst>
                      <a:ext uri="{FF2B5EF4-FFF2-40B4-BE49-F238E27FC236}">
                        <a16:creationId xmlns:a16="http://schemas.microsoft.com/office/drawing/2014/main" id="{E23AEC05-EDF8-D49C-6B0B-676182F295DB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5175" name="Line 55">
                    <a:extLst>
                      <a:ext uri="{FF2B5EF4-FFF2-40B4-BE49-F238E27FC236}">
                        <a16:creationId xmlns:a16="http://schemas.microsoft.com/office/drawing/2014/main" id="{B62E1CE5-64CD-A879-82DA-094EBBE2838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5176" name="Line 56">
                    <a:extLst>
                      <a:ext uri="{FF2B5EF4-FFF2-40B4-BE49-F238E27FC236}">
                        <a16:creationId xmlns:a16="http://schemas.microsoft.com/office/drawing/2014/main" id="{2FC45D10-2E46-1EA7-BD18-19B22BF05CA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5177" name="Text Box 57">
                  <a:extLst>
                    <a:ext uri="{FF2B5EF4-FFF2-40B4-BE49-F238E27FC236}">
                      <a16:creationId xmlns:a16="http://schemas.microsoft.com/office/drawing/2014/main" id="{F0B1A507-1FC9-FA69-E962-DF40F37BA3D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5178" name="Text Box 58">
                  <a:extLst>
                    <a:ext uri="{FF2B5EF4-FFF2-40B4-BE49-F238E27FC236}">
                      <a16:creationId xmlns:a16="http://schemas.microsoft.com/office/drawing/2014/main" id="{F7D555E8-A074-A93C-93FE-83E7A513DFC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5179" name="Line 59">
              <a:extLst>
                <a:ext uri="{FF2B5EF4-FFF2-40B4-BE49-F238E27FC236}">
                  <a16:creationId xmlns:a16="http://schemas.microsoft.com/office/drawing/2014/main" id="{66846022-706E-E37B-DDFA-1A48B7D190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80" name="Line 60">
              <a:extLst>
                <a:ext uri="{FF2B5EF4-FFF2-40B4-BE49-F238E27FC236}">
                  <a16:creationId xmlns:a16="http://schemas.microsoft.com/office/drawing/2014/main" id="{DAEB72F5-D373-144F-1B0D-B4F647A3DE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81" name="Line 61">
              <a:extLst>
                <a:ext uri="{FF2B5EF4-FFF2-40B4-BE49-F238E27FC236}">
                  <a16:creationId xmlns:a16="http://schemas.microsoft.com/office/drawing/2014/main" id="{C0194DB0-540E-11B1-0AD1-459EC6608E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0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82" name="Line 62">
              <a:extLst>
                <a:ext uri="{FF2B5EF4-FFF2-40B4-BE49-F238E27FC236}">
                  <a16:creationId xmlns:a16="http://schemas.microsoft.com/office/drawing/2014/main" id="{BA64AEF7-F7DA-A763-A728-727A53E637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83" name="Line 63">
              <a:extLst>
                <a:ext uri="{FF2B5EF4-FFF2-40B4-BE49-F238E27FC236}">
                  <a16:creationId xmlns:a16="http://schemas.microsoft.com/office/drawing/2014/main" id="{BEB44DEC-D217-6196-F30C-8C109F02C8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84" name="Line 64">
              <a:extLst>
                <a:ext uri="{FF2B5EF4-FFF2-40B4-BE49-F238E27FC236}">
                  <a16:creationId xmlns:a16="http://schemas.microsoft.com/office/drawing/2014/main" id="{3C49E1C0-BD48-633E-4D00-1BB3F6DF13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85" name="Line 65">
              <a:extLst>
                <a:ext uri="{FF2B5EF4-FFF2-40B4-BE49-F238E27FC236}">
                  <a16:creationId xmlns:a16="http://schemas.microsoft.com/office/drawing/2014/main" id="{F02A4DED-0CB4-9417-26AD-94C129BD6C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86" name="Line 66">
              <a:extLst>
                <a:ext uri="{FF2B5EF4-FFF2-40B4-BE49-F238E27FC236}">
                  <a16:creationId xmlns:a16="http://schemas.microsoft.com/office/drawing/2014/main" id="{F6565FCD-2BE9-1843-7B47-01E7FE9680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87" name="Line 67">
              <a:extLst>
                <a:ext uri="{FF2B5EF4-FFF2-40B4-BE49-F238E27FC236}">
                  <a16:creationId xmlns:a16="http://schemas.microsoft.com/office/drawing/2014/main" id="{EFB8836D-D63F-7514-6A46-FE3C5D822C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88" name="Line 68">
              <a:extLst>
                <a:ext uri="{FF2B5EF4-FFF2-40B4-BE49-F238E27FC236}">
                  <a16:creationId xmlns:a16="http://schemas.microsoft.com/office/drawing/2014/main" id="{ACD422F7-B50B-8D82-277E-698A6B0C83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89" name="Line 69">
              <a:extLst>
                <a:ext uri="{FF2B5EF4-FFF2-40B4-BE49-F238E27FC236}">
                  <a16:creationId xmlns:a16="http://schemas.microsoft.com/office/drawing/2014/main" id="{FC9EB591-84CC-7CD9-A1B9-E3C4CAFFB7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90" name="Line 70">
              <a:extLst>
                <a:ext uri="{FF2B5EF4-FFF2-40B4-BE49-F238E27FC236}">
                  <a16:creationId xmlns:a16="http://schemas.microsoft.com/office/drawing/2014/main" id="{FDEB0A0D-781F-45C9-A5AD-A01CD96BC0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91" name="Line 71">
              <a:extLst>
                <a:ext uri="{FF2B5EF4-FFF2-40B4-BE49-F238E27FC236}">
                  <a16:creationId xmlns:a16="http://schemas.microsoft.com/office/drawing/2014/main" id="{9E1C1DF9-ADBC-80FD-2821-F9E6C6DAEA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5192" name="Line 72">
              <a:extLst>
                <a:ext uri="{FF2B5EF4-FFF2-40B4-BE49-F238E27FC236}">
                  <a16:creationId xmlns:a16="http://schemas.microsoft.com/office/drawing/2014/main" id="{A18F2F19-E0CD-4C61-A76E-D878950786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0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7" presetID="9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5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4" grpId="0"/>
      <p:bldP spid="5134" grpId="1"/>
      <p:bldP spid="51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6" name="Rectangle 78">
            <a:extLst>
              <a:ext uri="{FF2B5EF4-FFF2-40B4-BE49-F238E27FC236}">
                <a16:creationId xmlns:a16="http://schemas.microsoft.com/office/drawing/2014/main" id="{7583988B-B448-BF52-8D49-1F2EF7DECEB9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518150" y="4171950"/>
            <a:ext cx="1524000" cy="7620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17428" name="Rectangle 20">
            <a:extLst>
              <a:ext uri="{FF2B5EF4-FFF2-40B4-BE49-F238E27FC236}">
                <a16:creationId xmlns:a16="http://schemas.microsoft.com/office/drawing/2014/main" id="{5EF5C9E0-8931-D0F2-71FA-4544A7D67E30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701800" y="4171950"/>
            <a:ext cx="1524000" cy="7620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17481" name="Rectangle 73">
            <a:extLst>
              <a:ext uri="{FF2B5EF4-FFF2-40B4-BE49-F238E27FC236}">
                <a16:creationId xmlns:a16="http://schemas.microsoft.com/office/drawing/2014/main" id="{7A85DFFA-F7AD-80CF-F3AF-6DBAE2DDEF69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81550" y="4171950"/>
            <a:ext cx="1495425" cy="7620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17485" name="Rectangle 77">
            <a:extLst>
              <a:ext uri="{FF2B5EF4-FFF2-40B4-BE49-F238E27FC236}">
                <a16:creationId xmlns:a16="http://schemas.microsoft.com/office/drawing/2014/main" id="{B0644F0D-D64B-7FDA-5D7C-60D68D8489F8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976688" y="4171950"/>
            <a:ext cx="1524000" cy="7620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17484" name="Rectangle 76">
            <a:extLst>
              <a:ext uri="{FF2B5EF4-FFF2-40B4-BE49-F238E27FC236}">
                <a16:creationId xmlns:a16="http://schemas.microsoft.com/office/drawing/2014/main" id="{E10B0C99-16E0-5470-1D39-97E9AD095343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438400" y="4191000"/>
            <a:ext cx="1524000" cy="7620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17482" name="Rectangle 74">
            <a:extLst>
              <a:ext uri="{FF2B5EF4-FFF2-40B4-BE49-F238E27FC236}">
                <a16:creationId xmlns:a16="http://schemas.microsoft.com/office/drawing/2014/main" id="{123B3438-039A-2EFE-6F2B-24321E5E5F80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273800" y="4175125"/>
            <a:ext cx="1524000" cy="7620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17480" name="Rectangle 72">
            <a:extLst>
              <a:ext uri="{FF2B5EF4-FFF2-40B4-BE49-F238E27FC236}">
                <a16:creationId xmlns:a16="http://schemas.microsoft.com/office/drawing/2014/main" id="{5EF4EE2E-49C3-9C9C-9F14-71EFB38D2B39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232150" y="4171950"/>
            <a:ext cx="1524000" cy="76200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CA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BD77514-C156-1A5A-EF53-5714E0178638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8"/>
            </p:custDataLst>
          </p:nvPr>
        </p:nvSpPr>
        <p:spPr>
          <a:noFill/>
          <a:ln/>
        </p:spPr>
        <p:txBody>
          <a:bodyPr/>
          <a:lstStyle/>
          <a:p>
            <a:r>
              <a:rPr lang="en-US" altLang="fr-FR" dirty="0">
                <a:solidFill>
                  <a:srgbClr val="FF0000"/>
                </a:solidFill>
              </a:rPr>
              <a:t>Un quart de </a:t>
            </a:r>
            <a:r>
              <a:rPr lang="en-US" altLang="fr-FR" dirty="0" err="1">
                <a:solidFill>
                  <a:srgbClr val="FF0000"/>
                </a:solidFill>
              </a:rPr>
              <a:t>pouce</a:t>
            </a:r>
            <a:endParaRPr lang="en-US" altLang="fr-FR" dirty="0">
              <a:solidFill>
                <a:srgbClr val="FF0000"/>
              </a:solidFill>
            </a:endParaRPr>
          </a:p>
        </p:txBody>
      </p:sp>
      <p:sp>
        <p:nvSpPr>
          <p:cNvPr id="17422" name="Rectangle 14">
            <a:extLst>
              <a:ext uri="{FF2B5EF4-FFF2-40B4-BE49-F238E27FC236}">
                <a16:creationId xmlns:a16="http://schemas.microsoft.com/office/drawing/2014/main" id="{3343E626-3541-3959-C487-8DB124420C7B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57200" y="1447800"/>
            <a:ext cx="868680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None/>
            </a:pPr>
            <a:r>
              <a:rPr lang="fr-CA" altLang="fr-FR" dirty="0">
                <a:solidFill>
                  <a:srgbClr val="0000CC"/>
                </a:solidFill>
              </a:rPr>
              <a:t>Coupé en quatre parties. </a:t>
            </a:r>
          </a:p>
          <a:p>
            <a:pPr algn="ctr">
              <a:buFontTx/>
              <a:buNone/>
            </a:pPr>
            <a:r>
              <a:rPr lang="fr-CA" altLang="fr-FR" dirty="0">
                <a:solidFill>
                  <a:srgbClr val="0000CC"/>
                </a:solidFill>
              </a:rPr>
              <a:t>¼ est un des quatre.</a:t>
            </a:r>
            <a:r>
              <a:rPr lang="en-US" altLang="fr-FR" dirty="0"/>
              <a:t>  </a:t>
            </a:r>
          </a:p>
        </p:txBody>
      </p:sp>
      <p:grpSp>
        <p:nvGrpSpPr>
          <p:cNvPr id="17455" name="Group 47">
            <a:extLst>
              <a:ext uri="{FF2B5EF4-FFF2-40B4-BE49-F238E27FC236}">
                <a16:creationId xmlns:a16="http://schemas.microsoft.com/office/drawing/2014/main" id="{740A511E-1264-A976-50F1-FF6EA03F8973}"/>
              </a:ext>
            </a:extLst>
          </p:cNvPr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1447800" y="3114675"/>
            <a:ext cx="6867525" cy="1833563"/>
            <a:chOff x="912" y="1962"/>
            <a:chExt cx="4326" cy="1155"/>
          </a:xfrm>
        </p:grpSpPr>
        <p:grpSp>
          <p:nvGrpSpPr>
            <p:cNvPr id="17456" name="Group 48">
              <a:extLst>
                <a:ext uri="{FF2B5EF4-FFF2-40B4-BE49-F238E27FC236}">
                  <a16:creationId xmlns:a16="http://schemas.microsoft.com/office/drawing/2014/main" id="{C839E8AA-706C-5E83-3122-44967C6A41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2" y="1962"/>
              <a:ext cx="4326" cy="1155"/>
              <a:chOff x="741" y="672"/>
              <a:chExt cx="4326" cy="1155"/>
            </a:xfrm>
          </p:grpSpPr>
          <p:sp>
            <p:nvSpPr>
              <p:cNvPr id="17457" name="Line 49">
                <a:extLst>
                  <a:ext uri="{FF2B5EF4-FFF2-40B4-BE49-F238E27FC236}">
                    <a16:creationId xmlns:a16="http://schemas.microsoft.com/office/drawing/2014/main" id="{DE1CBD67-BDF8-8CDC-3F2E-9F325EF68F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1104"/>
                <a:ext cx="0" cy="7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CA"/>
              </a:p>
            </p:txBody>
          </p:sp>
          <p:grpSp>
            <p:nvGrpSpPr>
              <p:cNvPr id="17458" name="Group 50">
                <a:extLst>
                  <a:ext uri="{FF2B5EF4-FFF2-40B4-BE49-F238E27FC236}">
                    <a16:creationId xmlns:a16="http://schemas.microsoft.com/office/drawing/2014/main" id="{09F919CC-7DA4-9A50-6218-3E306CC6311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41" y="672"/>
                <a:ext cx="4326" cy="1155"/>
                <a:chOff x="825" y="1101"/>
                <a:chExt cx="4326" cy="1155"/>
              </a:xfrm>
            </p:grpSpPr>
            <p:grpSp>
              <p:nvGrpSpPr>
                <p:cNvPr id="17459" name="Group 51">
                  <a:extLst>
                    <a:ext uri="{FF2B5EF4-FFF2-40B4-BE49-F238E27FC236}">
                      <a16:creationId xmlns:a16="http://schemas.microsoft.com/office/drawing/2014/main" id="{474595C2-4A62-CEA0-5A5E-C2E6146E145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960" y="1536"/>
                  <a:ext cx="3888" cy="720"/>
                  <a:chOff x="960" y="1121"/>
                  <a:chExt cx="3888" cy="720"/>
                </a:xfrm>
              </p:grpSpPr>
              <p:sp>
                <p:nvSpPr>
                  <p:cNvPr id="17460" name="Line 52">
                    <a:extLst>
                      <a:ext uri="{FF2B5EF4-FFF2-40B4-BE49-F238E27FC236}">
                        <a16:creationId xmlns:a16="http://schemas.microsoft.com/office/drawing/2014/main" id="{68CB07E9-2545-520C-F506-FD979F454FB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1824"/>
                    <a:ext cx="3888" cy="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17461" name="Line 53">
                    <a:extLst>
                      <a:ext uri="{FF2B5EF4-FFF2-40B4-BE49-F238E27FC236}">
                        <a16:creationId xmlns:a16="http://schemas.microsoft.com/office/drawing/2014/main" id="{201B2989-E2EC-1539-7795-BD2D1EB4B6B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77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  <p:sp>
                <p:nvSpPr>
                  <p:cNvPr id="17462" name="Line 54">
                    <a:extLst>
                      <a:ext uri="{FF2B5EF4-FFF2-40B4-BE49-F238E27FC236}">
                        <a16:creationId xmlns:a16="http://schemas.microsoft.com/office/drawing/2014/main" id="{E7AC2EAC-C700-9858-DF3B-AB7085AE17C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831" y="1121"/>
                    <a:ext cx="0" cy="720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CA"/>
                  </a:p>
                </p:txBody>
              </p:sp>
            </p:grpSp>
            <p:sp>
              <p:nvSpPr>
                <p:cNvPr id="17463" name="Text Box 55">
                  <a:extLst>
                    <a:ext uri="{FF2B5EF4-FFF2-40B4-BE49-F238E27FC236}">
                      <a16:creationId xmlns:a16="http://schemas.microsoft.com/office/drawing/2014/main" id="{632BFB50-A4C8-AC6B-AE86-50EDC6CAFB6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25" y="1128"/>
                  <a:ext cx="5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0</a:t>
                  </a:r>
                </a:p>
              </p:txBody>
            </p:sp>
            <p:sp>
              <p:nvSpPr>
                <p:cNvPr id="17464" name="Text Box 56">
                  <a:extLst>
                    <a:ext uri="{FF2B5EF4-FFF2-40B4-BE49-F238E27FC236}">
                      <a16:creationId xmlns:a16="http://schemas.microsoft.com/office/drawing/2014/main" id="{57A8629B-4C37-CD6F-B6DF-DFB37EA3528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71" y="1101"/>
                  <a:ext cx="48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altLang="fr-FR" sz="4000"/>
                    <a:t>1</a:t>
                  </a:r>
                </a:p>
              </p:txBody>
            </p:sp>
          </p:grpSp>
        </p:grpSp>
        <p:sp>
          <p:nvSpPr>
            <p:cNvPr id="17465" name="Line 57">
              <a:extLst>
                <a:ext uri="{FF2B5EF4-FFF2-40B4-BE49-F238E27FC236}">
                  <a16:creationId xmlns:a16="http://schemas.microsoft.com/office/drawing/2014/main" id="{252024D5-5F09-BD7F-81B2-2BC465BFA9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4" y="2556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66" name="Line 58">
              <a:extLst>
                <a:ext uri="{FF2B5EF4-FFF2-40B4-BE49-F238E27FC236}">
                  <a16:creationId xmlns:a16="http://schemas.microsoft.com/office/drawing/2014/main" id="{5B7A0C71-E6CB-D875-A07C-E7C07416F7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4" y="2565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67" name="Line 59">
              <a:extLst>
                <a:ext uri="{FF2B5EF4-FFF2-40B4-BE49-F238E27FC236}">
                  <a16:creationId xmlns:a16="http://schemas.microsoft.com/office/drawing/2014/main" id="{03BE9C43-7729-105F-7652-4FC4582265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2670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68" name="Line 60">
              <a:extLst>
                <a:ext uri="{FF2B5EF4-FFF2-40B4-BE49-F238E27FC236}">
                  <a16:creationId xmlns:a16="http://schemas.microsoft.com/office/drawing/2014/main" id="{0017948C-3410-5EC0-DD9F-6CAD1708F7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4" y="2676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69" name="Line 61">
              <a:extLst>
                <a:ext uri="{FF2B5EF4-FFF2-40B4-BE49-F238E27FC236}">
                  <a16:creationId xmlns:a16="http://schemas.microsoft.com/office/drawing/2014/main" id="{81AE0DE5-7827-8DB2-A1E0-C58E3128FF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4" y="2667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70" name="Line 62">
              <a:extLst>
                <a:ext uri="{FF2B5EF4-FFF2-40B4-BE49-F238E27FC236}">
                  <a16:creationId xmlns:a16="http://schemas.microsoft.com/office/drawing/2014/main" id="{F399FA89-27D1-66C0-69CC-A217894F3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34" y="2652"/>
              <a:ext cx="0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71" name="Line 63">
              <a:extLst>
                <a:ext uri="{FF2B5EF4-FFF2-40B4-BE49-F238E27FC236}">
                  <a16:creationId xmlns:a16="http://schemas.microsoft.com/office/drawing/2014/main" id="{E9946F6D-3C7A-296A-C0FF-62A3BCC939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4" y="277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72" name="Line 64">
              <a:extLst>
                <a:ext uri="{FF2B5EF4-FFF2-40B4-BE49-F238E27FC236}">
                  <a16:creationId xmlns:a16="http://schemas.microsoft.com/office/drawing/2014/main" id="{293EF9E9-3D47-D14D-1685-D4853236B9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5" y="276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73" name="Line 65">
              <a:extLst>
                <a:ext uri="{FF2B5EF4-FFF2-40B4-BE49-F238E27FC236}">
                  <a16:creationId xmlns:a16="http://schemas.microsoft.com/office/drawing/2014/main" id="{D5684B3A-C71B-764E-A1F7-74CFF59637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4" y="276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74" name="Line 66">
              <a:extLst>
                <a:ext uri="{FF2B5EF4-FFF2-40B4-BE49-F238E27FC236}">
                  <a16:creationId xmlns:a16="http://schemas.microsoft.com/office/drawing/2014/main" id="{7B21D181-DEE0-2346-3FEA-4094BD3021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2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75" name="Line 67">
              <a:extLst>
                <a:ext uri="{FF2B5EF4-FFF2-40B4-BE49-F238E27FC236}">
                  <a16:creationId xmlns:a16="http://schemas.microsoft.com/office/drawing/2014/main" id="{E2EE1C92-DE13-A0D4-D527-72BCDDB2C1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43" y="2772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76" name="Line 68">
              <a:extLst>
                <a:ext uri="{FF2B5EF4-FFF2-40B4-BE49-F238E27FC236}">
                  <a16:creationId xmlns:a16="http://schemas.microsoft.com/office/drawing/2014/main" id="{69E29987-0962-9871-8ECF-5FA0B95EBE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11" y="276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77" name="Line 69">
              <a:extLst>
                <a:ext uri="{FF2B5EF4-FFF2-40B4-BE49-F238E27FC236}">
                  <a16:creationId xmlns:a16="http://schemas.microsoft.com/office/drawing/2014/main" id="{D35FAA70-EBE3-1AFC-2AF5-F2C8ECC87A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94" y="275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  <p:sp>
          <p:nvSpPr>
            <p:cNvPr id="17478" name="Line 70">
              <a:extLst>
                <a:ext uri="{FF2B5EF4-FFF2-40B4-BE49-F238E27FC236}">
                  <a16:creationId xmlns:a16="http://schemas.microsoft.com/office/drawing/2014/main" id="{D29D226B-D2D2-1190-D6D7-8D6A70A99C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1" y="276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CA"/>
            </a:p>
          </p:txBody>
        </p:sp>
      </p:grpSp>
      <p:sp>
        <p:nvSpPr>
          <p:cNvPr id="17479" name="Text Box 71">
            <a:extLst>
              <a:ext uri="{FF2B5EF4-FFF2-40B4-BE49-F238E27FC236}">
                <a16:creationId xmlns:a16="http://schemas.microsoft.com/office/drawing/2014/main" id="{E43045F1-4AFA-32FB-6757-B3855D5BC947}"/>
              </a:ext>
            </a:extLst>
          </p:cNvPr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219200" y="5257800"/>
            <a:ext cx="7239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CA" altLang="fr-FR" sz="2400" dirty="0">
                <a:solidFill>
                  <a:srgbClr val="FF6600"/>
                </a:solidFill>
              </a:rPr>
              <a:t>Pour aider à voir les groupements, les lignes de séparation sont à des hauteurs différentes. 1/2 pouce est toujours plus haute</a:t>
            </a:r>
            <a:r>
              <a:rPr lang="en-US" altLang="fr-FR" sz="2400" dirty="0">
                <a:solidFill>
                  <a:srgbClr val="FF6600"/>
                </a:solidFill>
              </a:rPr>
              <a:t>.</a:t>
            </a:r>
          </a:p>
        </p:txBody>
      </p:sp>
      <p:sp>
        <p:nvSpPr>
          <p:cNvPr id="17483" name="Text Box 75">
            <a:extLst>
              <a:ext uri="{FF2B5EF4-FFF2-40B4-BE49-F238E27FC236}">
                <a16:creationId xmlns:a16="http://schemas.microsoft.com/office/drawing/2014/main" id="{7B43EC05-8C1B-A431-6DBD-55992708101A}"/>
              </a:ext>
            </a:extLst>
          </p:cNvPr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31725" y="2826822"/>
            <a:ext cx="74866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CA" altLang="fr-FR" b="1" dirty="0">
                <a:solidFill>
                  <a:srgbClr val="336600"/>
                </a:solidFill>
              </a:rPr>
              <a:t>Comme nous mesurons l'espace, un 4 peut tomber n'importe où.</a:t>
            </a:r>
            <a:endParaRPr lang="en-US" altLang="fr-FR" b="1" dirty="0">
              <a:solidFill>
                <a:srgbClr val="33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7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7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1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7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3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0" presetID="9" presetClass="exit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7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54" presetID="23" presetClass="entr" presetSubtype="1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5" name="1NTBEL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62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7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5" name="1NTBEL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69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17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5" name="1NTBELL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76" presetID="9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7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  <p:bldP spid="17412" grpId="1"/>
      <p:bldP spid="17422" grpId="0"/>
      <p:bldP spid="17479" grpId="0"/>
      <p:bldP spid="17479" grpId="1"/>
      <p:bldP spid="1748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490</Words>
  <Application>Microsoft Office PowerPoint</Application>
  <PresentationFormat>On-screen Show (4:3)</PresentationFormat>
  <Paragraphs>118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Arial</vt:lpstr>
      <vt:lpstr>Default Design</vt:lpstr>
      <vt:lpstr>Mesures impériales</vt:lpstr>
      <vt:lpstr>Un pouce</vt:lpstr>
      <vt:lpstr>Divisions le pouce</vt:lpstr>
      <vt:lpstr>PowerPoint Presentation</vt:lpstr>
      <vt:lpstr>PowerPoint Presentation</vt:lpstr>
      <vt:lpstr>PowerPoint Presentation</vt:lpstr>
      <vt:lpstr>PowerPoint Presentation</vt:lpstr>
      <vt:lpstr> Un demi-pouce</vt:lpstr>
      <vt:lpstr>Un quart de pouce</vt:lpstr>
      <vt:lpstr>Un huitième de pouce</vt:lpstr>
      <vt:lpstr>Un seizième de pouce</vt:lpstr>
      <vt:lpstr>Un seizième</vt:lpstr>
      <vt:lpstr>Un huitième</vt:lpstr>
      <vt:lpstr>Trois seizièmes</vt:lpstr>
      <vt:lpstr>Un quart</vt:lpstr>
      <vt:lpstr>Cinq seizièmes</vt:lpstr>
      <vt:lpstr>Trois huitièmes</vt:lpstr>
      <vt:lpstr>Sept seizièmes</vt:lpstr>
      <vt:lpstr>Une demie</vt:lpstr>
      <vt:lpstr>Neuf seizièmes</vt:lpstr>
      <vt:lpstr>Cinq huitièmes</vt:lpstr>
      <vt:lpstr>Onze seizièmes</vt:lpstr>
      <vt:lpstr>Trois quarts</vt:lpstr>
      <vt:lpstr>Treize seizièmes</vt:lpstr>
      <vt:lpstr>Sept huitièmes</vt:lpstr>
      <vt:lpstr>Quinze seizièmes</vt:lpstr>
      <vt:lpstr>Un pouce</vt:lpstr>
      <vt:lpstr>Quelques points à retenir !</vt:lpstr>
    </vt:vector>
  </TitlesOfParts>
  <Company>PUSD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Measurement</dc:title>
  <dc:creator>PHS</dc:creator>
  <cp:lastModifiedBy>Mario Blouin</cp:lastModifiedBy>
  <cp:revision>48</cp:revision>
  <dcterms:created xsi:type="dcterms:W3CDTF">2004-10-16T04:10:47Z</dcterms:created>
  <dcterms:modified xsi:type="dcterms:W3CDTF">2023-01-15T14:09:17Z</dcterms:modified>
</cp:coreProperties>
</file>