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1.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2.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notesSlides/notesSlide3.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notesSlides/notesSlide4.xml" ContentType="application/vnd.openxmlformats-officedocument.presentationml.notesSlide+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notesSlides/notesSlide5.xml" ContentType="application/vnd.openxmlformats-officedocument.presentationml.notesSlide+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notesSlides/notesSlide6.xml" ContentType="application/vnd.openxmlformats-officedocument.presentationml.notesSlide+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notesSlides/notesSlide7.xml" ContentType="application/vnd.openxmlformats-officedocument.presentationml.notesSlide+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notesSlides/notesSlide8.xml" ContentType="application/vnd.openxmlformats-officedocument.presentationml.notesSlide+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notesSlides/notesSlide9.xml" ContentType="application/vnd.openxmlformats-officedocument.presentationml.notesSlide+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notesSlides/notesSlide10.xml" ContentType="application/vnd.openxmlformats-officedocument.presentationml.notesSlide+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notesSlides/notesSlide1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4"/>
  </p:sldMasterIdLst>
  <p:notesMasterIdLst>
    <p:notesMasterId r:id="rId18"/>
  </p:notesMasterIdLst>
  <p:handoutMasterIdLst>
    <p:handoutMasterId r:id="rId19"/>
  </p:handoutMasterIdLst>
  <p:sldIdLst>
    <p:sldId id="256" r:id="rId5"/>
    <p:sldId id="257" r:id="rId6"/>
    <p:sldId id="262" r:id="rId7"/>
    <p:sldId id="267" r:id="rId8"/>
    <p:sldId id="268" r:id="rId9"/>
    <p:sldId id="269" r:id="rId10"/>
    <p:sldId id="270" r:id="rId11"/>
    <p:sldId id="271" r:id="rId12"/>
    <p:sldId id="272" r:id="rId13"/>
    <p:sldId id="273" r:id="rId14"/>
    <p:sldId id="274" r:id="rId15"/>
    <p:sldId id="275" r:id="rId16"/>
    <p:sldId id="266"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1F1B683-3ADB-44D0-BB7B-ABD27DE47AB2}" v="4" dt="2023-03-09T03:31:06.32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94712" autoAdjust="0"/>
  </p:normalViewPr>
  <p:slideViewPr>
    <p:cSldViewPr snapToGrid="0">
      <p:cViewPr varScale="1">
        <p:scale>
          <a:sx n="78" d="100"/>
          <a:sy n="78" d="100"/>
        </p:scale>
        <p:origin x="192" y="82"/>
      </p:cViewPr>
      <p:guideLst/>
    </p:cSldViewPr>
  </p:slideViewPr>
  <p:notesTextViewPr>
    <p:cViewPr>
      <p:scale>
        <a:sx n="1" d="1"/>
        <a:sy n="1" d="1"/>
      </p:scale>
      <p:origin x="0" y="0"/>
    </p:cViewPr>
  </p:notesTextViewPr>
  <p:notesViewPr>
    <p:cSldViewPr snapToGrid="0" showGuides="1">
      <p:cViewPr varScale="1">
        <p:scale>
          <a:sx n="60" d="100"/>
          <a:sy n="60" d="100"/>
        </p:scale>
        <p:origin x="3187" y="43"/>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diagrams/_rels/data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_rels/drawing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a:alpha val="0"/>
      </a:schemeClr>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62F69A6-0780-49EA-A6A8-3965C12489B2}" type="doc">
      <dgm:prSet loTypeId="urn:microsoft.com/office/officeart/2018/2/layout/IconVerticalSolidList" loCatId="icon" qsTypeId="urn:microsoft.com/office/officeart/2005/8/quickstyle/simple1" qsCatId="simple" csTypeId="urn:microsoft.com/office/officeart/2018/5/colors/Iconchunking_neutralbg_colorful5" csCatId="colorful" phldr="1"/>
      <dgm:spPr/>
      <dgm:t>
        <a:bodyPr/>
        <a:lstStyle/>
        <a:p>
          <a:endParaRPr lang="en-US"/>
        </a:p>
      </dgm:t>
    </dgm:pt>
    <dgm:pt modelId="{30269CC2-8DD6-4402-82F3-18F164A732FF}">
      <dgm:prSet/>
      <dgm:spPr/>
      <dgm:t>
        <a:bodyPr/>
        <a:lstStyle/>
        <a:p>
          <a:r>
            <a:rPr lang="fr-CA" noProof="1">
              <a:solidFill>
                <a:schemeClr val="bg1"/>
              </a:solidFill>
            </a:rPr>
            <a:t>Activité 1 – Explorer le rôle du graphiste</a:t>
          </a:r>
        </a:p>
      </dgm:t>
    </dgm:pt>
    <dgm:pt modelId="{4A8A3B18-A3DE-475C-8BF1-FB4B84DDA43B}" type="parTrans" cxnId="{813C1BD6-5A4A-43F4-8BF7-0645F72381AA}">
      <dgm:prSet/>
      <dgm:spPr/>
      <dgm:t>
        <a:bodyPr/>
        <a:lstStyle/>
        <a:p>
          <a:endParaRPr lang="en-US"/>
        </a:p>
      </dgm:t>
    </dgm:pt>
    <dgm:pt modelId="{2DAA2C1D-14F6-4BCA-B047-0B53ADD46F43}" type="sibTrans" cxnId="{813C1BD6-5A4A-43F4-8BF7-0645F72381AA}">
      <dgm:prSet/>
      <dgm:spPr/>
      <dgm:t>
        <a:bodyPr/>
        <a:lstStyle/>
        <a:p>
          <a:endParaRPr lang="en-US"/>
        </a:p>
      </dgm:t>
    </dgm:pt>
    <dgm:pt modelId="{2B87ECDB-C552-42F6-9B52-6548A18B206B}">
      <dgm:prSet/>
      <dgm:spPr/>
      <dgm:t>
        <a:bodyPr/>
        <a:lstStyle/>
        <a:p>
          <a:r>
            <a:rPr lang="en-US" noProof="1">
              <a:solidFill>
                <a:schemeClr val="bg1"/>
              </a:solidFill>
            </a:rPr>
            <a:t>Activité 2 – Introduction aux éléments du graphisme</a:t>
          </a:r>
        </a:p>
      </dgm:t>
    </dgm:pt>
    <dgm:pt modelId="{0DC560D9-C62C-41BA-8D68-CB78933BFF0C}" type="parTrans" cxnId="{91AFA996-5E3B-401C-B400-E70DBD4A4AB6}">
      <dgm:prSet/>
      <dgm:spPr/>
      <dgm:t>
        <a:bodyPr/>
        <a:lstStyle/>
        <a:p>
          <a:endParaRPr lang="en-US"/>
        </a:p>
      </dgm:t>
    </dgm:pt>
    <dgm:pt modelId="{80EFB54F-1AC8-40D9-981D-4C85160A5799}" type="sibTrans" cxnId="{91AFA996-5E3B-401C-B400-E70DBD4A4AB6}">
      <dgm:prSet/>
      <dgm:spPr/>
      <dgm:t>
        <a:bodyPr/>
        <a:lstStyle/>
        <a:p>
          <a:endParaRPr lang="en-US"/>
        </a:p>
      </dgm:t>
    </dgm:pt>
    <dgm:pt modelId="{419DF63C-9792-4EF5-9125-1EEF4D07C33F}">
      <dgm:prSet/>
      <dgm:spPr/>
      <dgm:t>
        <a:bodyPr/>
        <a:lstStyle/>
        <a:p>
          <a:r>
            <a:rPr lang="en-US" noProof="1">
              <a:solidFill>
                <a:schemeClr val="bg1"/>
              </a:solidFill>
            </a:rPr>
            <a:t>Activité 3 – Explorer la puissance de la couleur</a:t>
          </a:r>
        </a:p>
      </dgm:t>
    </dgm:pt>
    <dgm:pt modelId="{2B95E8EF-82FE-4F54-970D-D55C9AD8EC00}" type="parTrans" cxnId="{024B121E-3EE5-42C9-97D1-5E0D27C29DC3}">
      <dgm:prSet/>
      <dgm:spPr/>
      <dgm:t>
        <a:bodyPr/>
        <a:lstStyle/>
        <a:p>
          <a:endParaRPr lang="en-US"/>
        </a:p>
      </dgm:t>
    </dgm:pt>
    <dgm:pt modelId="{EA8773AB-BB82-4BF6-944E-80CD2086CE93}" type="sibTrans" cxnId="{024B121E-3EE5-42C9-97D1-5E0D27C29DC3}">
      <dgm:prSet/>
      <dgm:spPr/>
      <dgm:t>
        <a:bodyPr/>
        <a:lstStyle/>
        <a:p>
          <a:endParaRPr lang="en-US"/>
        </a:p>
      </dgm:t>
    </dgm:pt>
    <dgm:pt modelId="{1B1E513F-BEB7-483A-8F12-A8210AEF19E9}">
      <dgm:prSet/>
      <dgm:spPr/>
      <dgm:t>
        <a:bodyPr/>
        <a:lstStyle/>
        <a:p>
          <a:r>
            <a:rPr lang="en-US" noProof="1">
              <a:solidFill>
                <a:schemeClr val="bg1"/>
              </a:solidFill>
            </a:rPr>
            <a:t>Activité 4 – Typographie</a:t>
          </a:r>
        </a:p>
      </dgm:t>
    </dgm:pt>
    <dgm:pt modelId="{DB284026-3063-4705-B72C-ADE04469BE6D}" type="parTrans" cxnId="{9CD469EF-CF99-411A-B4B3-5B2C59AF684C}">
      <dgm:prSet/>
      <dgm:spPr/>
      <dgm:t>
        <a:bodyPr/>
        <a:lstStyle/>
        <a:p>
          <a:endParaRPr lang="en-US"/>
        </a:p>
      </dgm:t>
    </dgm:pt>
    <dgm:pt modelId="{D99C9B80-BA48-46B7-8B67-372E2AFD9E86}" type="sibTrans" cxnId="{9CD469EF-CF99-411A-B4B3-5B2C59AF684C}">
      <dgm:prSet/>
      <dgm:spPr/>
      <dgm:t>
        <a:bodyPr/>
        <a:lstStyle/>
        <a:p>
          <a:endParaRPr lang="en-US"/>
        </a:p>
      </dgm:t>
    </dgm:pt>
    <dgm:pt modelId="{F4A56385-3827-49D1-B533-953BA75136B7}">
      <dgm:prSet/>
      <dgm:spPr/>
      <dgm:t>
        <a:bodyPr/>
        <a:lstStyle/>
        <a:p>
          <a:r>
            <a:rPr lang="en-US" noProof="1">
              <a:solidFill>
                <a:schemeClr val="bg1"/>
              </a:solidFill>
            </a:rPr>
            <a:t>Travail – Créer une carte de voeux</a:t>
          </a:r>
        </a:p>
      </dgm:t>
    </dgm:pt>
    <dgm:pt modelId="{5C6E35C5-B6D6-42D4-9FF2-63E3FEC1E45F}" type="parTrans" cxnId="{D572C096-14C8-487B-ABCD-6354192B80BA}">
      <dgm:prSet/>
      <dgm:spPr/>
      <dgm:t>
        <a:bodyPr/>
        <a:lstStyle/>
        <a:p>
          <a:endParaRPr lang="en-US"/>
        </a:p>
      </dgm:t>
    </dgm:pt>
    <dgm:pt modelId="{E866DA3A-B427-429E-A892-4812B432ED79}" type="sibTrans" cxnId="{D572C096-14C8-487B-ABCD-6354192B80BA}">
      <dgm:prSet/>
      <dgm:spPr/>
      <dgm:t>
        <a:bodyPr/>
        <a:lstStyle/>
        <a:p>
          <a:endParaRPr lang="en-US"/>
        </a:p>
      </dgm:t>
    </dgm:pt>
    <dgm:pt modelId="{05261D3E-3CC7-4C85-9E09-D67FC777908C}" type="pres">
      <dgm:prSet presAssocID="{162F69A6-0780-49EA-A6A8-3965C12489B2}" presName="root" presStyleCnt="0">
        <dgm:presLayoutVars>
          <dgm:dir/>
          <dgm:resizeHandles val="exact"/>
        </dgm:presLayoutVars>
      </dgm:prSet>
      <dgm:spPr/>
    </dgm:pt>
    <dgm:pt modelId="{25C6FE9B-AED9-47D9-807F-76A517615FC1}" type="pres">
      <dgm:prSet presAssocID="{30269CC2-8DD6-4402-82F3-18F164A732FF}" presName="compNode" presStyleCnt="0"/>
      <dgm:spPr/>
    </dgm:pt>
    <dgm:pt modelId="{99698387-9DF3-4127-A7DE-FCE3F05A3470}" type="pres">
      <dgm:prSet presAssocID="{30269CC2-8DD6-4402-82F3-18F164A732FF}" presName="bgRect" presStyleLbl="bgShp" presStyleIdx="0" presStyleCnt="5">
        <dgm:style>
          <a:lnRef idx="0">
            <a:scrgbClr r="0" g="0" b="0"/>
          </a:lnRef>
          <a:fillRef idx="0">
            <a:scrgbClr r="0" g="0" b="0"/>
          </a:fillRef>
          <a:effectRef idx="0">
            <a:scrgbClr r="0" g="0" b="0"/>
          </a:effectRef>
          <a:fontRef idx="minor">
            <a:schemeClr val="lt1"/>
          </a:fontRef>
        </dgm:style>
      </dgm:prSet>
      <dgm:spPr>
        <a:prstGeom prst="rect">
          <a:avLst/>
        </a:prstGeom>
        <a:gradFill flip="none" rotWithShape="1">
          <a:gsLst>
            <a:gs pos="0">
              <a:schemeClr val="dk1">
                <a:lumMod val="67000"/>
              </a:schemeClr>
            </a:gs>
            <a:gs pos="48000">
              <a:schemeClr val="dk1">
                <a:lumMod val="97000"/>
                <a:lumOff val="3000"/>
              </a:schemeClr>
            </a:gs>
            <a:gs pos="100000">
              <a:schemeClr val="dk1">
                <a:lumMod val="60000"/>
                <a:lumOff val="40000"/>
              </a:schemeClr>
            </a:gs>
          </a:gsLst>
          <a:lin ang="16200000" scaled="1"/>
          <a:tileRect/>
        </a:gradFill>
        <a:ln>
          <a:noFill/>
        </a:ln>
      </dgm:spPr>
    </dgm:pt>
    <dgm:pt modelId="{B52E1101-E263-4511-8D8F-5A215C912C41}" type="pres">
      <dgm:prSet presAssocID="{30269CC2-8DD6-4402-82F3-18F164A732FF}" presName="iconRect" presStyleLbl="node1" presStyleIdx="0" presStyleCnt="5"/>
      <dgm:spPr>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Ferry"/>
        </a:ext>
      </dgm:extLst>
    </dgm:pt>
    <dgm:pt modelId="{18EFBBAF-BD9F-4030-B8A4-57CCEB350921}" type="pres">
      <dgm:prSet presAssocID="{30269CC2-8DD6-4402-82F3-18F164A732FF}" presName="spaceRect" presStyleCnt="0"/>
      <dgm:spPr/>
    </dgm:pt>
    <dgm:pt modelId="{F113ED77-1650-49A8-987A-A13C2A50CEA5}" type="pres">
      <dgm:prSet presAssocID="{30269CC2-8DD6-4402-82F3-18F164A732FF}" presName="parTx" presStyleLbl="revTx" presStyleIdx="0" presStyleCnt="5">
        <dgm:presLayoutVars>
          <dgm:chMax val="0"/>
          <dgm:chPref val="0"/>
        </dgm:presLayoutVars>
      </dgm:prSet>
      <dgm:spPr/>
    </dgm:pt>
    <dgm:pt modelId="{084D1940-F8FF-48AA-A0CA-908C7645C951}" type="pres">
      <dgm:prSet presAssocID="{2DAA2C1D-14F6-4BCA-B047-0B53ADD46F43}" presName="sibTrans" presStyleCnt="0"/>
      <dgm:spPr/>
    </dgm:pt>
    <dgm:pt modelId="{922A9066-91F0-4494-8CF8-01F8511B6028}" type="pres">
      <dgm:prSet presAssocID="{2B87ECDB-C552-42F6-9B52-6548A18B206B}" presName="compNode" presStyleCnt="0"/>
      <dgm:spPr/>
    </dgm:pt>
    <dgm:pt modelId="{FA3369E0-5B38-4FDD-A9F5-22B9810A03F7}" type="pres">
      <dgm:prSet presAssocID="{2B87ECDB-C552-42F6-9B52-6548A18B206B}" presName="bgRect" presStyleLbl="bgShp" presStyleIdx="1" presStyleCnt="5">
        <dgm:style>
          <a:lnRef idx="2">
            <a:schemeClr val="accent2">
              <a:shade val="50000"/>
            </a:schemeClr>
          </a:lnRef>
          <a:fillRef idx="1">
            <a:schemeClr val="accent2"/>
          </a:fillRef>
          <a:effectRef idx="0">
            <a:schemeClr val="accent2"/>
          </a:effectRef>
          <a:fontRef idx="minor">
            <a:schemeClr val="lt1"/>
          </a:fontRef>
        </dgm:style>
      </dgm:prSet>
      <dgm:spPr>
        <a:xfrm>
          <a:off x="0" y="1249576"/>
          <a:ext cx="6791323" cy="995920"/>
        </a:xfrm>
        <a:prstGeom prst="rect">
          <a:avLst/>
        </a:prstGeom>
        <a:ln/>
      </dgm:spPr>
    </dgm:pt>
    <dgm:pt modelId="{FADE9C4E-BFE3-4374-BE2C-676ED238ACF2}" type="pres">
      <dgm:prSet presAssocID="{2B87ECDB-C552-42F6-9B52-6548A18B206B}" presName="iconRect" presStyleLbl="node1" presStyleIdx="1" presStyleCnt="5"/>
      <dgm:spPr>
        <a:blipFill rotWithShape="1">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Education"/>
        </a:ext>
      </dgm:extLst>
    </dgm:pt>
    <dgm:pt modelId="{7000F0F2-143F-4CAE-BA6B-E9C401E5437A}" type="pres">
      <dgm:prSet presAssocID="{2B87ECDB-C552-42F6-9B52-6548A18B206B}" presName="spaceRect" presStyleCnt="0"/>
      <dgm:spPr/>
    </dgm:pt>
    <dgm:pt modelId="{AC018808-9CEA-4C61-8875-3E922AA167D7}" type="pres">
      <dgm:prSet presAssocID="{2B87ECDB-C552-42F6-9B52-6548A18B206B}" presName="parTx" presStyleLbl="revTx" presStyleIdx="1" presStyleCnt="5">
        <dgm:presLayoutVars>
          <dgm:chMax val="0"/>
          <dgm:chPref val="0"/>
        </dgm:presLayoutVars>
      </dgm:prSet>
      <dgm:spPr/>
    </dgm:pt>
    <dgm:pt modelId="{CE46B6BD-FA9F-4C65-8E75-D8C24C71657B}" type="pres">
      <dgm:prSet presAssocID="{80EFB54F-1AC8-40D9-981D-4C85160A5799}" presName="sibTrans" presStyleCnt="0"/>
      <dgm:spPr/>
    </dgm:pt>
    <dgm:pt modelId="{B12160B6-4EC8-4B4D-A1B2-F7F5F2795F75}" type="pres">
      <dgm:prSet presAssocID="{419DF63C-9792-4EF5-9125-1EEF4D07C33F}" presName="compNode" presStyleCnt="0"/>
      <dgm:spPr/>
    </dgm:pt>
    <dgm:pt modelId="{DB8ABDAA-976A-4A84-A3C3-277080E19DCA}" type="pres">
      <dgm:prSet presAssocID="{419DF63C-9792-4EF5-9125-1EEF4D07C33F}" presName="bgRect" presStyleLbl="bgShp" presStyleIdx="2" presStyleCnt="5"/>
      <dgm:spPr>
        <a:xfrm>
          <a:off x="0" y="2494477"/>
          <a:ext cx="6791323" cy="995920"/>
        </a:xfrm>
        <a:prstGeom prst="rect">
          <a:avLst/>
        </a:prstGeom>
        <a:gradFill rotWithShape="0">
          <a:gsLst>
            <a:gs pos="0">
              <a:srgbClr val="000000">
                <a:lumMod val="75000"/>
                <a:lumOff val="25000"/>
              </a:srgbClr>
            </a:gs>
            <a:gs pos="15929">
              <a:srgbClr val="000000">
                <a:lumMod val="85000"/>
                <a:lumOff val="15000"/>
              </a:srgbClr>
            </a:gs>
            <a:gs pos="97000">
              <a:srgbClr val="000000">
                <a:lumMod val="85000"/>
                <a:lumOff val="15000"/>
              </a:srgbClr>
            </a:gs>
            <a:gs pos="100000">
              <a:srgbClr val="17B2D1">
                <a:lumMod val="75000"/>
              </a:srgbClr>
            </a:gs>
          </a:gsLst>
          <a:lin ang="10800000" scaled="0"/>
        </a:gradFill>
        <a:ln>
          <a:noFill/>
        </a:ln>
        <a:effectLst/>
      </dgm:spPr>
    </dgm:pt>
    <dgm:pt modelId="{D335376E-740A-4A47-BC5B-3381DE731CE0}" type="pres">
      <dgm:prSet presAssocID="{419DF63C-9792-4EF5-9125-1EEF4D07C33F}" presName="iconRect" presStyleLbl="node1" presStyleIdx="2" presStyleCnt="5"/>
      <dgm:spPr>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OpenEnrollment"/>
        </a:ext>
      </dgm:extLst>
    </dgm:pt>
    <dgm:pt modelId="{BCDE90E0-E45B-4C79-BE60-A53702208276}" type="pres">
      <dgm:prSet presAssocID="{419DF63C-9792-4EF5-9125-1EEF4D07C33F}" presName="spaceRect" presStyleCnt="0"/>
      <dgm:spPr/>
    </dgm:pt>
    <dgm:pt modelId="{8409F791-340A-4625-9294-3E680D66DB63}" type="pres">
      <dgm:prSet presAssocID="{419DF63C-9792-4EF5-9125-1EEF4D07C33F}" presName="parTx" presStyleLbl="revTx" presStyleIdx="2" presStyleCnt="5">
        <dgm:presLayoutVars>
          <dgm:chMax val="0"/>
          <dgm:chPref val="0"/>
        </dgm:presLayoutVars>
      </dgm:prSet>
      <dgm:spPr/>
    </dgm:pt>
    <dgm:pt modelId="{D4892BA4-47FA-499C-84FA-3A971E9AFE41}" type="pres">
      <dgm:prSet presAssocID="{EA8773AB-BB82-4BF6-944E-80CD2086CE93}" presName="sibTrans" presStyleCnt="0"/>
      <dgm:spPr/>
    </dgm:pt>
    <dgm:pt modelId="{390D1410-0CB7-44D5-903C-C35615DE86E1}" type="pres">
      <dgm:prSet presAssocID="{1B1E513F-BEB7-483A-8F12-A8210AEF19E9}" presName="compNode" presStyleCnt="0"/>
      <dgm:spPr/>
    </dgm:pt>
    <dgm:pt modelId="{C2FCE80A-DCA0-4D7F-8F72-19CB2337E588}" type="pres">
      <dgm:prSet presAssocID="{1B1E513F-BEB7-483A-8F12-A8210AEF19E9}" presName="bgRect" presStyleLbl="bgShp" presStyleIdx="3" presStyleCnt="5"/>
      <dgm:spPr>
        <a:xfrm>
          <a:off x="0" y="3739377"/>
          <a:ext cx="6791323" cy="995920"/>
        </a:xfrm>
        <a:prstGeom prst="rect">
          <a:avLst/>
        </a:prstGeom>
        <a:gradFill rotWithShape="0">
          <a:gsLst>
            <a:gs pos="0">
              <a:srgbClr val="000000">
                <a:lumMod val="75000"/>
                <a:lumOff val="25000"/>
              </a:srgbClr>
            </a:gs>
            <a:gs pos="15929">
              <a:srgbClr val="000000">
                <a:lumMod val="85000"/>
                <a:lumOff val="15000"/>
              </a:srgbClr>
            </a:gs>
            <a:gs pos="97000">
              <a:srgbClr val="000000">
                <a:lumMod val="85000"/>
                <a:lumOff val="15000"/>
              </a:srgbClr>
            </a:gs>
            <a:gs pos="100000">
              <a:srgbClr val="17B2D1">
                <a:lumMod val="75000"/>
              </a:srgbClr>
            </a:gs>
          </a:gsLst>
          <a:lin ang="10800000" scaled="0"/>
        </a:gradFill>
        <a:ln>
          <a:noFill/>
        </a:ln>
        <a:effectLst/>
      </dgm:spPr>
    </dgm:pt>
    <dgm:pt modelId="{1B0B9210-632F-4BB5-B140-1FA20D3CF123}" type="pres">
      <dgm:prSet presAssocID="{1B1E513F-BEB7-483A-8F12-A8210AEF19E9}" presName="iconRect" presStyleLbl="node1" presStyleIdx="3" presStyleCnt="5"/>
      <dgm:spPr>
        <a:blipFill rotWithShape="1">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FaxOutline"/>
        </a:ext>
      </dgm:extLst>
    </dgm:pt>
    <dgm:pt modelId="{E9B85894-F3EF-4216-9DD4-962DCF409217}" type="pres">
      <dgm:prSet presAssocID="{1B1E513F-BEB7-483A-8F12-A8210AEF19E9}" presName="spaceRect" presStyleCnt="0"/>
      <dgm:spPr/>
    </dgm:pt>
    <dgm:pt modelId="{3CBA7321-E2AC-48FD-B351-CE3C9A4CE924}" type="pres">
      <dgm:prSet presAssocID="{1B1E513F-BEB7-483A-8F12-A8210AEF19E9}" presName="parTx" presStyleLbl="revTx" presStyleIdx="3" presStyleCnt="5">
        <dgm:presLayoutVars>
          <dgm:chMax val="0"/>
          <dgm:chPref val="0"/>
        </dgm:presLayoutVars>
      </dgm:prSet>
      <dgm:spPr/>
    </dgm:pt>
    <dgm:pt modelId="{5E25F319-BBA5-4820-B2FC-14F8D56BF078}" type="pres">
      <dgm:prSet presAssocID="{D99C9B80-BA48-46B7-8B67-372E2AFD9E86}" presName="sibTrans" presStyleCnt="0"/>
      <dgm:spPr/>
    </dgm:pt>
    <dgm:pt modelId="{A9DA4473-F7AD-4D05-A89E-4317469C9CAC}" type="pres">
      <dgm:prSet presAssocID="{F4A56385-3827-49D1-B533-953BA75136B7}" presName="compNode" presStyleCnt="0"/>
      <dgm:spPr/>
    </dgm:pt>
    <dgm:pt modelId="{343A76ED-9DD6-4B0A-830E-16ED952B3D06}" type="pres">
      <dgm:prSet presAssocID="{F4A56385-3827-49D1-B533-953BA75136B7}" presName="bgRect" presStyleLbl="bgShp" presStyleIdx="4" presStyleCnt="5"/>
      <dgm:spPr>
        <a:xfrm>
          <a:off x="0" y="4984278"/>
          <a:ext cx="6791323" cy="995920"/>
        </a:xfrm>
        <a:prstGeom prst="rect">
          <a:avLst/>
        </a:prstGeom>
        <a:gradFill rotWithShape="0">
          <a:gsLst>
            <a:gs pos="0">
              <a:srgbClr val="000000">
                <a:lumMod val="75000"/>
                <a:lumOff val="25000"/>
              </a:srgbClr>
            </a:gs>
            <a:gs pos="15929">
              <a:srgbClr val="000000">
                <a:lumMod val="85000"/>
                <a:lumOff val="15000"/>
              </a:srgbClr>
            </a:gs>
            <a:gs pos="97000">
              <a:srgbClr val="000000">
                <a:lumMod val="85000"/>
                <a:lumOff val="15000"/>
              </a:srgbClr>
            </a:gs>
            <a:gs pos="100000">
              <a:srgbClr val="17B2D1">
                <a:lumMod val="75000"/>
              </a:srgbClr>
            </a:gs>
          </a:gsLst>
          <a:lin ang="10800000" scaled="0"/>
        </a:gradFill>
        <a:ln>
          <a:noFill/>
        </a:ln>
        <a:effectLst/>
      </dgm:spPr>
    </dgm:pt>
    <dgm:pt modelId="{C21BED67-1F13-4312-815B-B5C34DAA27F9}" type="pres">
      <dgm:prSet presAssocID="{F4A56385-3827-49D1-B533-953BA75136B7}" presName="iconRect" presStyleLbl="node1" presStyleIdx="4" presStyleCnt="5"/>
      <dgm:spPr>
        <a:blipFill rotWithShape="1">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Footer"/>
        </a:ext>
      </dgm:extLst>
    </dgm:pt>
    <dgm:pt modelId="{8854FDB6-04FD-4DEB-9AB6-DDB7E532A353}" type="pres">
      <dgm:prSet presAssocID="{F4A56385-3827-49D1-B533-953BA75136B7}" presName="spaceRect" presStyleCnt="0"/>
      <dgm:spPr/>
    </dgm:pt>
    <dgm:pt modelId="{9260EF14-C09B-4543-88B7-7F45704CBA36}" type="pres">
      <dgm:prSet presAssocID="{F4A56385-3827-49D1-B533-953BA75136B7}" presName="parTx" presStyleLbl="revTx" presStyleIdx="4" presStyleCnt="5">
        <dgm:presLayoutVars>
          <dgm:chMax val="0"/>
          <dgm:chPref val="0"/>
        </dgm:presLayoutVars>
      </dgm:prSet>
      <dgm:spPr/>
    </dgm:pt>
  </dgm:ptLst>
  <dgm:cxnLst>
    <dgm:cxn modelId="{024B121E-3EE5-42C9-97D1-5E0D27C29DC3}" srcId="{162F69A6-0780-49EA-A6A8-3965C12489B2}" destId="{419DF63C-9792-4EF5-9125-1EEF4D07C33F}" srcOrd="2" destOrd="0" parTransId="{2B95E8EF-82FE-4F54-970D-D55C9AD8EC00}" sibTransId="{EA8773AB-BB82-4BF6-944E-80CD2086CE93}"/>
    <dgm:cxn modelId="{D7E7903A-483E-4876-8C77-EEB10661B95B}" type="presOf" srcId="{1B1E513F-BEB7-483A-8F12-A8210AEF19E9}" destId="{3CBA7321-E2AC-48FD-B351-CE3C9A4CE924}" srcOrd="0" destOrd="0" presId="urn:microsoft.com/office/officeart/2018/2/layout/IconVerticalSolidList"/>
    <dgm:cxn modelId="{C9B7BD43-67DC-4CD4-86B0-92B8BFA59068}" type="presOf" srcId="{2B87ECDB-C552-42F6-9B52-6548A18B206B}" destId="{AC018808-9CEA-4C61-8875-3E922AA167D7}" srcOrd="0" destOrd="0" presId="urn:microsoft.com/office/officeart/2018/2/layout/IconVerticalSolidList"/>
    <dgm:cxn modelId="{92648A4D-7D0D-48F5-96E4-BF8EC541B3A9}" type="presOf" srcId="{419DF63C-9792-4EF5-9125-1EEF4D07C33F}" destId="{8409F791-340A-4625-9294-3E680D66DB63}" srcOrd="0" destOrd="0" presId="urn:microsoft.com/office/officeart/2018/2/layout/IconVerticalSolidList"/>
    <dgm:cxn modelId="{DF18896F-7F42-4500-8AD0-6181E8694E28}" type="presOf" srcId="{F4A56385-3827-49D1-B533-953BA75136B7}" destId="{9260EF14-C09B-4543-88B7-7F45704CBA36}" srcOrd="0" destOrd="0" presId="urn:microsoft.com/office/officeart/2018/2/layout/IconVerticalSolidList"/>
    <dgm:cxn modelId="{91AFA996-5E3B-401C-B400-E70DBD4A4AB6}" srcId="{162F69A6-0780-49EA-A6A8-3965C12489B2}" destId="{2B87ECDB-C552-42F6-9B52-6548A18B206B}" srcOrd="1" destOrd="0" parTransId="{0DC560D9-C62C-41BA-8D68-CB78933BFF0C}" sibTransId="{80EFB54F-1AC8-40D9-981D-4C85160A5799}"/>
    <dgm:cxn modelId="{D572C096-14C8-487B-ABCD-6354192B80BA}" srcId="{162F69A6-0780-49EA-A6A8-3965C12489B2}" destId="{F4A56385-3827-49D1-B533-953BA75136B7}" srcOrd="4" destOrd="0" parTransId="{5C6E35C5-B6D6-42D4-9FF2-63E3FEC1E45F}" sibTransId="{E866DA3A-B427-429E-A892-4812B432ED79}"/>
    <dgm:cxn modelId="{813C1BD6-5A4A-43F4-8BF7-0645F72381AA}" srcId="{162F69A6-0780-49EA-A6A8-3965C12489B2}" destId="{30269CC2-8DD6-4402-82F3-18F164A732FF}" srcOrd="0" destOrd="0" parTransId="{4A8A3B18-A3DE-475C-8BF1-FB4B84DDA43B}" sibTransId="{2DAA2C1D-14F6-4BCA-B047-0B53ADD46F43}"/>
    <dgm:cxn modelId="{7F77D1ED-2343-4635-9FDF-CF5C9D2B3315}" type="presOf" srcId="{162F69A6-0780-49EA-A6A8-3965C12489B2}" destId="{05261D3E-3CC7-4C85-9E09-D67FC777908C}" srcOrd="0" destOrd="0" presId="urn:microsoft.com/office/officeart/2018/2/layout/IconVerticalSolidList"/>
    <dgm:cxn modelId="{9CD469EF-CF99-411A-B4B3-5B2C59AF684C}" srcId="{162F69A6-0780-49EA-A6A8-3965C12489B2}" destId="{1B1E513F-BEB7-483A-8F12-A8210AEF19E9}" srcOrd="3" destOrd="0" parTransId="{DB284026-3063-4705-B72C-ADE04469BE6D}" sibTransId="{D99C9B80-BA48-46B7-8B67-372E2AFD9E86}"/>
    <dgm:cxn modelId="{175EB5FF-CD0E-4495-8FA8-F19D1233730A}" type="presOf" srcId="{30269CC2-8DD6-4402-82F3-18F164A732FF}" destId="{F113ED77-1650-49A8-987A-A13C2A50CEA5}" srcOrd="0" destOrd="0" presId="urn:microsoft.com/office/officeart/2018/2/layout/IconVerticalSolidList"/>
    <dgm:cxn modelId="{B6784D09-C55E-4568-A257-9A4C076E72A2}" type="presParOf" srcId="{05261D3E-3CC7-4C85-9E09-D67FC777908C}" destId="{25C6FE9B-AED9-47D9-807F-76A517615FC1}" srcOrd="0" destOrd="0" presId="urn:microsoft.com/office/officeart/2018/2/layout/IconVerticalSolidList"/>
    <dgm:cxn modelId="{918FF3CA-876D-40FA-841A-AB5A28A77ED2}" type="presParOf" srcId="{25C6FE9B-AED9-47D9-807F-76A517615FC1}" destId="{99698387-9DF3-4127-A7DE-FCE3F05A3470}" srcOrd="0" destOrd="0" presId="urn:microsoft.com/office/officeart/2018/2/layout/IconVerticalSolidList"/>
    <dgm:cxn modelId="{9E8C0B32-A7B3-460A-83CF-493652F6403A}" type="presParOf" srcId="{25C6FE9B-AED9-47D9-807F-76A517615FC1}" destId="{B52E1101-E263-4511-8D8F-5A215C912C41}" srcOrd="1" destOrd="0" presId="urn:microsoft.com/office/officeart/2018/2/layout/IconVerticalSolidList"/>
    <dgm:cxn modelId="{BF3562AE-51B6-4827-AC2A-02A6C7EE6F5E}" type="presParOf" srcId="{25C6FE9B-AED9-47D9-807F-76A517615FC1}" destId="{18EFBBAF-BD9F-4030-B8A4-57CCEB350921}" srcOrd="2" destOrd="0" presId="urn:microsoft.com/office/officeart/2018/2/layout/IconVerticalSolidList"/>
    <dgm:cxn modelId="{04E3ADEA-CCED-42DB-834F-C02041D4F81B}" type="presParOf" srcId="{25C6FE9B-AED9-47D9-807F-76A517615FC1}" destId="{F113ED77-1650-49A8-987A-A13C2A50CEA5}" srcOrd="3" destOrd="0" presId="urn:microsoft.com/office/officeart/2018/2/layout/IconVerticalSolidList"/>
    <dgm:cxn modelId="{F6438E6C-D016-4A64-9005-13CAA2685ADD}" type="presParOf" srcId="{05261D3E-3CC7-4C85-9E09-D67FC777908C}" destId="{084D1940-F8FF-48AA-A0CA-908C7645C951}" srcOrd="1" destOrd="0" presId="urn:microsoft.com/office/officeart/2018/2/layout/IconVerticalSolidList"/>
    <dgm:cxn modelId="{CEB88A46-381C-4FB3-B5C2-36F0205865FC}" type="presParOf" srcId="{05261D3E-3CC7-4C85-9E09-D67FC777908C}" destId="{922A9066-91F0-4494-8CF8-01F8511B6028}" srcOrd="2" destOrd="0" presId="urn:microsoft.com/office/officeart/2018/2/layout/IconVerticalSolidList"/>
    <dgm:cxn modelId="{D1B45BFC-BE7D-41A5-ACF1-DDC855C4E453}" type="presParOf" srcId="{922A9066-91F0-4494-8CF8-01F8511B6028}" destId="{FA3369E0-5B38-4FDD-A9F5-22B9810A03F7}" srcOrd="0" destOrd="0" presId="urn:microsoft.com/office/officeart/2018/2/layout/IconVerticalSolidList"/>
    <dgm:cxn modelId="{4643A976-3E27-4CAA-B7FC-B0B83CAF8B1F}" type="presParOf" srcId="{922A9066-91F0-4494-8CF8-01F8511B6028}" destId="{FADE9C4E-BFE3-4374-BE2C-676ED238ACF2}" srcOrd="1" destOrd="0" presId="urn:microsoft.com/office/officeart/2018/2/layout/IconVerticalSolidList"/>
    <dgm:cxn modelId="{D766C06F-7B8D-459C-9FB9-C58229C29760}" type="presParOf" srcId="{922A9066-91F0-4494-8CF8-01F8511B6028}" destId="{7000F0F2-143F-4CAE-BA6B-E9C401E5437A}" srcOrd="2" destOrd="0" presId="urn:microsoft.com/office/officeart/2018/2/layout/IconVerticalSolidList"/>
    <dgm:cxn modelId="{150742EF-413B-4B94-8C6E-7E0DC782FB81}" type="presParOf" srcId="{922A9066-91F0-4494-8CF8-01F8511B6028}" destId="{AC018808-9CEA-4C61-8875-3E922AA167D7}" srcOrd="3" destOrd="0" presId="urn:microsoft.com/office/officeart/2018/2/layout/IconVerticalSolidList"/>
    <dgm:cxn modelId="{8C73B2A2-55AA-4BE8-A101-760B33AD8140}" type="presParOf" srcId="{05261D3E-3CC7-4C85-9E09-D67FC777908C}" destId="{CE46B6BD-FA9F-4C65-8E75-D8C24C71657B}" srcOrd="3" destOrd="0" presId="urn:microsoft.com/office/officeart/2018/2/layout/IconVerticalSolidList"/>
    <dgm:cxn modelId="{18BE3019-0E90-4C32-A988-157009864AD2}" type="presParOf" srcId="{05261D3E-3CC7-4C85-9E09-D67FC777908C}" destId="{B12160B6-4EC8-4B4D-A1B2-F7F5F2795F75}" srcOrd="4" destOrd="0" presId="urn:microsoft.com/office/officeart/2018/2/layout/IconVerticalSolidList"/>
    <dgm:cxn modelId="{2EEC68C7-29BF-4C02-91C1-17C5C78737B5}" type="presParOf" srcId="{B12160B6-4EC8-4B4D-A1B2-F7F5F2795F75}" destId="{DB8ABDAA-976A-4A84-A3C3-277080E19DCA}" srcOrd="0" destOrd="0" presId="urn:microsoft.com/office/officeart/2018/2/layout/IconVerticalSolidList"/>
    <dgm:cxn modelId="{F1D89C2A-76D1-4569-963D-1C92D0A16E1C}" type="presParOf" srcId="{B12160B6-4EC8-4B4D-A1B2-F7F5F2795F75}" destId="{D335376E-740A-4A47-BC5B-3381DE731CE0}" srcOrd="1" destOrd="0" presId="urn:microsoft.com/office/officeart/2018/2/layout/IconVerticalSolidList"/>
    <dgm:cxn modelId="{4E76AE4D-E418-463B-994D-6DDD4BE738C0}" type="presParOf" srcId="{B12160B6-4EC8-4B4D-A1B2-F7F5F2795F75}" destId="{BCDE90E0-E45B-4C79-BE60-A53702208276}" srcOrd="2" destOrd="0" presId="urn:microsoft.com/office/officeart/2018/2/layout/IconVerticalSolidList"/>
    <dgm:cxn modelId="{A3104C94-C425-4DC0-8A01-7FDFF0F35AAA}" type="presParOf" srcId="{B12160B6-4EC8-4B4D-A1B2-F7F5F2795F75}" destId="{8409F791-340A-4625-9294-3E680D66DB63}" srcOrd="3" destOrd="0" presId="urn:microsoft.com/office/officeart/2018/2/layout/IconVerticalSolidList"/>
    <dgm:cxn modelId="{605473B3-8AA5-4EE0-BFBA-3AB749038A35}" type="presParOf" srcId="{05261D3E-3CC7-4C85-9E09-D67FC777908C}" destId="{D4892BA4-47FA-499C-84FA-3A971E9AFE41}" srcOrd="5" destOrd="0" presId="urn:microsoft.com/office/officeart/2018/2/layout/IconVerticalSolidList"/>
    <dgm:cxn modelId="{CC9F31C5-774B-4FC3-9646-7E0EFDB54727}" type="presParOf" srcId="{05261D3E-3CC7-4C85-9E09-D67FC777908C}" destId="{390D1410-0CB7-44D5-903C-C35615DE86E1}" srcOrd="6" destOrd="0" presId="urn:microsoft.com/office/officeart/2018/2/layout/IconVerticalSolidList"/>
    <dgm:cxn modelId="{34A9E1BF-6D83-4701-9E7B-CBCD8074AEAA}" type="presParOf" srcId="{390D1410-0CB7-44D5-903C-C35615DE86E1}" destId="{C2FCE80A-DCA0-4D7F-8F72-19CB2337E588}" srcOrd="0" destOrd="0" presId="urn:microsoft.com/office/officeart/2018/2/layout/IconVerticalSolidList"/>
    <dgm:cxn modelId="{2682A58B-536A-49D1-A507-E48E245F1609}" type="presParOf" srcId="{390D1410-0CB7-44D5-903C-C35615DE86E1}" destId="{1B0B9210-632F-4BB5-B140-1FA20D3CF123}" srcOrd="1" destOrd="0" presId="urn:microsoft.com/office/officeart/2018/2/layout/IconVerticalSolidList"/>
    <dgm:cxn modelId="{59D669F7-8B16-4888-95F6-5986C0AFE631}" type="presParOf" srcId="{390D1410-0CB7-44D5-903C-C35615DE86E1}" destId="{E9B85894-F3EF-4216-9DD4-962DCF409217}" srcOrd="2" destOrd="0" presId="urn:microsoft.com/office/officeart/2018/2/layout/IconVerticalSolidList"/>
    <dgm:cxn modelId="{BD8D7B70-D5A5-475A-9EAE-2DF74A65E7A7}" type="presParOf" srcId="{390D1410-0CB7-44D5-903C-C35615DE86E1}" destId="{3CBA7321-E2AC-48FD-B351-CE3C9A4CE924}" srcOrd="3" destOrd="0" presId="urn:microsoft.com/office/officeart/2018/2/layout/IconVerticalSolidList"/>
    <dgm:cxn modelId="{A54D5403-F787-4964-8489-63C75BE2EFB6}" type="presParOf" srcId="{05261D3E-3CC7-4C85-9E09-D67FC777908C}" destId="{5E25F319-BBA5-4820-B2FC-14F8D56BF078}" srcOrd="7" destOrd="0" presId="urn:microsoft.com/office/officeart/2018/2/layout/IconVerticalSolidList"/>
    <dgm:cxn modelId="{B5AAF852-AE2E-40BE-BC22-1382A2AD5A44}" type="presParOf" srcId="{05261D3E-3CC7-4C85-9E09-D67FC777908C}" destId="{A9DA4473-F7AD-4D05-A89E-4317469C9CAC}" srcOrd="8" destOrd="0" presId="urn:microsoft.com/office/officeart/2018/2/layout/IconVerticalSolidList"/>
    <dgm:cxn modelId="{80161854-1670-4BD7-9912-A0DFE5201001}" type="presParOf" srcId="{A9DA4473-F7AD-4D05-A89E-4317469C9CAC}" destId="{343A76ED-9DD6-4B0A-830E-16ED952B3D06}" srcOrd="0" destOrd="0" presId="urn:microsoft.com/office/officeart/2018/2/layout/IconVerticalSolidList"/>
    <dgm:cxn modelId="{17AEC66B-BBFF-4EF5-B894-6B5A992F362F}" type="presParOf" srcId="{A9DA4473-F7AD-4D05-A89E-4317469C9CAC}" destId="{C21BED67-1F13-4312-815B-B5C34DAA27F9}" srcOrd="1" destOrd="0" presId="urn:microsoft.com/office/officeart/2018/2/layout/IconVerticalSolidList"/>
    <dgm:cxn modelId="{D35FF1B4-6B78-4ECE-976F-17DFD749DB9F}" type="presParOf" srcId="{A9DA4473-F7AD-4D05-A89E-4317469C9CAC}" destId="{8854FDB6-04FD-4DEB-9AB6-DDB7E532A353}" srcOrd="2" destOrd="0" presId="urn:microsoft.com/office/officeart/2018/2/layout/IconVerticalSolidList"/>
    <dgm:cxn modelId="{00C148E5-B634-4CBF-973D-0F5A3C5E09C8}" type="presParOf" srcId="{A9DA4473-F7AD-4D05-A89E-4317469C9CAC}" destId="{9260EF14-C09B-4543-88B7-7F45704CBA36}" srcOrd="3" destOrd="0" presId="urn:microsoft.com/office/officeart/2018/2/layout/IconVerticalSoli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698387-9DF3-4127-A7DE-FCE3F05A3470}">
      <dsp:nvSpPr>
        <dsp:cNvPr id="0" name=""/>
        <dsp:cNvSpPr/>
      </dsp:nvSpPr>
      <dsp:spPr>
        <a:xfrm>
          <a:off x="0" y="4675"/>
          <a:ext cx="6791323" cy="995920"/>
        </a:xfrm>
        <a:prstGeom prst="rect">
          <a:avLst/>
        </a:prstGeom>
        <a:gradFill flip="none" rotWithShape="1">
          <a:gsLst>
            <a:gs pos="0">
              <a:schemeClr val="dk1">
                <a:lumMod val="67000"/>
              </a:schemeClr>
            </a:gs>
            <a:gs pos="48000">
              <a:schemeClr val="dk1">
                <a:lumMod val="97000"/>
                <a:lumOff val="3000"/>
              </a:schemeClr>
            </a:gs>
            <a:gs pos="100000">
              <a:schemeClr val="dk1">
                <a:lumMod val="60000"/>
                <a:lumOff val="40000"/>
              </a:schemeClr>
            </a:gs>
          </a:gsLst>
          <a:lin ang="16200000" scaled="1"/>
          <a:tileRect/>
        </a:gradFill>
        <a:ln>
          <a:noFill/>
        </a:ln>
        <a:effectLst/>
      </dsp:spPr>
      <dsp:style>
        <a:lnRef idx="0">
          <a:scrgbClr r="0" g="0" b="0"/>
        </a:lnRef>
        <a:fillRef idx="0">
          <a:scrgbClr r="0" g="0" b="0"/>
        </a:fillRef>
        <a:effectRef idx="0">
          <a:scrgbClr r="0" g="0" b="0"/>
        </a:effectRef>
        <a:fontRef idx="minor">
          <a:schemeClr val="lt1"/>
        </a:fontRef>
      </dsp:style>
    </dsp:sp>
    <dsp:sp modelId="{B52E1101-E263-4511-8D8F-5A215C912C41}">
      <dsp:nvSpPr>
        <dsp:cNvPr id="0" name=""/>
        <dsp:cNvSpPr/>
      </dsp:nvSpPr>
      <dsp:spPr>
        <a:xfrm>
          <a:off x="301265" y="228757"/>
          <a:ext cx="547756" cy="547756"/>
        </a:xfrm>
        <a:prstGeom prst="rect">
          <a:avLst/>
        </a:prstGeom>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113ED77-1650-49A8-987A-A13C2A50CEA5}">
      <dsp:nvSpPr>
        <dsp:cNvPr id="0" name=""/>
        <dsp:cNvSpPr/>
      </dsp:nvSpPr>
      <dsp:spPr>
        <a:xfrm>
          <a:off x="1150288" y="4675"/>
          <a:ext cx="5641034" cy="995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402" tIns="105402" rIns="105402" bIns="105402" numCol="1" spcCol="1270" anchor="ctr" anchorCtr="0">
          <a:noAutofit/>
        </a:bodyPr>
        <a:lstStyle/>
        <a:p>
          <a:pPr marL="0" lvl="0" indent="0" algn="l" defTabSz="844550">
            <a:lnSpc>
              <a:spcPct val="90000"/>
            </a:lnSpc>
            <a:spcBef>
              <a:spcPct val="0"/>
            </a:spcBef>
            <a:spcAft>
              <a:spcPct val="35000"/>
            </a:spcAft>
            <a:buNone/>
          </a:pPr>
          <a:r>
            <a:rPr lang="fr-CA" sz="1900" kern="1200" noProof="1">
              <a:solidFill>
                <a:schemeClr val="bg1"/>
              </a:solidFill>
            </a:rPr>
            <a:t>Activité 1 – Explorer le rôle du graphiste</a:t>
          </a:r>
        </a:p>
      </dsp:txBody>
      <dsp:txXfrm>
        <a:off x="1150288" y="4675"/>
        <a:ext cx="5641034" cy="995920"/>
      </dsp:txXfrm>
    </dsp:sp>
    <dsp:sp modelId="{FA3369E0-5B38-4FDD-A9F5-22B9810A03F7}">
      <dsp:nvSpPr>
        <dsp:cNvPr id="0" name=""/>
        <dsp:cNvSpPr/>
      </dsp:nvSpPr>
      <dsp:spPr>
        <a:xfrm>
          <a:off x="0" y="1249576"/>
          <a:ext cx="6791323" cy="995920"/>
        </a:xfrm>
        <a:prstGeom prst="rect">
          <a:avLst/>
        </a:prstGeom>
        <a:solidFill>
          <a:schemeClr val="accent2"/>
        </a:solidFill>
        <a:ln w="12700" cap="flat" cmpd="sng" algn="ctr">
          <a:solidFill>
            <a:schemeClr val="accent2">
              <a:shade val="50000"/>
            </a:schemeClr>
          </a:solidFill>
          <a:prstDash val="solid"/>
          <a:miter lim="800000"/>
        </a:ln>
        <a:effectLst/>
      </dsp:spPr>
      <dsp:style>
        <a:lnRef idx="2">
          <a:schemeClr val="accent2">
            <a:shade val="50000"/>
          </a:schemeClr>
        </a:lnRef>
        <a:fillRef idx="1">
          <a:schemeClr val="accent2"/>
        </a:fillRef>
        <a:effectRef idx="0">
          <a:schemeClr val="accent2"/>
        </a:effectRef>
        <a:fontRef idx="minor">
          <a:schemeClr val="lt1"/>
        </a:fontRef>
      </dsp:style>
    </dsp:sp>
    <dsp:sp modelId="{FADE9C4E-BFE3-4374-BE2C-676ED238ACF2}">
      <dsp:nvSpPr>
        <dsp:cNvPr id="0" name=""/>
        <dsp:cNvSpPr/>
      </dsp:nvSpPr>
      <dsp:spPr>
        <a:xfrm>
          <a:off x="301265" y="1473658"/>
          <a:ext cx="547756" cy="547756"/>
        </a:xfrm>
        <a:prstGeom prst="rect">
          <a:avLst/>
        </a:prstGeom>
        <a:blipFill rotWithShape="1">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C018808-9CEA-4C61-8875-3E922AA167D7}">
      <dsp:nvSpPr>
        <dsp:cNvPr id="0" name=""/>
        <dsp:cNvSpPr/>
      </dsp:nvSpPr>
      <dsp:spPr>
        <a:xfrm>
          <a:off x="1150288" y="1249576"/>
          <a:ext cx="5641034" cy="995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402" tIns="105402" rIns="105402" bIns="105402" numCol="1" spcCol="1270" anchor="ctr" anchorCtr="0">
          <a:noAutofit/>
        </a:bodyPr>
        <a:lstStyle/>
        <a:p>
          <a:pPr marL="0" lvl="0" indent="0" algn="l" defTabSz="844550">
            <a:lnSpc>
              <a:spcPct val="90000"/>
            </a:lnSpc>
            <a:spcBef>
              <a:spcPct val="0"/>
            </a:spcBef>
            <a:spcAft>
              <a:spcPct val="35000"/>
            </a:spcAft>
            <a:buNone/>
          </a:pPr>
          <a:r>
            <a:rPr lang="en-US" sz="1900" kern="1200" noProof="1">
              <a:solidFill>
                <a:schemeClr val="bg1"/>
              </a:solidFill>
            </a:rPr>
            <a:t>Activité 2 – Introduction aux éléments du graphisme</a:t>
          </a:r>
        </a:p>
      </dsp:txBody>
      <dsp:txXfrm>
        <a:off x="1150288" y="1249576"/>
        <a:ext cx="5641034" cy="995920"/>
      </dsp:txXfrm>
    </dsp:sp>
    <dsp:sp modelId="{DB8ABDAA-976A-4A84-A3C3-277080E19DCA}">
      <dsp:nvSpPr>
        <dsp:cNvPr id="0" name=""/>
        <dsp:cNvSpPr/>
      </dsp:nvSpPr>
      <dsp:spPr>
        <a:xfrm>
          <a:off x="0" y="2494477"/>
          <a:ext cx="6791323" cy="995920"/>
        </a:xfrm>
        <a:prstGeom prst="rect">
          <a:avLst/>
        </a:prstGeom>
        <a:gradFill rotWithShape="0">
          <a:gsLst>
            <a:gs pos="0">
              <a:srgbClr val="000000">
                <a:lumMod val="75000"/>
                <a:lumOff val="25000"/>
              </a:srgbClr>
            </a:gs>
            <a:gs pos="15929">
              <a:srgbClr val="000000">
                <a:lumMod val="85000"/>
                <a:lumOff val="15000"/>
              </a:srgbClr>
            </a:gs>
            <a:gs pos="97000">
              <a:srgbClr val="000000">
                <a:lumMod val="85000"/>
                <a:lumOff val="15000"/>
              </a:srgbClr>
            </a:gs>
            <a:gs pos="100000">
              <a:srgbClr val="17B2D1">
                <a:lumMod val="75000"/>
              </a:srgbClr>
            </a:gs>
          </a:gsLst>
          <a:lin ang="10800000" scaled="0"/>
        </a:gradFill>
        <a:ln>
          <a:noFill/>
        </a:ln>
        <a:effectLst/>
      </dsp:spPr>
      <dsp:style>
        <a:lnRef idx="0">
          <a:scrgbClr r="0" g="0" b="0"/>
        </a:lnRef>
        <a:fillRef idx="1">
          <a:scrgbClr r="0" g="0" b="0"/>
        </a:fillRef>
        <a:effectRef idx="0">
          <a:scrgbClr r="0" g="0" b="0"/>
        </a:effectRef>
        <a:fontRef idx="minor"/>
      </dsp:style>
    </dsp:sp>
    <dsp:sp modelId="{D335376E-740A-4A47-BC5B-3381DE731CE0}">
      <dsp:nvSpPr>
        <dsp:cNvPr id="0" name=""/>
        <dsp:cNvSpPr/>
      </dsp:nvSpPr>
      <dsp:spPr>
        <a:xfrm>
          <a:off x="301265" y="2718559"/>
          <a:ext cx="547756" cy="547756"/>
        </a:xfrm>
        <a:prstGeom prst="rect">
          <a:avLst/>
        </a:prstGeom>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409F791-340A-4625-9294-3E680D66DB63}">
      <dsp:nvSpPr>
        <dsp:cNvPr id="0" name=""/>
        <dsp:cNvSpPr/>
      </dsp:nvSpPr>
      <dsp:spPr>
        <a:xfrm>
          <a:off x="1150288" y="2494477"/>
          <a:ext cx="5641034" cy="995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402" tIns="105402" rIns="105402" bIns="105402" numCol="1" spcCol="1270" anchor="ctr" anchorCtr="0">
          <a:noAutofit/>
        </a:bodyPr>
        <a:lstStyle/>
        <a:p>
          <a:pPr marL="0" lvl="0" indent="0" algn="l" defTabSz="844550">
            <a:lnSpc>
              <a:spcPct val="90000"/>
            </a:lnSpc>
            <a:spcBef>
              <a:spcPct val="0"/>
            </a:spcBef>
            <a:spcAft>
              <a:spcPct val="35000"/>
            </a:spcAft>
            <a:buNone/>
          </a:pPr>
          <a:r>
            <a:rPr lang="en-US" sz="1900" kern="1200" noProof="1">
              <a:solidFill>
                <a:schemeClr val="bg1"/>
              </a:solidFill>
            </a:rPr>
            <a:t>Activité 3 – Explorer la puissance de la couleur</a:t>
          </a:r>
        </a:p>
      </dsp:txBody>
      <dsp:txXfrm>
        <a:off x="1150288" y="2494477"/>
        <a:ext cx="5641034" cy="995920"/>
      </dsp:txXfrm>
    </dsp:sp>
    <dsp:sp modelId="{C2FCE80A-DCA0-4D7F-8F72-19CB2337E588}">
      <dsp:nvSpPr>
        <dsp:cNvPr id="0" name=""/>
        <dsp:cNvSpPr/>
      </dsp:nvSpPr>
      <dsp:spPr>
        <a:xfrm>
          <a:off x="0" y="3739377"/>
          <a:ext cx="6791323" cy="995920"/>
        </a:xfrm>
        <a:prstGeom prst="rect">
          <a:avLst/>
        </a:prstGeom>
        <a:gradFill rotWithShape="0">
          <a:gsLst>
            <a:gs pos="0">
              <a:srgbClr val="000000">
                <a:lumMod val="75000"/>
                <a:lumOff val="25000"/>
              </a:srgbClr>
            </a:gs>
            <a:gs pos="15929">
              <a:srgbClr val="000000">
                <a:lumMod val="85000"/>
                <a:lumOff val="15000"/>
              </a:srgbClr>
            </a:gs>
            <a:gs pos="97000">
              <a:srgbClr val="000000">
                <a:lumMod val="85000"/>
                <a:lumOff val="15000"/>
              </a:srgbClr>
            </a:gs>
            <a:gs pos="100000">
              <a:srgbClr val="17B2D1">
                <a:lumMod val="75000"/>
              </a:srgbClr>
            </a:gs>
          </a:gsLst>
          <a:lin ang="10800000" scaled="0"/>
        </a:gradFill>
        <a:ln>
          <a:noFill/>
        </a:ln>
        <a:effectLst/>
      </dsp:spPr>
      <dsp:style>
        <a:lnRef idx="0">
          <a:scrgbClr r="0" g="0" b="0"/>
        </a:lnRef>
        <a:fillRef idx="1">
          <a:scrgbClr r="0" g="0" b="0"/>
        </a:fillRef>
        <a:effectRef idx="0">
          <a:scrgbClr r="0" g="0" b="0"/>
        </a:effectRef>
        <a:fontRef idx="minor"/>
      </dsp:style>
    </dsp:sp>
    <dsp:sp modelId="{1B0B9210-632F-4BB5-B140-1FA20D3CF123}">
      <dsp:nvSpPr>
        <dsp:cNvPr id="0" name=""/>
        <dsp:cNvSpPr/>
      </dsp:nvSpPr>
      <dsp:spPr>
        <a:xfrm>
          <a:off x="301265" y="3963460"/>
          <a:ext cx="547756" cy="547756"/>
        </a:xfrm>
        <a:prstGeom prst="rect">
          <a:avLst/>
        </a:prstGeom>
        <a:blipFill rotWithShape="1">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CBA7321-E2AC-48FD-B351-CE3C9A4CE924}">
      <dsp:nvSpPr>
        <dsp:cNvPr id="0" name=""/>
        <dsp:cNvSpPr/>
      </dsp:nvSpPr>
      <dsp:spPr>
        <a:xfrm>
          <a:off x="1150288" y="3739377"/>
          <a:ext cx="5641034" cy="995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402" tIns="105402" rIns="105402" bIns="105402" numCol="1" spcCol="1270" anchor="ctr" anchorCtr="0">
          <a:noAutofit/>
        </a:bodyPr>
        <a:lstStyle/>
        <a:p>
          <a:pPr marL="0" lvl="0" indent="0" algn="l" defTabSz="844550">
            <a:lnSpc>
              <a:spcPct val="90000"/>
            </a:lnSpc>
            <a:spcBef>
              <a:spcPct val="0"/>
            </a:spcBef>
            <a:spcAft>
              <a:spcPct val="35000"/>
            </a:spcAft>
            <a:buNone/>
          </a:pPr>
          <a:r>
            <a:rPr lang="en-US" sz="1900" kern="1200" noProof="1">
              <a:solidFill>
                <a:schemeClr val="bg1"/>
              </a:solidFill>
            </a:rPr>
            <a:t>Activité 4 – Typographie</a:t>
          </a:r>
        </a:p>
      </dsp:txBody>
      <dsp:txXfrm>
        <a:off x="1150288" y="3739377"/>
        <a:ext cx="5641034" cy="995920"/>
      </dsp:txXfrm>
    </dsp:sp>
    <dsp:sp modelId="{343A76ED-9DD6-4B0A-830E-16ED952B3D06}">
      <dsp:nvSpPr>
        <dsp:cNvPr id="0" name=""/>
        <dsp:cNvSpPr/>
      </dsp:nvSpPr>
      <dsp:spPr>
        <a:xfrm>
          <a:off x="0" y="4984278"/>
          <a:ext cx="6791323" cy="995920"/>
        </a:xfrm>
        <a:prstGeom prst="rect">
          <a:avLst/>
        </a:prstGeom>
        <a:gradFill rotWithShape="0">
          <a:gsLst>
            <a:gs pos="0">
              <a:srgbClr val="000000">
                <a:lumMod val="75000"/>
                <a:lumOff val="25000"/>
              </a:srgbClr>
            </a:gs>
            <a:gs pos="15929">
              <a:srgbClr val="000000">
                <a:lumMod val="85000"/>
                <a:lumOff val="15000"/>
              </a:srgbClr>
            </a:gs>
            <a:gs pos="97000">
              <a:srgbClr val="000000">
                <a:lumMod val="85000"/>
                <a:lumOff val="15000"/>
              </a:srgbClr>
            </a:gs>
            <a:gs pos="100000">
              <a:srgbClr val="17B2D1">
                <a:lumMod val="75000"/>
              </a:srgbClr>
            </a:gs>
          </a:gsLst>
          <a:lin ang="10800000" scaled="0"/>
        </a:gradFill>
        <a:ln>
          <a:noFill/>
        </a:ln>
        <a:effectLst/>
      </dsp:spPr>
      <dsp:style>
        <a:lnRef idx="0">
          <a:scrgbClr r="0" g="0" b="0"/>
        </a:lnRef>
        <a:fillRef idx="1">
          <a:scrgbClr r="0" g="0" b="0"/>
        </a:fillRef>
        <a:effectRef idx="0">
          <a:scrgbClr r="0" g="0" b="0"/>
        </a:effectRef>
        <a:fontRef idx="minor"/>
      </dsp:style>
    </dsp:sp>
    <dsp:sp modelId="{C21BED67-1F13-4312-815B-B5C34DAA27F9}">
      <dsp:nvSpPr>
        <dsp:cNvPr id="0" name=""/>
        <dsp:cNvSpPr/>
      </dsp:nvSpPr>
      <dsp:spPr>
        <a:xfrm>
          <a:off x="301265" y="5208360"/>
          <a:ext cx="547756" cy="547756"/>
        </a:xfrm>
        <a:prstGeom prst="rect">
          <a:avLst/>
        </a:prstGeom>
        <a:blipFill rotWithShape="1">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260EF14-C09B-4543-88B7-7F45704CBA36}">
      <dsp:nvSpPr>
        <dsp:cNvPr id="0" name=""/>
        <dsp:cNvSpPr/>
      </dsp:nvSpPr>
      <dsp:spPr>
        <a:xfrm>
          <a:off x="1150288" y="4984278"/>
          <a:ext cx="5641034" cy="995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402" tIns="105402" rIns="105402" bIns="105402" numCol="1" spcCol="1270" anchor="ctr" anchorCtr="0">
          <a:noAutofit/>
        </a:bodyPr>
        <a:lstStyle/>
        <a:p>
          <a:pPr marL="0" lvl="0" indent="0" algn="l" defTabSz="844550">
            <a:lnSpc>
              <a:spcPct val="90000"/>
            </a:lnSpc>
            <a:spcBef>
              <a:spcPct val="0"/>
            </a:spcBef>
            <a:spcAft>
              <a:spcPct val="35000"/>
            </a:spcAft>
            <a:buNone/>
          </a:pPr>
          <a:r>
            <a:rPr lang="en-US" sz="1900" kern="1200" noProof="1">
              <a:solidFill>
                <a:schemeClr val="bg1"/>
              </a:solidFill>
            </a:rPr>
            <a:t>Travail – Créer une carte de voeux</a:t>
          </a:r>
        </a:p>
      </dsp:txBody>
      <dsp:txXfrm>
        <a:off x="1150288" y="4984278"/>
        <a:ext cx="5641034" cy="995920"/>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BC10188-DC2C-458D-AB41-143A0BE9A31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C9634E15-7196-43FC-B912-C4D8B4A2CE7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8416927-5E9C-4E77-85FE-EE4C81C1DE39}" type="datetimeFigureOut">
              <a:rPr lang="en-US" smtClean="0"/>
              <a:t>3/8/2023</a:t>
            </a:fld>
            <a:endParaRPr lang="en-US" dirty="0"/>
          </a:p>
        </p:txBody>
      </p:sp>
      <p:sp>
        <p:nvSpPr>
          <p:cNvPr id="4" name="Footer Placeholder 3">
            <a:extLst>
              <a:ext uri="{FF2B5EF4-FFF2-40B4-BE49-F238E27FC236}">
                <a16:creationId xmlns:a16="http://schemas.microsoft.com/office/drawing/2014/main" id="{89EA2570-D5B6-41CB-96C2-FFC9944668E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5C31B37-7A69-4C30-9B63-29F8242FC24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389B6C8-888A-401B-9F9B-D41D36B6C3E9}" type="slidenum">
              <a:rPr lang="en-US" smtClean="0"/>
              <a:t>‹#›</a:t>
            </a:fld>
            <a:endParaRPr lang="en-US" dirty="0"/>
          </a:p>
        </p:txBody>
      </p:sp>
    </p:spTree>
    <p:extLst>
      <p:ext uri="{BB962C8B-B14F-4D97-AF65-F5344CB8AC3E}">
        <p14:creationId xmlns:p14="http://schemas.microsoft.com/office/powerpoint/2010/main" val="24131000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798B7E-6604-4F74-86DB-B30627D56244}" type="datetimeFigureOut">
              <a:rPr lang="en-US" smtClean="0"/>
              <a:t>3/8/2023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F28A1F-3E69-47E5-AE93-E7F2155A242D}" type="slidenum">
              <a:rPr lang="en-US" smtClean="0"/>
              <a:t>‹#›</a:t>
            </a:fld>
            <a:endParaRPr lang="en-US" dirty="0"/>
          </a:p>
        </p:txBody>
      </p:sp>
    </p:spTree>
    <p:extLst>
      <p:ext uri="{BB962C8B-B14F-4D97-AF65-F5344CB8AC3E}">
        <p14:creationId xmlns:p14="http://schemas.microsoft.com/office/powerpoint/2010/main" val="20759332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dirty="0"/>
          </a:p>
        </p:txBody>
      </p:sp>
      <p:sp>
        <p:nvSpPr>
          <p:cNvPr id="4" name="Slide Number Placeholder 3"/>
          <p:cNvSpPr>
            <a:spLocks noGrp="1"/>
          </p:cNvSpPr>
          <p:nvPr>
            <p:ph type="sldNum" sz="quarter" idx="5"/>
          </p:nvPr>
        </p:nvSpPr>
        <p:spPr/>
        <p:txBody>
          <a:bodyPr/>
          <a:lstStyle/>
          <a:p>
            <a:fld id="{D3F28A1F-3E69-47E5-AE93-E7F2155A242D}" type="slidenum">
              <a:rPr lang="en-US" smtClean="0"/>
              <a:t>3</a:t>
            </a:fld>
            <a:endParaRPr lang="en-US" dirty="0"/>
          </a:p>
        </p:txBody>
      </p:sp>
    </p:spTree>
    <p:extLst>
      <p:ext uri="{BB962C8B-B14F-4D97-AF65-F5344CB8AC3E}">
        <p14:creationId xmlns:p14="http://schemas.microsoft.com/office/powerpoint/2010/main" val="26965476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dirty="0"/>
          </a:p>
        </p:txBody>
      </p:sp>
      <p:sp>
        <p:nvSpPr>
          <p:cNvPr id="4" name="Slide Number Placeholder 3"/>
          <p:cNvSpPr>
            <a:spLocks noGrp="1"/>
          </p:cNvSpPr>
          <p:nvPr>
            <p:ph type="sldNum" sz="quarter" idx="5"/>
          </p:nvPr>
        </p:nvSpPr>
        <p:spPr/>
        <p:txBody>
          <a:bodyPr/>
          <a:lstStyle/>
          <a:p>
            <a:fld id="{D3F28A1F-3E69-47E5-AE93-E7F2155A242D}" type="slidenum">
              <a:rPr lang="en-US" smtClean="0"/>
              <a:t>12</a:t>
            </a:fld>
            <a:endParaRPr lang="en-US" dirty="0"/>
          </a:p>
        </p:txBody>
      </p:sp>
    </p:spTree>
    <p:extLst>
      <p:ext uri="{BB962C8B-B14F-4D97-AF65-F5344CB8AC3E}">
        <p14:creationId xmlns:p14="http://schemas.microsoft.com/office/powerpoint/2010/main" val="30353921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CA" dirty="0" err="1"/>
              <a:t>Unsplash</a:t>
            </a:r>
            <a:r>
              <a:rPr lang="en-CA" dirty="0"/>
              <a:t> </a:t>
            </a:r>
          </a:p>
        </p:txBody>
      </p:sp>
      <p:sp>
        <p:nvSpPr>
          <p:cNvPr id="4" name="Slide Number Placeholder 3"/>
          <p:cNvSpPr>
            <a:spLocks noGrp="1"/>
          </p:cNvSpPr>
          <p:nvPr>
            <p:ph type="sldNum" sz="quarter" idx="5"/>
          </p:nvPr>
        </p:nvSpPr>
        <p:spPr/>
        <p:txBody>
          <a:bodyPr/>
          <a:lstStyle/>
          <a:p>
            <a:fld id="{D3F28A1F-3E69-47E5-AE93-E7F2155A242D}" type="slidenum">
              <a:rPr lang="en-US" smtClean="0"/>
              <a:t>13</a:t>
            </a:fld>
            <a:endParaRPr lang="en-US" dirty="0"/>
          </a:p>
        </p:txBody>
      </p:sp>
    </p:spTree>
    <p:extLst>
      <p:ext uri="{BB962C8B-B14F-4D97-AF65-F5344CB8AC3E}">
        <p14:creationId xmlns:p14="http://schemas.microsoft.com/office/powerpoint/2010/main" val="8746855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200" b="0" i="0" kern="1200" dirty="0">
                <a:solidFill>
                  <a:schemeClr val="tx1"/>
                </a:solidFill>
                <a:effectLst/>
                <a:latin typeface="+mn-lt"/>
                <a:ea typeface="+mn-ea"/>
                <a:cs typeface="+mn-cs"/>
              </a:rPr>
              <a:t>Lines are the most basic elements of design. They come in all shapes, sizes, and colors. Once you start noticing them, you’ll see grids all around you. Lines have direction; they can be visible or invisible and can help direct the eye to a specific spot. The thickness of a line can also communicate certain cues. Bold and thick lines can draw attention, while thin lines are the opposite</a:t>
            </a:r>
            <a:endParaRPr lang="en-CA" dirty="0"/>
          </a:p>
          <a:p>
            <a:pPr algn="l"/>
            <a:endParaRPr lang="en-CA" dirty="0"/>
          </a:p>
        </p:txBody>
      </p:sp>
      <p:sp>
        <p:nvSpPr>
          <p:cNvPr id="4" name="Slide Number Placeholder 3"/>
          <p:cNvSpPr>
            <a:spLocks noGrp="1"/>
          </p:cNvSpPr>
          <p:nvPr>
            <p:ph type="sldNum" sz="quarter" idx="5"/>
          </p:nvPr>
        </p:nvSpPr>
        <p:spPr/>
        <p:txBody>
          <a:bodyPr/>
          <a:lstStyle/>
          <a:p>
            <a:fld id="{D3F28A1F-3E69-47E5-AE93-E7F2155A242D}" type="slidenum">
              <a:rPr lang="en-US" smtClean="0"/>
              <a:t>4</a:t>
            </a:fld>
            <a:endParaRPr lang="en-US" dirty="0"/>
          </a:p>
        </p:txBody>
      </p:sp>
    </p:spTree>
    <p:extLst>
      <p:ext uri="{BB962C8B-B14F-4D97-AF65-F5344CB8AC3E}">
        <p14:creationId xmlns:p14="http://schemas.microsoft.com/office/powerpoint/2010/main" val="4856465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Most if not all layouts contain invisible lines. Grids are made of multiple lines and lend structure to a page. Lines can be used to create demarcation on a specific section of a design. Depending on the form of the line, you can convey different moods. A simple line can carry so much—for instance, a squiggly line is perceived as young and fun compared to a straight line.</a:t>
            </a:r>
          </a:p>
          <a:p>
            <a:r>
              <a:rPr lang="en-US" sz="1200" b="0" i="0" kern="1200" dirty="0">
                <a:solidFill>
                  <a:schemeClr val="tx1"/>
                </a:solidFill>
                <a:effectLst/>
                <a:latin typeface="+mn-lt"/>
                <a:ea typeface="+mn-ea"/>
                <a:cs typeface="+mn-cs"/>
              </a:rPr>
              <a:t>Lines don't necessarily have to be solid. Dashed and dotted lines can also be used and have a friendlier feel than a solid line. Straight lines usually come across as a steady and static element. On the other hand, curved lines are dynamic and give energy to your design.</a:t>
            </a:r>
          </a:p>
          <a:p>
            <a:pPr algn="l"/>
            <a:endParaRPr lang="en-CA" dirty="0"/>
          </a:p>
        </p:txBody>
      </p:sp>
      <p:sp>
        <p:nvSpPr>
          <p:cNvPr id="4" name="Slide Number Placeholder 3"/>
          <p:cNvSpPr>
            <a:spLocks noGrp="1"/>
          </p:cNvSpPr>
          <p:nvPr>
            <p:ph type="sldNum" sz="quarter" idx="5"/>
          </p:nvPr>
        </p:nvSpPr>
        <p:spPr/>
        <p:txBody>
          <a:bodyPr/>
          <a:lstStyle/>
          <a:p>
            <a:fld id="{D3F28A1F-3E69-47E5-AE93-E7F2155A242D}" type="slidenum">
              <a:rPr lang="en-US" smtClean="0"/>
              <a:t>5</a:t>
            </a:fld>
            <a:endParaRPr lang="en-US" dirty="0"/>
          </a:p>
        </p:txBody>
      </p:sp>
    </p:spTree>
    <p:extLst>
      <p:ext uri="{BB962C8B-B14F-4D97-AF65-F5344CB8AC3E}">
        <p14:creationId xmlns:p14="http://schemas.microsoft.com/office/powerpoint/2010/main" val="34243279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dirty="0"/>
          </a:p>
        </p:txBody>
      </p:sp>
      <p:sp>
        <p:nvSpPr>
          <p:cNvPr id="4" name="Slide Number Placeholder 3"/>
          <p:cNvSpPr>
            <a:spLocks noGrp="1"/>
          </p:cNvSpPr>
          <p:nvPr>
            <p:ph type="sldNum" sz="quarter" idx="5"/>
          </p:nvPr>
        </p:nvSpPr>
        <p:spPr/>
        <p:txBody>
          <a:bodyPr/>
          <a:lstStyle/>
          <a:p>
            <a:fld id="{D3F28A1F-3E69-47E5-AE93-E7F2155A242D}" type="slidenum">
              <a:rPr lang="en-US" smtClean="0"/>
              <a:t>6</a:t>
            </a:fld>
            <a:endParaRPr lang="en-US" dirty="0"/>
          </a:p>
        </p:txBody>
      </p:sp>
    </p:spTree>
    <p:extLst>
      <p:ext uri="{BB962C8B-B14F-4D97-AF65-F5344CB8AC3E}">
        <p14:creationId xmlns:p14="http://schemas.microsoft.com/office/powerpoint/2010/main" val="4282704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dirty="0"/>
          </a:p>
        </p:txBody>
      </p:sp>
      <p:sp>
        <p:nvSpPr>
          <p:cNvPr id="4" name="Slide Number Placeholder 3"/>
          <p:cNvSpPr>
            <a:spLocks noGrp="1"/>
          </p:cNvSpPr>
          <p:nvPr>
            <p:ph type="sldNum" sz="quarter" idx="5"/>
          </p:nvPr>
        </p:nvSpPr>
        <p:spPr/>
        <p:txBody>
          <a:bodyPr/>
          <a:lstStyle/>
          <a:p>
            <a:fld id="{D3F28A1F-3E69-47E5-AE93-E7F2155A242D}" type="slidenum">
              <a:rPr lang="en-US" smtClean="0"/>
              <a:t>7</a:t>
            </a:fld>
            <a:endParaRPr lang="en-US" dirty="0"/>
          </a:p>
        </p:txBody>
      </p:sp>
    </p:spTree>
    <p:extLst>
      <p:ext uri="{BB962C8B-B14F-4D97-AF65-F5344CB8AC3E}">
        <p14:creationId xmlns:p14="http://schemas.microsoft.com/office/powerpoint/2010/main" val="15051620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dirty="0"/>
          </a:p>
        </p:txBody>
      </p:sp>
      <p:sp>
        <p:nvSpPr>
          <p:cNvPr id="4" name="Slide Number Placeholder 3"/>
          <p:cNvSpPr>
            <a:spLocks noGrp="1"/>
          </p:cNvSpPr>
          <p:nvPr>
            <p:ph type="sldNum" sz="quarter" idx="5"/>
          </p:nvPr>
        </p:nvSpPr>
        <p:spPr/>
        <p:txBody>
          <a:bodyPr/>
          <a:lstStyle/>
          <a:p>
            <a:fld id="{D3F28A1F-3E69-47E5-AE93-E7F2155A242D}" type="slidenum">
              <a:rPr lang="en-US" smtClean="0"/>
              <a:t>8</a:t>
            </a:fld>
            <a:endParaRPr lang="en-US" dirty="0"/>
          </a:p>
        </p:txBody>
      </p:sp>
    </p:spTree>
    <p:extLst>
      <p:ext uri="{BB962C8B-B14F-4D97-AF65-F5344CB8AC3E}">
        <p14:creationId xmlns:p14="http://schemas.microsoft.com/office/powerpoint/2010/main" val="15790957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dirty="0"/>
          </a:p>
        </p:txBody>
      </p:sp>
      <p:sp>
        <p:nvSpPr>
          <p:cNvPr id="4" name="Slide Number Placeholder 3"/>
          <p:cNvSpPr>
            <a:spLocks noGrp="1"/>
          </p:cNvSpPr>
          <p:nvPr>
            <p:ph type="sldNum" sz="quarter" idx="5"/>
          </p:nvPr>
        </p:nvSpPr>
        <p:spPr/>
        <p:txBody>
          <a:bodyPr/>
          <a:lstStyle/>
          <a:p>
            <a:fld id="{D3F28A1F-3E69-47E5-AE93-E7F2155A242D}" type="slidenum">
              <a:rPr lang="en-US" smtClean="0"/>
              <a:t>9</a:t>
            </a:fld>
            <a:endParaRPr lang="en-US" dirty="0"/>
          </a:p>
        </p:txBody>
      </p:sp>
    </p:spTree>
    <p:extLst>
      <p:ext uri="{BB962C8B-B14F-4D97-AF65-F5344CB8AC3E}">
        <p14:creationId xmlns:p14="http://schemas.microsoft.com/office/powerpoint/2010/main" val="11771269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dirty="0"/>
          </a:p>
        </p:txBody>
      </p:sp>
      <p:sp>
        <p:nvSpPr>
          <p:cNvPr id="4" name="Slide Number Placeholder 3"/>
          <p:cNvSpPr>
            <a:spLocks noGrp="1"/>
          </p:cNvSpPr>
          <p:nvPr>
            <p:ph type="sldNum" sz="quarter" idx="5"/>
          </p:nvPr>
        </p:nvSpPr>
        <p:spPr/>
        <p:txBody>
          <a:bodyPr/>
          <a:lstStyle/>
          <a:p>
            <a:fld id="{D3F28A1F-3E69-47E5-AE93-E7F2155A242D}" type="slidenum">
              <a:rPr lang="en-US" smtClean="0"/>
              <a:t>10</a:t>
            </a:fld>
            <a:endParaRPr lang="en-US" dirty="0"/>
          </a:p>
        </p:txBody>
      </p:sp>
    </p:spTree>
    <p:extLst>
      <p:ext uri="{BB962C8B-B14F-4D97-AF65-F5344CB8AC3E}">
        <p14:creationId xmlns:p14="http://schemas.microsoft.com/office/powerpoint/2010/main" val="35627983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dirty="0"/>
          </a:p>
        </p:txBody>
      </p:sp>
      <p:sp>
        <p:nvSpPr>
          <p:cNvPr id="4" name="Slide Number Placeholder 3"/>
          <p:cNvSpPr>
            <a:spLocks noGrp="1"/>
          </p:cNvSpPr>
          <p:nvPr>
            <p:ph type="sldNum" sz="quarter" idx="5"/>
          </p:nvPr>
        </p:nvSpPr>
        <p:spPr/>
        <p:txBody>
          <a:bodyPr/>
          <a:lstStyle/>
          <a:p>
            <a:fld id="{D3F28A1F-3E69-47E5-AE93-E7F2155A242D}" type="slidenum">
              <a:rPr lang="en-US" smtClean="0"/>
              <a:t>11</a:t>
            </a:fld>
            <a:endParaRPr lang="en-US" dirty="0"/>
          </a:p>
        </p:txBody>
      </p:sp>
    </p:spTree>
    <p:extLst>
      <p:ext uri="{BB962C8B-B14F-4D97-AF65-F5344CB8AC3E}">
        <p14:creationId xmlns:p14="http://schemas.microsoft.com/office/powerpoint/2010/main" val="12478731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798B13-3B32-4354-B2B5-3165F2F6E65F}"/>
              </a:ext>
            </a:extLst>
          </p:cNvPr>
          <p:cNvSpPr>
            <a:spLocks noGrp="1"/>
          </p:cNvSpPr>
          <p:nvPr>
            <p:ph type="title"/>
          </p:nvPr>
        </p:nvSpPr>
        <p:spPr>
          <a:xfrm>
            <a:off x="7873611" y="1676409"/>
            <a:ext cx="3923999" cy="2436592"/>
          </a:xfrm>
        </p:spPr>
        <p:txBody>
          <a:bodyPr lIns="0" tIns="0" rIns="0" bIns="0" anchor="b">
            <a:noAutofit/>
          </a:bodyPr>
          <a:lstStyle>
            <a:lvl1pPr>
              <a:lnSpc>
                <a:spcPct val="70000"/>
              </a:lnSpc>
              <a:defRPr sz="7200" spc="-300"/>
            </a:lvl1p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16BB88CF-DF4F-4857-8602-72BCF5DDCDA1}"/>
              </a:ext>
            </a:extLst>
          </p:cNvPr>
          <p:cNvSpPr>
            <a:spLocks noGrp="1"/>
          </p:cNvSpPr>
          <p:nvPr>
            <p:ph type="body" sz="half" idx="2" hasCustomPrompt="1"/>
          </p:nvPr>
        </p:nvSpPr>
        <p:spPr>
          <a:xfrm>
            <a:off x="7873612" y="4611901"/>
            <a:ext cx="3924000" cy="684000"/>
          </a:xfrm>
        </p:spPr>
        <p:txBody>
          <a:bodyPr lIns="0" tIns="0" rIns="0" bIns="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cxnSp>
        <p:nvCxnSpPr>
          <p:cNvPr id="12" name="Straight Connector 11">
            <a:extLst>
              <a:ext uri="{FF2B5EF4-FFF2-40B4-BE49-F238E27FC236}">
                <a16:creationId xmlns:a16="http://schemas.microsoft.com/office/drawing/2014/main" id="{A7EEBB7C-1679-4665-8688-1FA973E73DC1}"/>
              </a:ext>
            </a:extLst>
          </p:cNvPr>
          <p:cNvCxnSpPr/>
          <p:nvPr userDrawn="1"/>
        </p:nvCxnSpPr>
        <p:spPr>
          <a:xfrm>
            <a:off x="7874732" y="4373775"/>
            <a:ext cx="3924000" cy="0"/>
          </a:xfrm>
          <a:prstGeom prst="line">
            <a:avLst/>
          </a:prstGeom>
          <a:ln w="63500">
            <a:gradFill>
              <a:gsLst>
                <a:gs pos="0">
                  <a:schemeClr val="accent2"/>
                </a:gs>
                <a:gs pos="100000">
                  <a:schemeClr val="accent2">
                    <a:lumMod val="50000"/>
                  </a:schemeClr>
                </a:gs>
              </a:gsLst>
              <a:lin ang="0" scaled="0"/>
            </a:gradFill>
            <a:round/>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F1E3214F-3A93-4A1C-920D-D86BE35A58FB}"/>
              </a:ext>
            </a:extLst>
          </p:cNvPr>
          <p:cNvSpPr/>
          <p:nvPr userDrawn="1"/>
        </p:nvSpPr>
        <p:spPr>
          <a:xfrm>
            <a:off x="0" y="1"/>
            <a:ext cx="7512000" cy="6721472"/>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a:extLst>
              <a:ext uri="{FF2B5EF4-FFF2-40B4-BE49-F238E27FC236}">
                <a16:creationId xmlns:a16="http://schemas.microsoft.com/office/drawing/2014/main" id="{213E97E5-C83B-444A-8C07-35D699E7C342}"/>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22265322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1AB651-5612-4E6A-9B35-A555D082EC2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81389A2-D77B-40CA-AD1E-0178AEFAD15A}"/>
              </a:ext>
            </a:extLst>
          </p:cNvPr>
          <p:cNvSpPr>
            <a:spLocks noGrp="1"/>
          </p:cNvSpPr>
          <p:nvPr>
            <p:ph sz="half" idx="1"/>
          </p:nvPr>
        </p:nvSpPr>
        <p:spPr>
          <a:xfrm>
            <a:off x="838200" y="1825625"/>
            <a:ext cx="5181600" cy="435133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A1DCA993-CBEA-48C5-BD35-50ABDFF64065}"/>
              </a:ext>
            </a:extLst>
          </p:cNvPr>
          <p:cNvSpPr>
            <a:spLocks noGrp="1"/>
          </p:cNvSpPr>
          <p:nvPr>
            <p:ph sz="half" idx="2"/>
          </p:nvPr>
        </p:nvSpPr>
        <p:spPr>
          <a:xfrm>
            <a:off x="6172200" y="1825625"/>
            <a:ext cx="5181600" cy="435133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4">
            <a:extLst>
              <a:ext uri="{FF2B5EF4-FFF2-40B4-BE49-F238E27FC236}">
                <a16:creationId xmlns:a16="http://schemas.microsoft.com/office/drawing/2014/main" id="{B88ED8E0-95EC-469F-9B7E-562FBDFDE6CC}"/>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6463448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776F88-2A37-410D-A685-E455AF3D07B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C764B46-B015-44F7-8DC0-AFB8D275E48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D3C8232-2077-497A-9142-B787E2B03A73}"/>
              </a:ext>
            </a:extLst>
          </p:cNvPr>
          <p:cNvSpPr>
            <a:spLocks noGrp="1"/>
          </p:cNvSpPr>
          <p:nvPr>
            <p:ph sz="half" idx="2"/>
          </p:nvPr>
        </p:nvSpPr>
        <p:spPr>
          <a:xfrm>
            <a:off x="839788" y="2505075"/>
            <a:ext cx="5157787" cy="368458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AAF6077C-D913-4FD0-B6E0-6D70BEFD40E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3905DBB-3AA9-4435-AC97-732293FDE7EF}"/>
              </a:ext>
            </a:extLst>
          </p:cNvPr>
          <p:cNvSpPr>
            <a:spLocks noGrp="1"/>
          </p:cNvSpPr>
          <p:nvPr>
            <p:ph sz="quarter" idx="4"/>
          </p:nvPr>
        </p:nvSpPr>
        <p:spPr>
          <a:xfrm>
            <a:off x="6172200" y="2505075"/>
            <a:ext cx="5183188" cy="368458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1954C901-FCAF-4DFB-A621-6A969641CA73}"/>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22921455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F2623-2255-4BBA-9577-B3A3FD2AE8E8}"/>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5259F0F0-5E7C-4FC9-8E90-6ADCD7A714B6}"/>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31055322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A9D3FFB-BE14-4D90-A515-10EDD1BEE6F1}"/>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36276739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451E51-BE82-4B1B-9CB6-89C26464DBE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4CCBF8C-3CF7-47E6-9AB0-15584178B44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D07DA3C-0298-45CF-AFC3-41031C0763E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Slide Number Placeholder 4">
            <a:extLst>
              <a:ext uri="{FF2B5EF4-FFF2-40B4-BE49-F238E27FC236}">
                <a16:creationId xmlns:a16="http://schemas.microsoft.com/office/drawing/2014/main" id="{F7C4FF87-D01E-416B-9EF8-E107C4EDDC42}"/>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3985334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798B13-3B32-4354-B2B5-3165F2F6E65F}"/>
              </a:ext>
            </a:extLst>
          </p:cNvPr>
          <p:cNvSpPr>
            <a:spLocks noGrp="1"/>
          </p:cNvSpPr>
          <p:nvPr>
            <p:ph type="title"/>
          </p:nvPr>
        </p:nvSpPr>
        <p:spPr>
          <a:xfrm>
            <a:off x="7873611" y="1676409"/>
            <a:ext cx="3923999" cy="2436592"/>
          </a:xfrm>
        </p:spPr>
        <p:txBody>
          <a:bodyPr lIns="0" tIns="0" rIns="0" bIns="0" anchor="b">
            <a:noAutofit/>
          </a:bodyPr>
          <a:lstStyle>
            <a:lvl1pPr>
              <a:lnSpc>
                <a:spcPct val="70000"/>
              </a:lnSpc>
              <a:defRPr sz="7200" spc="-300"/>
            </a:lvl1p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16BB88CF-DF4F-4857-8602-72BCF5DDCDA1}"/>
              </a:ext>
            </a:extLst>
          </p:cNvPr>
          <p:cNvSpPr>
            <a:spLocks noGrp="1"/>
          </p:cNvSpPr>
          <p:nvPr>
            <p:ph type="body" sz="half" idx="2" hasCustomPrompt="1"/>
          </p:nvPr>
        </p:nvSpPr>
        <p:spPr>
          <a:xfrm>
            <a:off x="7873612" y="4611901"/>
            <a:ext cx="3924000" cy="684000"/>
          </a:xfrm>
        </p:spPr>
        <p:txBody>
          <a:bodyPr lIns="0" tIns="0" rIns="0" bIns="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cxnSp>
        <p:nvCxnSpPr>
          <p:cNvPr id="12" name="Straight Connector 11">
            <a:extLst>
              <a:ext uri="{FF2B5EF4-FFF2-40B4-BE49-F238E27FC236}">
                <a16:creationId xmlns:a16="http://schemas.microsoft.com/office/drawing/2014/main" id="{A7EEBB7C-1679-4665-8688-1FA973E73DC1}"/>
              </a:ext>
            </a:extLst>
          </p:cNvPr>
          <p:cNvCxnSpPr/>
          <p:nvPr userDrawn="1"/>
        </p:nvCxnSpPr>
        <p:spPr>
          <a:xfrm>
            <a:off x="7874732" y="4373775"/>
            <a:ext cx="3924000" cy="0"/>
          </a:xfrm>
          <a:prstGeom prst="line">
            <a:avLst/>
          </a:prstGeom>
          <a:ln w="63500">
            <a:gradFill>
              <a:gsLst>
                <a:gs pos="0">
                  <a:schemeClr val="accent2"/>
                </a:gs>
                <a:gs pos="100000">
                  <a:schemeClr val="accent2">
                    <a:lumMod val="50000"/>
                  </a:schemeClr>
                </a:gs>
              </a:gsLst>
              <a:lin ang="0" scaled="0"/>
            </a:gradFill>
            <a:round/>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F1E3214F-3A93-4A1C-920D-D86BE35A58FB}"/>
              </a:ext>
            </a:extLst>
          </p:cNvPr>
          <p:cNvSpPr/>
          <p:nvPr userDrawn="1"/>
        </p:nvSpPr>
        <p:spPr>
          <a:xfrm>
            <a:off x="0" y="1"/>
            <a:ext cx="7512000" cy="6721472"/>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a:extLst>
              <a:ext uri="{FF2B5EF4-FFF2-40B4-BE49-F238E27FC236}">
                <a16:creationId xmlns:a16="http://schemas.microsoft.com/office/drawing/2014/main" id="{213E97E5-C83B-444A-8C07-35D699E7C342}"/>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
        <p:nvSpPr>
          <p:cNvPr id="8" name="Picture Placeholder 2">
            <a:extLst>
              <a:ext uri="{FF2B5EF4-FFF2-40B4-BE49-F238E27FC236}">
                <a16:creationId xmlns:a16="http://schemas.microsoft.com/office/drawing/2014/main" id="{2641ECAC-0557-4843-8433-067E4414E2F5}"/>
              </a:ext>
            </a:extLst>
          </p:cNvPr>
          <p:cNvSpPr>
            <a:spLocks noGrp="1"/>
          </p:cNvSpPr>
          <p:nvPr>
            <p:ph type="pic" idx="1" hasCustomPrompt="1"/>
          </p:nvPr>
        </p:nvSpPr>
        <p:spPr>
          <a:xfrm>
            <a:off x="-1" y="0"/>
            <a:ext cx="7512001" cy="6727855"/>
          </a:xfrm>
          <a:solidFill>
            <a:schemeClr val="tx1">
              <a:lumMod val="85000"/>
              <a:lumOff val="15000"/>
            </a:schemeClr>
          </a:solidFill>
        </p:spPr>
        <p:txBody>
          <a:bodyPr anchor="ctr">
            <a:normAutofit/>
          </a:bodyPr>
          <a:lstStyle>
            <a:lvl1pPr marL="0" indent="0" algn="ctr">
              <a:buNone/>
              <a:defRPr sz="1400" i="1"/>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Insert Your Picture Here</a:t>
            </a:r>
          </a:p>
        </p:txBody>
      </p:sp>
    </p:spTree>
    <p:extLst>
      <p:ext uri="{BB962C8B-B14F-4D97-AF65-F5344CB8AC3E}">
        <p14:creationId xmlns:p14="http://schemas.microsoft.com/office/powerpoint/2010/main" val="33943833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1AD08-4E28-4191-9B62-EAD61608E5CF}"/>
              </a:ext>
            </a:extLst>
          </p:cNvPr>
          <p:cNvSpPr>
            <a:spLocks noGrp="1"/>
          </p:cNvSpPr>
          <p:nvPr>
            <p:ph type="title"/>
          </p:nvPr>
        </p:nvSpPr>
        <p:spPr>
          <a:xfrm>
            <a:off x="838200" y="611076"/>
            <a:ext cx="6273800" cy="833663"/>
          </a:xfrm>
          <a:solidFill>
            <a:schemeClr val="accent2">
              <a:lumMod val="50000"/>
            </a:schemeClr>
          </a:solidFill>
        </p:spPr>
        <p:txBody>
          <a:bodyPr tIns="108000" bIns="108000">
            <a:spAutoFit/>
          </a:bodyPr>
          <a:lstStyle>
            <a:lvl1pPr>
              <a:lnSpc>
                <a:spcPct val="100000"/>
              </a:lnSpc>
              <a:defRPr sz="4000"/>
            </a:lvl1pPr>
          </a:lstStyle>
          <a:p>
            <a:r>
              <a:rPr lang="en-US"/>
              <a:t>Click to edit Master title style</a:t>
            </a:r>
          </a:p>
        </p:txBody>
      </p:sp>
      <p:sp>
        <p:nvSpPr>
          <p:cNvPr id="3" name="Content Placeholder 2">
            <a:extLst>
              <a:ext uri="{FF2B5EF4-FFF2-40B4-BE49-F238E27FC236}">
                <a16:creationId xmlns:a16="http://schemas.microsoft.com/office/drawing/2014/main" id="{90BF853D-76DB-46F3-AF6C-1E77C8E06AA9}"/>
              </a:ext>
            </a:extLst>
          </p:cNvPr>
          <p:cNvSpPr>
            <a:spLocks noGrp="1"/>
          </p:cNvSpPr>
          <p:nvPr>
            <p:ph idx="1"/>
          </p:nvPr>
        </p:nvSpPr>
        <p:spPr>
          <a:xfrm>
            <a:off x="838200" y="1825625"/>
            <a:ext cx="6273800" cy="435133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a:extLst>
              <a:ext uri="{FF2B5EF4-FFF2-40B4-BE49-F238E27FC236}">
                <a16:creationId xmlns:a16="http://schemas.microsoft.com/office/drawing/2014/main" id="{0660D61A-B9FD-4DFF-AC42-4069DAFE238C}"/>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3839236654"/>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Wide">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1AD08-4E28-4191-9B62-EAD61608E5CF}"/>
              </a:ext>
            </a:extLst>
          </p:cNvPr>
          <p:cNvSpPr>
            <a:spLocks noGrp="1"/>
          </p:cNvSpPr>
          <p:nvPr>
            <p:ph type="title"/>
          </p:nvPr>
        </p:nvSpPr>
        <p:spPr>
          <a:xfrm>
            <a:off x="838200" y="611077"/>
            <a:ext cx="6273800" cy="833663"/>
          </a:xfrm>
          <a:solidFill>
            <a:schemeClr val="accent2">
              <a:lumMod val="50000"/>
            </a:schemeClr>
          </a:solidFill>
        </p:spPr>
        <p:txBody>
          <a:bodyPr vert="horz" lIns="91440" tIns="108000" rIns="91440" bIns="108000" rtlCol="0" anchor="ctr">
            <a:spAutoFit/>
          </a:bodyPr>
          <a:lstStyle>
            <a:lvl1pPr>
              <a:defRPr lang="en-US" sz="4000"/>
            </a:lvl1pPr>
          </a:lstStyle>
          <a:p>
            <a:pPr lvl="0">
              <a:lnSpc>
                <a:spcPct val="100000"/>
              </a:lnSpc>
            </a:pPr>
            <a:r>
              <a:rPr lang="en-US"/>
              <a:t>Click to edit Master title style</a:t>
            </a:r>
            <a:endParaRPr lang="en-US" dirty="0"/>
          </a:p>
        </p:txBody>
      </p:sp>
      <p:sp>
        <p:nvSpPr>
          <p:cNvPr id="3" name="Content Placeholder 2">
            <a:extLst>
              <a:ext uri="{FF2B5EF4-FFF2-40B4-BE49-F238E27FC236}">
                <a16:creationId xmlns:a16="http://schemas.microsoft.com/office/drawing/2014/main" id="{90BF853D-76DB-46F3-AF6C-1E77C8E06AA9}"/>
              </a:ext>
            </a:extLst>
          </p:cNvPr>
          <p:cNvSpPr>
            <a:spLocks noGrp="1"/>
          </p:cNvSpPr>
          <p:nvPr>
            <p:ph idx="1"/>
          </p:nvPr>
        </p:nvSpPr>
        <p:spPr>
          <a:xfrm>
            <a:off x="838200" y="1825625"/>
            <a:ext cx="10515600" cy="435133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a:extLst>
              <a:ext uri="{FF2B5EF4-FFF2-40B4-BE49-F238E27FC236}">
                <a16:creationId xmlns:a16="http://schemas.microsoft.com/office/drawing/2014/main" id="{0660D61A-B9FD-4DFF-AC42-4069DAFE238C}"/>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1594571051"/>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Right">
    <p:spTree>
      <p:nvGrpSpPr>
        <p:cNvPr id="1" name=""/>
        <p:cNvGrpSpPr/>
        <p:nvPr/>
      </p:nvGrpSpPr>
      <p:grpSpPr>
        <a:xfrm>
          <a:off x="0" y="0"/>
          <a:ext cx="0" cy="0"/>
          <a:chOff x="0" y="0"/>
          <a:chExt cx="0" cy="0"/>
        </a:xfrm>
      </p:grpSpPr>
      <p:sp>
        <p:nvSpPr>
          <p:cNvPr id="7" name="Picture Placeholder 2">
            <a:extLst>
              <a:ext uri="{FF2B5EF4-FFF2-40B4-BE49-F238E27FC236}">
                <a16:creationId xmlns:a16="http://schemas.microsoft.com/office/drawing/2014/main" id="{6D3C5ED2-B01D-4104-B193-BC78D76A4646}"/>
              </a:ext>
            </a:extLst>
          </p:cNvPr>
          <p:cNvSpPr>
            <a:spLocks noGrp="1"/>
          </p:cNvSpPr>
          <p:nvPr>
            <p:ph type="pic" idx="11" hasCustomPrompt="1"/>
          </p:nvPr>
        </p:nvSpPr>
        <p:spPr>
          <a:xfrm>
            <a:off x="0" y="0"/>
            <a:ext cx="6305550" cy="6721475"/>
          </a:xfrm>
          <a:noFill/>
        </p:spPr>
        <p:txBody>
          <a:bodyPr anchor="ctr">
            <a:normAutofit/>
          </a:bodyPr>
          <a:lstStyle>
            <a:lvl1pPr marL="0" indent="0" algn="ctr">
              <a:buNone/>
              <a:defRPr sz="1400" i="1"/>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Insert Your Picture Here</a:t>
            </a:r>
          </a:p>
        </p:txBody>
      </p:sp>
      <p:sp>
        <p:nvSpPr>
          <p:cNvPr id="2" name="Title 1">
            <a:extLst>
              <a:ext uri="{FF2B5EF4-FFF2-40B4-BE49-F238E27FC236}">
                <a16:creationId xmlns:a16="http://schemas.microsoft.com/office/drawing/2014/main" id="{FE91AD08-4E28-4191-9B62-EAD61608E5CF}"/>
              </a:ext>
            </a:extLst>
          </p:cNvPr>
          <p:cNvSpPr>
            <a:spLocks noGrp="1"/>
          </p:cNvSpPr>
          <p:nvPr>
            <p:ph type="title" hasCustomPrompt="1"/>
          </p:nvPr>
        </p:nvSpPr>
        <p:spPr>
          <a:xfrm>
            <a:off x="6657974" y="611077"/>
            <a:ext cx="4695825" cy="833663"/>
          </a:xfrm>
          <a:solidFill>
            <a:schemeClr val="accent2">
              <a:lumMod val="50000"/>
            </a:schemeClr>
          </a:solidFill>
        </p:spPr>
        <p:txBody>
          <a:bodyPr wrap="square" tIns="108000" bIns="108000">
            <a:spAutoFit/>
          </a:bodyPr>
          <a:lstStyle>
            <a:lvl1pPr>
              <a:lnSpc>
                <a:spcPct val="100000"/>
              </a:lnSpc>
              <a:defRPr sz="4000"/>
            </a:lvl1pPr>
          </a:lstStyle>
          <a:p>
            <a:r>
              <a:rPr lang="en-US" dirty="0"/>
              <a:t>Edit Master title style</a:t>
            </a:r>
          </a:p>
        </p:txBody>
      </p:sp>
      <p:sp>
        <p:nvSpPr>
          <p:cNvPr id="3" name="Content Placeholder 2">
            <a:extLst>
              <a:ext uri="{FF2B5EF4-FFF2-40B4-BE49-F238E27FC236}">
                <a16:creationId xmlns:a16="http://schemas.microsoft.com/office/drawing/2014/main" id="{90BF853D-76DB-46F3-AF6C-1E77C8E06AA9}"/>
              </a:ext>
            </a:extLst>
          </p:cNvPr>
          <p:cNvSpPr>
            <a:spLocks noGrp="1"/>
          </p:cNvSpPr>
          <p:nvPr>
            <p:ph idx="1"/>
          </p:nvPr>
        </p:nvSpPr>
        <p:spPr>
          <a:xfrm>
            <a:off x="6657974" y="1825625"/>
            <a:ext cx="4695826" cy="435133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a:extLst>
              <a:ext uri="{FF2B5EF4-FFF2-40B4-BE49-F238E27FC236}">
                <a16:creationId xmlns:a16="http://schemas.microsoft.com/office/drawing/2014/main" id="{0660D61A-B9FD-4DFF-AC42-4069DAFE238C}"/>
              </a:ext>
            </a:extLst>
          </p:cNvPr>
          <p:cNvSpPr>
            <a:spLocks noGrp="1"/>
          </p:cNvSpPr>
          <p:nvPr>
            <p:ph type="sldNum" sz="quarter" idx="10"/>
          </p:nvPr>
        </p:nvSpPr>
        <p:spPr>
          <a:xfrm>
            <a:off x="11353800" y="6361475"/>
            <a:ext cx="838200" cy="360000"/>
          </a:xfrm>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17979040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 Horizontal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1AD08-4E28-4191-9B62-EAD61608E5CF}"/>
              </a:ext>
            </a:extLst>
          </p:cNvPr>
          <p:cNvSpPr>
            <a:spLocks noGrp="1"/>
          </p:cNvSpPr>
          <p:nvPr>
            <p:ph type="title"/>
          </p:nvPr>
        </p:nvSpPr>
        <p:spPr>
          <a:xfrm>
            <a:off x="0" y="1"/>
            <a:ext cx="4305300" cy="6721472"/>
          </a:xfrm>
          <a:gradFill>
            <a:gsLst>
              <a:gs pos="1000">
                <a:schemeClr val="tx1">
                  <a:lumMod val="85000"/>
                  <a:lumOff val="15000"/>
                </a:schemeClr>
              </a:gs>
              <a:gs pos="100000">
                <a:schemeClr val="accent2">
                  <a:lumMod val="50000"/>
                </a:schemeClr>
              </a:gs>
            </a:gsLst>
            <a:lin ang="12600000" scaled="0"/>
          </a:gradFill>
        </p:spPr>
        <p:txBody>
          <a:bodyPr vert="horz" lIns="396000" tIns="0" rIns="396000" bIns="0" rtlCol="0" anchor="ctr">
            <a:noAutofit/>
          </a:bodyPr>
          <a:lstStyle>
            <a:lvl1pPr algn="r">
              <a:lnSpc>
                <a:spcPct val="70000"/>
              </a:lnSpc>
              <a:defRPr lang="en-US" sz="5200" b="0" spc="-150" dirty="0"/>
            </a:lvl1pPr>
          </a:lstStyle>
          <a:p>
            <a:pPr lvl="0" algn="r"/>
            <a:r>
              <a:rPr lang="en-US"/>
              <a:t>Click to edit Master title style</a:t>
            </a:r>
            <a:endParaRPr lang="en-US" dirty="0"/>
          </a:p>
        </p:txBody>
      </p:sp>
      <p:sp>
        <p:nvSpPr>
          <p:cNvPr id="3" name="Content Placeholder 2">
            <a:extLst>
              <a:ext uri="{FF2B5EF4-FFF2-40B4-BE49-F238E27FC236}">
                <a16:creationId xmlns:a16="http://schemas.microsoft.com/office/drawing/2014/main" id="{90BF853D-76DB-46F3-AF6C-1E77C8E06AA9}"/>
              </a:ext>
            </a:extLst>
          </p:cNvPr>
          <p:cNvSpPr>
            <a:spLocks noGrp="1"/>
          </p:cNvSpPr>
          <p:nvPr>
            <p:ph idx="1"/>
          </p:nvPr>
        </p:nvSpPr>
        <p:spPr>
          <a:xfrm>
            <a:off x="4705350" y="365124"/>
            <a:ext cx="6648448" cy="5984875"/>
          </a:xfrm>
        </p:spPr>
        <p:txBody>
          <a:bodyPr lIns="108000" tIns="108000" rIns="108000" bIns="108000" anchor="ct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Slide Number Placeholder 13">
            <a:extLst>
              <a:ext uri="{FF2B5EF4-FFF2-40B4-BE49-F238E27FC236}">
                <a16:creationId xmlns:a16="http://schemas.microsoft.com/office/drawing/2014/main" id="{7746CAFB-2B99-470B-B55B-9BF378E3A04B}"/>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11604963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 Horizontal 2">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65237DA4-112F-40B2-8C8C-EB23506D9C45}"/>
              </a:ext>
            </a:extLst>
          </p:cNvPr>
          <p:cNvSpPr>
            <a:spLocks noGrp="1"/>
          </p:cNvSpPr>
          <p:nvPr>
            <p:ph type="title"/>
          </p:nvPr>
        </p:nvSpPr>
        <p:spPr>
          <a:xfrm>
            <a:off x="7512000" y="0"/>
            <a:ext cx="4680000" cy="6721473"/>
          </a:xfrm>
          <a:gradFill>
            <a:gsLst>
              <a:gs pos="1000">
                <a:schemeClr val="tx1">
                  <a:lumMod val="85000"/>
                  <a:lumOff val="15000"/>
                </a:schemeClr>
              </a:gs>
              <a:gs pos="100000">
                <a:schemeClr val="accent2">
                  <a:lumMod val="50000"/>
                </a:schemeClr>
              </a:gs>
            </a:gsLst>
            <a:lin ang="12600000" scaled="0"/>
          </a:gradFill>
        </p:spPr>
        <p:txBody>
          <a:bodyPr lIns="396000" rIns="396000">
            <a:normAutofit/>
          </a:bodyPr>
          <a:lstStyle>
            <a:lvl1pPr>
              <a:lnSpc>
                <a:spcPct val="70000"/>
              </a:lnSpc>
              <a:defRPr sz="5200" spc="-15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0BF853D-76DB-46F3-AF6C-1E77C8E06AA9}"/>
              </a:ext>
            </a:extLst>
          </p:cNvPr>
          <p:cNvSpPr>
            <a:spLocks noGrp="1"/>
          </p:cNvSpPr>
          <p:nvPr>
            <p:ph idx="1"/>
          </p:nvPr>
        </p:nvSpPr>
        <p:spPr>
          <a:xfrm>
            <a:off x="838200" y="365124"/>
            <a:ext cx="6156323" cy="5984875"/>
          </a:xfrm>
        </p:spPr>
        <p:txBody>
          <a:bodyPr lIns="108000" tIns="108000" rIns="108000" bIns="108000"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Slide Number Placeholder 13">
            <a:extLst>
              <a:ext uri="{FF2B5EF4-FFF2-40B4-BE49-F238E27FC236}">
                <a16:creationId xmlns:a16="http://schemas.microsoft.com/office/drawing/2014/main" id="{7746CAFB-2B99-470B-B55B-9BF378E3A04B}"/>
              </a:ext>
            </a:extLst>
          </p:cNvPr>
          <p:cNvSpPr>
            <a:spLocks noGrp="1"/>
          </p:cNvSpPr>
          <p:nvPr>
            <p:ph type="sldNum" sz="quarter" idx="10"/>
          </p:nvPr>
        </p:nvSpPr>
        <p:spPr>
          <a:solidFill>
            <a:schemeClr val="bg1">
              <a:lumMod val="85000"/>
            </a:schemeClr>
          </a:solidFill>
        </p:spPr>
        <p:txBody>
          <a:bodyPr/>
          <a:lstStyle>
            <a:lvl1pPr>
              <a:defRPr>
                <a:solidFill>
                  <a:schemeClr val="tx1">
                    <a:lumMod val="85000"/>
                    <a:lumOff val="15000"/>
                  </a:schemeClr>
                </a:solidFill>
              </a:defRPr>
            </a:lvl1p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3644986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 Horizontal 3">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660D61A-B9FD-4DFF-AC42-4069DAFE238C}"/>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
        <p:nvSpPr>
          <p:cNvPr id="5" name="Content Placeholder 2">
            <a:extLst>
              <a:ext uri="{FF2B5EF4-FFF2-40B4-BE49-F238E27FC236}">
                <a16:creationId xmlns:a16="http://schemas.microsoft.com/office/drawing/2014/main" id="{D68E6EF2-4B2F-4D0D-9505-CE92872972F7}"/>
              </a:ext>
            </a:extLst>
          </p:cNvPr>
          <p:cNvSpPr>
            <a:spLocks noGrp="1"/>
          </p:cNvSpPr>
          <p:nvPr>
            <p:ph idx="1"/>
          </p:nvPr>
        </p:nvSpPr>
        <p:spPr>
          <a:xfrm>
            <a:off x="4705350" y="611076"/>
            <a:ext cx="6648448" cy="5738923"/>
          </a:xfrm>
        </p:spPr>
        <p:txBody>
          <a:bodyPr lIns="108000" tIns="108000" rIns="108000" bIns="108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itle 1">
            <a:extLst>
              <a:ext uri="{FF2B5EF4-FFF2-40B4-BE49-F238E27FC236}">
                <a16:creationId xmlns:a16="http://schemas.microsoft.com/office/drawing/2014/main" id="{D91A21B9-BA54-413B-940E-027C32E4D429}"/>
              </a:ext>
            </a:extLst>
          </p:cNvPr>
          <p:cNvSpPr>
            <a:spLocks noGrp="1"/>
          </p:cNvSpPr>
          <p:nvPr>
            <p:ph type="title"/>
          </p:nvPr>
        </p:nvSpPr>
        <p:spPr>
          <a:xfrm>
            <a:off x="838200" y="611076"/>
            <a:ext cx="3440502" cy="2064769"/>
          </a:xfrm>
          <a:solidFill>
            <a:schemeClr val="accent2">
              <a:lumMod val="50000"/>
            </a:schemeClr>
          </a:solidFill>
        </p:spPr>
        <p:txBody>
          <a:bodyPr wrap="square" tIns="108000" bIns="108000" anchor="t">
            <a:spAutoFit/>
          </a:bodyPr>
          <a:lstStyle>
            <a:lvl1pPr>
              <a:lnSpc>
                <a:spcPct val="100000"/>
              </a:lnSpc>
              <a:defRPr sz="4000"/>
            </a:lvl1pPr>
          </a:lstStyle>
          <a:p>
            <a:r>
              <a:rPr lang="en-US"/>
              <a:t>Click to edit Master title style</a:t>
            </a:r>
            <a:endParaRPr lang="en-US" dirty="0"/>
          </a:p>
        </p:txBody>
      </p:sp>
    </p:spTree>
    <p:extLst>
      <p:ext uri="{BB962C8B-B14F-4D97-AF65-F5344CB8AC3E}">
        <p14:creationId xmlns:p14="http://schemas.microsoft.com/office/powerpoint/2010/main" val="36100512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22BDA7-8BE9-42D5-ACF1-0F51423A206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1CEF73F-3CCA-4312-8E9C-2B4629DA1F6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Slide Number Placeholder 3">
            <a:extLst>
              <a:ext uri="{FF2B5EF4-FFF2-40B4-BE49-F238E27FC236}">
                <a16:creationId xmlns:a16="http://schemas.microsoft.com/office/drawing/2014/main" id="{293BF716-502C-4821-A3A0-19C2C508EED1}"/>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26659831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48E4AFE-E166-4B84-B0C8-9205038D8033}"/>
              </a:ext>
            </a:extLst>
          </p:cNvPr>
          <p:cNvPicPr>
            <a:picLocks noChangeAspect="1"/>
          </p:cNvPicPr>
          <p:nvPr userDrawn="1"/>
        </p:nvPicPr>
        <p:blipFill>
          <a:blip r:embed="rId16" cstate="screen">
            <a:extLst>
              <a:ext uri="{28A0092B-C50C-407E-A947-70E740481C1C}">
                <a14:useLocalDpi xmlns:a14="http://schemas.microsoft.com/office/drawing/2010/main"/>
              </a:ext>
            </a:extLst>
          </a:blip>
          <a:stretch>
            <a:fillRect/>
          </a:stretch>
        </p:blipFill>
        <p:spPr>
          <a:xfrm flipV="1">
            <a:off x="0" y="0"/>
            <a:ext cx="12192000" cy="6858000"/>
          </a:xfrm>
          <a:prstGeom prst="rect">
            <a:avLst/>
          </a:prstGeom>
        </p:spPr>
      </p:pic>
      <p:sp>
        <p:nvSpPr>
          <p:cNvPr id="2" name="Title Placeholder 1">
            <a:extLst>
              <a:ext uri="{FF2B5EF4-FFF2-40B4-BE49-F238E27FC236}">
                <a16:creationId xmlns:a16="http://schemas.microsoft.com/office/drawing/2014/main" id="{6C617517-B672-49BA-AC6E-AB66D0639A5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EC92C27-7843-4B22-9200-B7304E6AE4CD}"/>
              </a:ext>
            </a:extLst>
          </p:cNvPr>
          <p:cNvSpPr>
            <a:spLocks noGrp="1"/>
          </p:cNvSpPr>
          <p:nvPr>
            <p:ph type="body" idx="1"/>
          </p:nvPr>
        </p:nvSpPr>
        <p:spPr>
          <a:xfrm>
            <a:off x="838200" y="1825625"/>
            <a:ext cx="10515598"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52DB4F10-F75B-41A8-B994-BFF68949E59A}"/>
              </a:ext>
            </a:extLst>
          </p:cNvPr>
          <p:cNvSpPr>
            <a:spLocks noGrp="1"/>
          </p:cNvSpPr>
          <p:nvPr>
            <p:ph type="sldNum" sz="quarter" idx="4"/>
          </p:nvPr>
        </p:nvSpPr>
        <p:spPr>
          <a:xfrm>
            <a:off x="11353800" y="6361475"/>
            <a:ext cx="838200" cy="360000"/>
          </a:xfrm>
          <a:prstGeom prst="rect">
            <a:avLst/>
          </a:prstGeom>
          <a:solidFill>
            <a:schemeClr val="tx1">
              <a:lumMod val="85000"/>
              <a:lumOff val="15000"/>
            </a:schemeClr>
          </a:solidFill>
        </p:spPr>
        <p:txBody>
          <a:bodyPr vert="horz" lIns="91440" tIns="45720" rIns="91440" bIns="45720" rtlCol="0" anchor="ctr"/>
          <a:lstStyle>
            <a:lvl1pPr algn="ctr">
              <a:defRPr sz="1200">
                <a:solidFill>
                  <a:schemeClr val="bg1"/>
                </a:solidFill>
              </a:defRPr>
            </a:lvl1pPr>
          </a:lstStyle>
          <a:p>
            <a:r>
              <a:rPr lang="en-US" dirty="0"/>
              <a:t>PAGE </a:t>
            </a:r>
            <a:fld id="{4A9B5881-4007-4345-955A-79C2656F0C49}" type="slidenum">
              <a:rPr lang="en-US" smtClean="0"/>
              <a:pPr/>
              <a:t>‹#›</a:t>
            </a:fld>
            <a:endParaRPr lang="en-US" dirty="0"/>
          </a:p>
        </p:txBody>
      </p:sp>
      <p:sp>
        <p:nvSpPr>
          <p:cNvPr id="7" name="Rectangle 6">
            <a:extLst>
              <a:ext uri="{FF2B5EF4-FFF2-40B4-BE49-F238E27FC236}">
                <a16:creationId xmlns:a16="http://schemas.microsoft.com/office/drawing/2014/main" id="{512D21E2-8DEB-4F43-A26E-B8DA900A9230}"/>
              </a:ext>
            </a:extLst>
          </p:cNvPr>
          <p:cNvSpPr/>
          <p:nvPr userDrawn="1"/>
        </p:nvSpPr>
        <p:spPr>
          <a:xfrm>
            <a:off x="0" y="6721475"/>
            <a:ext cx="12192000" cy="136525"/>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35CD3143-7FD1-40EA-AA4A-47C72380AEC2}"/>
              </a:ext>
            </a:extLst>
          </p:cNvPr>
          <p:cNvSpPr/>
          <p:nvPr userDrawn="1"/>
        </p:nvSpPr>
        <p:spPr>
          <a:xfrm>
            <a:off x="11353798" y="6721474"/>
            <a:ext cx="838201" cy="1365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53920126"/>
      </p:ext>
    </p:extLst>
  </p:cSld>
  <p:clrMap bg1="lt1" tx1="dk1" bg2="lt2" tx2="dk2" accent1="accent1" accent2="accent2" accent3="accent3" accent4="accent4" accent5="accent5" accent6="accent6" hlink="hlink" folHlink="folHlink"/>
  <p:sldLayoutIdLst>
    <p:sldLayoutId id="2147483661" r:id="rId1"/>
    <p:sldLayoutId id="2147483659" r:id="rId2"/>
    <p:sldLayoutId id="2147483660" r:id="rId3"/>
    <p:sldLayoutId id="2147483665" r:id="rId4"/>
    <p:sldLayoutId id="2147483666" r:id="rId5"/>
    <p:sldLayoutId id="2147483650" r:id="rId6"/>
    <p:sldLayoutId id="2147483663" r:id="rId7"/>
    <p:sldLayoutId id="2147483664" r:id="rId8"/>
    <p:sldLayoutId id="2147483651" r:id="rId9"/>
    <p:sldLayoutId id="2147483652" r:id="rId10"/>
    <p:sldLayoutId id="2147483653" r:id="rId11"/>
    <p:sldLayoutId id="2147483654" r:id="rId12"/>
    <p:sldLayoutId id="2147483655" r:id="rId13"/>
    <p:sldLayoutId id="2147483656" r:id="rId14"/>
  </p:sldLayoutIdLst>
  <p:hf hdr="0" ftr="0" dt="0"/>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2"/>
        </a:buClr>
        <a:buFont typeface="Wingdings" panose="05000000000000000000" pitchFamily="2" charset="2"/>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2.jpg"/><Relationship Id="rId5" Type="http://schemas.openxmlformats.org/officeDocument/2006/relationships/slideLayout" Target="../slideLayouts/slideLayout2.xml"/><Relationship Id="rId4" Type="http://schemas.openxmlformats.org/officeDocument/2006/relationships/tags" Target="../tags/tag4.xml"/></Relationships>
</file>

<file path=ppt/slides/_rels/slide10.xml.rels><?xml version="1.0" encoding="UTF-8" standalone="yes"?>
<Relationships xmlns="http://schemas.openxmlformats.org/package/2006/relationships"><Relationship Id="rId8" Type="http://schemas.openxmlformats.org/officeDocument/2006/relationships/tags" Target="../tags/tag82.xml"/><Relationship Id="rId13" Type="http://schemas.openxmlformats.org/officeDocument/2006/relationships/image" Target="../media/image18.jpg"/><Relationship Id="rId3" Type="http://schemas.openxmlformats.org/officeDocument/2006/relationships/tags" Target="../tags/tag77.xml"/><Relationship Id="rId7" Type="http://schemas.openxmlformats.org/officeDocument/2006/relationships/tags" Target="../tags/tag81.xml"/><Relationship Id="rId12" Type="http://schemas.openxmlformats.org/officeDocument/2006/relationships/notesSlide" Target="../notesSlides/notesSlide8.xml"/><Relationship Id="rId2" Type="http://schemas.openxmlformats.org/officeDocument/2006/relationships/tags" Target="../tags/tag76.xml"/><Relationship Id="rId1" Type="http://schemas.openxmlformats.org/officeDocument/2006/relationships/tags" Target="../tags/tag75.xml"/><Relationship Id="rId6" Type="http://schemas.openxmlformats.org/officeDocument/2006/relationships/tags" Target="../tags/tag80.xml"/><Relationship Id="rId11" Type="http://schemas.openxmlformats.org/officeDocument/2006/relationships/slideLayout" Target="../slideLayouts/slideLayout5.xml"/><Relationship Id="rId5" Type="http://schemas.openxmlformats.org/officeDocument/2006/relationships/tags" Target="../tags/tag79.xml"/><Relationship Id="rId15" Type="http://schemas.openxmlformats.org/officeDocument/2006/relationships/image" Target="../media/image12.svg"/><Relationship Id="rId10" Type="http://schemas.openxmlformats.org/officeDocument/2006/relationships/tags" Target="../tags/tag84.xml"/><Relationship Id="rId4" Type="http://schemas.openxmlformats.org/officeDocument/2006/relationships/tags" Target="../tags/tag78.xml"/><Relationship Id="rId9" Type="http://schemas.openxmlformats.org/officeDocument/2006/relationships/tags" Target="../tags/tag83.xml"/><Relationship Id="rId14" Type="http://schemas.openxmlformats.org/officeDocument/2006/relationships/image" Target="../media/image11.png"/></Relationships>
</file>

<file path=ppt/slides/_rels/slide11.xml.rels><?xml version="1.0" encoding="UTF-8" standalone="yes"?>
<Relationships xmlns="http://schemas.openxmlformats.org/package/2006/relationships"><Relationship Id="rId8" Type="http://schemas.openxmlformats.org/officeDocument/2006/relationships/tags" Target="../tags/tag92.xml"/><Relationship Id="rId3" Type="http://schemas.openxmlformats.org/officeDocument/2006/relationships/tags" Target="../tags/tag87.xml"/><Relationship Id="rId7" Type="http://schemas.openxmlformats.org/officeDocument/2006/relationships/tags" Target="../tags/tag91.xml"/><Relationship Id="rId12" Type="http://schemas.openxmlformats.org/officeDocument/2006/relationships/image" Target="../media/image19.jpeg"/><Relationship Id="rId2" Type="http://schemas.openxmlformats.org/officeDocument/2006/relationships/tags" Target="../tags/tag86.xml"/><Relationship Id="rId1" Type="http://schemas.openxmlformats.org/officeDocument/2006/relationships/tags" Target="../tags/tag85.xml"/><Relationship Id="rId6" Type="http://schemas.openxmlformats.org/officeDocument/2006/relationships/tags" Target="../tags/tag90.xml"/><Relationship Id="rId11" Type="http://schemas.openxmlformats.org/officeDocument/2006/relationships/notesSlide" Target="../notesSlides/notesSlide9.xml"/><Relationship Id="rId5" Type="http://schemas.openxmlformats.org/officeDocument/2006/relationships/tags" Target="../tags/tag89.xml"/><Relationship Id="rId10" Type="http://schemas.openxmlformats.org/officeDocument/2006/relationships/slideLayout" Target="../slideLayouts/slideLayout5.xml"/><Relationship Id="rId4" Type="http://schemas.openxmlformats.org/officeDocument/2006/relationships/tags" Target="../tags/tag88.xml"/><Relationship Id="rId9" Type="http://schemas.openxmlformats.org/officeDocument/2006/relationships/tags" Target="../tags/tag93.xml"/></Relationships>
</file>

<file path=ppt/slides/_rels/slide12.xml.rels><?xml version="1.0" encoding="UTF-8" standalone="yes"?>
<Relationships xmlns="http://schemas.openxmlformats.org/package/2006/relationships"><Relationship Id="rId8" Type="http://schemas.openxmlformats.org/officeDocument/2006/relationships/tags" Target="../tags/tag101.xml"/><Relationship Id="rId13" Type="http://schemas.openxmlformats.org/officeDocument/2006/relationships/image" Target="../media/image20.jpg"/><Relationship Id="rId3" Type="http://schemas.openxmlformats.org/officeDocument/2006/relationships/tags" Target="../tags/tag96.xml"/><Relationship Id="rId7" Type="http://schemas.openxmlformats.org/officeDocument/2006/relationships/tags" Target="../tags/tag100.xml"/><Relationship Id="rId12" Type="http://schemas.openxmlformats.org/officeDocument/2006/relationships/notesSlide" Target="../notesSlides/notesSlide10.xml"/><Relationship Id="rId2" Type="http://schemas.openxmlformats.org/officeDocument/2006/relationships/tags" Target="../tags/tag95.xml"/><Relationship Id="rId1" Type="http://schemas.openxmlformats.org/officeDocument/2006/relationships/tags" Target="../tags/tag94.xml"/><Relationship Id="rId6" Type="http://schemas.openxmlformats.org/officeDocument/2006/relationships/tags" Target="../tags/tag99.xml"/><Relationship Id="rId11" Type="http://schemas.openxmlformats.org/officeDocument/2006/relationships/slideLayout" Target="../slideLayouts/slideLayout5.xml"/><Relationship Id="rId5" Type="http://schemas.openxmlformats.org/officeDocument/2006/relationships/tags" Target="../tags/tag98.xml"/><Relationship Id="rId15" Type="http://schemas.openxmlformats.org/officeDocument/2006/relationships/image" Target="../media/image12.svg"/><Relationship Id="rId10" Type="http://schemas.openxmlformats.org/officeDocument/2006/relationships/tags" Target="../tags/tag103.xml"/><Relationship Id="rId4" Type="http://schemas.openxmlformats.org/officeDocument/2006/relationships/tags" Target="../tags/tag97.xml"/><Relationship Id="rId9" Type="http://schemas.openxmlformats.org/officeDocument/2006/relationships/tags" Target="../tags/tag102.xml"/><Relationship Id="rId14" Type="http://schemas.openxmlformats.org/officeDocument/2006/relationships/image" Target="../media/image11.png"/></Relationships>
</file>

<file path=ppt/slides/_rels/slide13.xml.rels><?xml version="1.0" encoding="UTF-8" standalone="yes"?>
<Relationships xmlns="http://schemas.openxmlformats.org/package/2006/relationships"><Relationship Id="rId8" Type="http://schemas.openxmlformats.org/officeDocument/2006/relationships/tags" Target="../tags/tag111.xml"/><Relationship Id="rId13" Type="http://schemas.openxmlformats.org/officeDocument/2006/relationships/image" Target="../media/image21.jpeg"/><Relationship Id="rId18" Type="http://schemas.openxmlformats.org/officeDocument/2006/relationships/image" Target="../media/image11.png"/><Relationship Id="rId3" Type="http://schemas.openxmlformats.org/officeDocument/2006/relationships/tags" Target="../tags/tag106.xml"/><Relationship Id="rId7" Type="http://schemas.openxmlformats.org/officeDocument/2006/relationships/tags" Target="../tags/tag110.xml"/><Relationship Id="rId12" Type="http://schemas.openxmlformats.org/officeDocument/2006/relationships/notesSlide" Target="../notesSlides/notesSlide11.xml"/><Relationship Id="rId17" Type="http://schemas.openxmlformats.org/officeDocument/2006/relationships/hyperlink" Target="https://www.youtube.com/watch?v=HCHzExdKeRM" TargetMode="External"/><Relationship Id="rId2" Type="http://schemas.openxmlformats.org/officeDocument/2006/relationships/tags" Target="../tags/tag105.xml"/><Relationship Id="rId16" Type="http://schemas.openxmlformats.org/officeDocument/2006/relationships/hyperlink" Target="https://www.youtube.com/watch?v=eKh3lq6SV84&amp;list=PLpQQipWcxwt9U7qgyYkvNH3Mp8XHXCMmQ&amp;index=9" TargetMode="External"/><Relationship Id="rId1" Type="http://schemas.openxmlformats.org/officeDocument/2006/relationships/tags" Target="../tags/tag104.xml"/><Relationship Id="rId6" Type="http://schemas.openxmlformats.org/officeDocument/2006/relationships/tags" Target="../tags/tag109.xml"/><Relationship Id="rId11" Type="http://schemas.openxmlformats.org/officeDocument/2006/relationships/slideLayout" Target="../slideLayouts/slideLayout5.xml"/><Relationship Id="rId5" Type="http://schemas.openxmlformats.org/officeDocument/2006/relationships/tags" Target="../tags/tag108.xml"/><Relationship Id="rId15" Type="http://schemas.openxmlformats.org/officeDocument/2006/relationships/hyperlink" Target="https://www.youtube.com/watch?v=MELKuexR3sQ&amp;list=PLpQQipWcxwt9U7qgyYkvNH3Mp8XHXCMmQ&amp;index=8" TargetMode="External"/><Relationship Id="rId10" Type="http://schemas.openxmlformats.org/officeDocument/2006/relationships/tags" Target="../tags/tag113.xml"/><Relationship Id="rId19" Type="http://schemas.openxmlformats.org/officeDocument/2006/relationships/image" Target="../media/image12.svg"/><Relationship Id="rId4" Type="http://schemas.openxmlformats.org/officeDocument/2006/relationships/tags" Target="../tags/tag107.xml"/><Relationship Id="rId9" Type="http://schemas.openxmlformats.org/officeDocument/2006/relationships/tags" Target="../tags/tag112.xml"/><Relationship Id="rId14" Type="http://schemas.openxmlformats.org/officeDocument/2006/relationships/hyperlink" Target="https://www.youtube.com/watch?v=YqQx75OPRa0&amp;list=PLpQQipWcxwt9U7qgyYkvNH3Mp8XHXCMmQ&amp;index=3" TargetMode="External"/></Relationships>
</file>

<file path=ppt/slides/_rels/slide2.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tags" Target="../tags/tag7.xml"/><Relationship Id="rId7" Type="http://schemas.openxmlformats.org/officeDocument/2006/relationships/diagramQuickStyle" Target="../diagrams/quickStyle1.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slideLayout" Target="../slideLayouts/slideLayout6.xml"/><Relationship Id="rId9" Type="http://schemas.microsoft.com/office/2007/relationships/diagramDrawing" Target="../diagrams/drawing1.xml"/></Relationships>
</file>

<file path=ppt/slides/_rels/slide3.xml.rels><?xml version="1.0" encoding="UTF-8" standalone="yes"?>
<Relationships xmlns="http://schemas.openxmlformats.org/package/2006/relationships"><Relationship Id="rId8" Type="http://schemas.openxmlformats.org/officeDocument/2006/relationships/tags" Target="../tags/tag15.xml"/><Relationship Id="rId13" Type="http://schemas.openxmlformats.org/officeDocument/2006/relationships/image" Target="../media/image9.png"/><Relationship Id="rId3" Type="http://schemas.openxmlformats.org/officeDocument/2006/relationships/tags" Target="../tags/tag10.xml"/><Relationship Id="rId7" Type="http://schemas.openxmlformats.org/officeDocument/2006/relationships/tags" Target="../tags/tag14.xml"/><Relationship Id="rId12" Type="http://schemas.openxmlformats.org/officeDocument/2006/relationships/notesSlide" Target="../notesSlides/notesSlide1.xml"/><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tags" Target="../tags/tag13.xml"/><Relationship Id="rId11" Type="http://schemas.openxmlformats.org/officeDocument/2006/relationships/slideLayout" Target="../slideLayouts/slideLayout5.xml"/><Relationship Id="rId5" Type="http://schemas.openxmlformats.org/officeDocument/2006/relationships/tags" Target="../tags/tag12.xml"/><Relationship Id="rId10" Type="http://schemas.openxmlformats.org/officeDocument/2006/relationships/tags" Target="../tags/tag17.xml"/><Relationship Id="rId4" Type="http://schemas.openxmlformats.org/officeDocument/2006/relationships/tags" Target="../tags/tag11.xml"/><Relationship Id="rId9" Type="http://schemas.openxmlformats.org/officeDocument/2006/relationships/tags" Target="../tags/tag16.xml"/></Relationships>
</file>

<file path=ppt/slides/_rels/slide4.xml.rels><?xml version="1.0" encoding="UTF-8" standalone="yes"?>
<Relationships xmlns="http://schemas.openxmlformats.org/package/2006/relationships"><Relationship Id="rId8" Type="http://schemas.openxmlformats.org/officeDocument/2006/relationships/tags" Target="../tags/tag25.xml"/><Relationship Id="rId13" Type="http://schemas.openxmlformats.org/officeDocument/2006/relationships/image" Target="../media/image10.jpg"/><Relationship Id="rId3" Type="http://schemas.openxmlformats.org/officeDocument/2006/relationships/tags" Target="../tags/tag20.xml"/><Relationship Id="rId7" Type="http://schemas.openxmlformats.org/officeDocument/2006/relationships/tags" Target="../tags/tag24.xml"/><Relationship Id="rId12" Type="http://schemas.openxmlformats.org/officeDocument/2006/relationships/notesSlide" Target="../notesSlides/notesSlide2.xml"/><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tags" Target="../tags/tag23.xml"/><Relationship Id="rId11" Type="http://schemas.openxmlformats.org/officeDocument/2006/relationships/slideLayout" Target="../slideLayouts/slideLayout5.xml"/><Relationship Id="rId5" Type="http://schemas.openxmlformats.org/officeDocument/2006/relationships/tags" Target="../tags/tag22.xml"/><Relationship Id="rId15" Type="http://schemas.openxmlformats.org/officeDocument/2006/relationships/image" Target="../media/image12.svg"/><Relationship Id="rId10" Type="http://schemas.openxmlformats.org/officeDocument/2006/relationships/tags" Target="../tags/tag27.xml"/><Relationship Id="rId4" Type="http://schemas.openxmlformats.org/officeDocument/2006/relationships/tags" Target="../tags/tag21.xml"/><Relationship Id="rId9" Type="http://schemas.openxmlformats.org/officeDocument/2006/relationships/tags" Target="../tags/tag26.xml"/><Relationship Id="rId14" Type="http://schemas.openxmlformats.org/officeDocument/2006/relationships/image" Target="../media/image11.png"/></Relationships>
</file>

<file path=ppt/slides/_rels/slide5.xml.rels><?xml version="1.0" encoding="UTF-8" standalone="yes"?>
<Relationships xmlns="http://schemas.openxmlformats.org/package/2006/relationships"><Relationship Id="rId8" Type="http://schemas.openxmlformats.org/officeDocument/2006/relationships/tags" Target="../tags/tag35.xml"/><Relationship Id="rId13" Type="http://schemas.openxmlformats.org/officeDocument/2006/relationships/image" Target="../media/image13.jpg"/><Relationship Id="rId3" Type="http://schemas.openxmlformats.org/officeDocument/2006/relationships/tags" Target="../tags/tag30.xml"/><Relationship Id="rId7" Type="http://schemas.openxmlformats.org/officeDocument/2006/relationships/tags" Target="../tags/tag34.xml"/><Relationship Id="rId12" Type="http://schemas.openxmlformats.org/officeDocument/2006/relationships/notesSlide" Target="../notesSlides/notesSlide3.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tags" Target="../tags/tag33.xml"/><Relationship Id="rId11" Type="http://schemas.openxmlformats.org/officeDocument/2006/relationships/slideLayout" Target="../slideLayouts/slideLayout5.xml"/><Relationship Id="rId5" Type="http://schemas.openxmlformats.org/officeDocument/2006/relationships/tags" Target="../tags/tag32.xml"/><Relationship Id="rId15" Type="http://schemas.openxmlformats.org/officeDocument/2006/relationships/image" Target="../media/image12.svg"/><Relationship Id="rId10" Type="http://schemas.openxmlformats.org/officeDocument/2006/relationships/tags" Target="../tags/tag37.xml"/><Relationship Id="rId4" Type="http://schemas.openxmlformats.org/officeDocument/2006/relationships/tags" Target="../tags/tag31.xml"/><Relationship Id="rId9" Type="http://schemas.openxmlformats.org/officeDocument/2006/relationships/tags" Target="../tags/tag36.xml"/><Relationship Id="rId14" Type="http://schemas.openxmlformats.org/officeDocument/2006/relationships/image" Target="../media/image11.png"/></Relationships>
</file>

<file path=ppt/slides/_rels/slide6.xml.rels><?xml version="1.0" encoding="UTF-8" standalone="yes"?>
<Relationships xmlns="http://schemas.openxmlformats.org/package/2006/relationships"><Relationship Id="rId8" Type="http://schemas.openxmlformats.org/officeDocument/2006/relationships/tags" Target="../tags/tag45.xml"/><Relationship Id="rId3" Type="http://schemas.openxmlformats.org/officeDocument/2006/relationships/tags" Target="../tags/tag40.xml"/><Relationship Id="rId7" Type="http://schemas.openxmlformats.org/officeDocument/2006/relationships/tags" Target="../tags/tag44.xml"/><Relationship Id="rId12" Type="http://schemas.openxmlformats.org/officeDocument/2006/relationships/image" Target="../media/image14.jpg"/><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tags" Target="../tags/tag43.xml"/><Relationship Id="rId11" Type="http://schemas.openxmlformats.org/officeDocument/2006/relationships/notesSlide" Target="../notesSlides/notesSlide4.xml"/><Relationship Id="rId5" Type="http://schemas.openxmlformats.org/officeDocument/2006/relationships/tags" Target="../tags/tag42.xml"/><Relationship Id="rId10" Type="http://schemas.openxmlformats.org/officeDocument/2006/relationships/slideLayout" Target="../slideLayouts/slideLayout5.xml"/><Relationship Id="rId4" Type="http://schemas.openxmlformats.org/officeDocument/2006/relationships/tags" Target="../tags/tag41.xml"/><Relationship Id="rId9" Type="http://schemas.openxmlformats.org/officeDocument/2006/relationships/tags" Target="../tags/tag46.xml"/></Relationships>
</file>

<file path=ppt/slides/_rels/slide7.xml.rels><?xml version="1.0" encoding="UTF-8" standalone="yes"?>
<Relationships xmlns="http://schemas.openxmlformats.org/package/2006/relationships"><Relationship Id="rId8" Type="http://schemas.openxmlformats.org/officeDocument/2006/relationships/tags" Target="../tags/tag54.xml"/><Relationship Id="rId13" Type="http://schemas.openxmlformats.org/officeDocument/2006/relationships/image" Target="../media/image15.jpeg"/><Relationship Id="rId3" Type="http://schemas.openxmlformats.org/officeDocument/2006/relationships/tags" Target="../tags/tag49.xml"/><Relationship Id="rId7" Type="http://schemas.openxmlformats.org/officeDocument/2006/relationships/tags" Target="../tags/tag53.xml"/><Relationship Id="rId12" Type="http://schemas.openxmlformats.org/officeDocument/2006/relationships/notesSlide" Target="../notesSlides/notesSlide5.xml"/><Relationship Id="rId2" Type="http://schemas.openxmlformats.org/officeDocument/2006/relationships/tags" Target="../tags/tag48.xml"/><Relationship Id="rId1" Type="http://schemas.openxmlformats.org/officeDocument/2006/relationships/tags" Target="../tags/tag47.xml"/><Relationship Id="rId6" Type="http://schemas.openxmlformats.org/officeDocument/2006/relationships/tags" Target="../tags/tag52.xml"/><Relationship Id="rId11" Type="http://schemas.openxmlformats.org/officeDocument/2006/relationships/slideLayout" Target="../slideLayouts/slideLayout5.xml"/><Relationship Id="rId5" Type="http://schemas.openxmlformats.org/officeDocument/2006/relationships/tags" Target="../tags/tag51.xml"/><Relationship Id="rId15" Type="http://schemas.openxmlformats.org/officeDocument/2006/relationships/image" Target="../media/image12.svg"/><Relationship Id="rId10" Type="http://schemas.openxmlformats.org/officeDocument/2006/relationships/tags" Target="../tags/tag56.xml"/><Relationship Id="rId4" Type="http://schemas.openxmlformats.org/officeDocument/2006/relationships/tags" Target="../tags/tag50.xml"/><Relationship Id="rId9" Type="http://schemas.openxmlformats.org/officeDocument/2006/relationships/tags" Target="../tags/tag55.xml"/><Relationship Id="rId14" Type="http://schemas.openxmlformats.org/officeDocument/2006/relationships/image" Target="../media/image11.png"/></Relationships>
</file>

<file path=ppt/slides/_rels/slide8.xml.rels><?xml version="1.0" encoding="UTF-8" standalone="yes"?>
<Relationships xmlns="http://schemas.openxmlformats.org/package/2006/relationships"><Relationship Id="rId8" Type="http://schemas.openxmlformats.org/officeDocument/2006/relationships/tags" Target="../tags/tag64.xml"/><Relationship Id="rId3" Type="http://schemas.openxmlformats.org/officeDocument/2006/relationships/tags" Target="../tags/tag59.xml"/><Relationship Id="rId7" Type="http://schemas.openxmlformats.org/officeDocument/2006/relationships/tags" Target="../tags/tag63.xml"/><Relationship Id="rId12" Type="http://schemas.openxmlformats.org/officeDocument/2006/relationships/image" Target="../media/image16.jpg"/><Relationship Id="rId2" Type="http://schemas.openxmlformats.org/officeDocument/2006/relationships/tags" Target="../tags/tag58.xml"/><Relationship Id="rId1" Type="http://schemas.openxmlformats.org/officeDocument/2006/relationships/tags" Target="../tags/tag57.xml"/><Relationship Id="rId6" Type="http://schemas.openxmlformats.org/officeDocument/2006/relationships/tags" Target="../tags/tag62.xml"/><Relationship Id="rId11" Type="http://schemas.openxmlformats.org/officeDocument/2006/relationships/notesSlide" Target="../notesSlides/notesSlide6.xml"/><Relationship Id="rId5" Type="http://schemas.openxmlformats.org/officeDocument/2006/relationships/tags" Target="../tags/tag61.xml"/><Relationship Id="rId10" Type="http://schemas.openxmlformats.org/officeDocument/2006/relationships/slideLayout" Target="../slideLayouts/slideLayout5.xml"/><Relationship Id="rId4" Type="http://schemas.openxmlformats.org/officeDocument/2006/relationships/tags" Target="../tags/tag60.xml"/><Relationship Id="rId9" Type="http://schemas.openxmlformats.org/officeDocument/2006/relationships/tags" Target="../tags/tag65.xml"/></Relationships>
</file>

<file path=ppt/slides/_rels/slide9.xml.rels><?xml version="1.0" encoding="UTF-8" standalone="yes"?>
<Relationships xmlns="http://schemas.openxmlformats.org/package/2006/relationships"><Relationship Id="rId8" Type="http://schemas.openxmlformats.org/officeDocument/2006/relationships/tags" Target="../tags/tag73.xml"/><Relationship Id="rId3" Type="http://schemas.openxmlformats.org/officeDocument/2006/relationships/tags" Target="../tags/tag68.xml"/><Relationship Id="rId7" Type="http://schemas.openxmlformats.org/officeDocument/2006/relationships/tags" Target="../tags/tag72.xml"/><Relationship Id="rId12" Type="http://schemas.openxmlformats.org/officeDocument/2006/relationships/image" Target="../media/image17.jpg"/><Relationship Id="rId2" Type="http://schemas.openxmlformats.org/officeDocument/2006/relationships/tags" Target="../tags/tag67.xml"/><Relationship Id="rId1" Type="http://schemas.openxmlformats.org/officeDocument/2006/relationships/tags" Target="../tags/tag66.xml"/><Relationship Id="rId6" Type="http://schemas.openxmlformats.org/officeDocument/2006/relationships/tags" Target="../tags/tag71.xml"/><Relationship Id="rId11" Type="http://schemas.openxmlformats.org/officeDocument/2006/relationships/notesSlide" Target="../notesSlides/notesSlide7.xml"/><Relationship Id="rId5" Type="http://schemas.openxmlformats.org/officeDocument/2006/relationships/tags" Target="../tags/tag70.xml"/><Relationship Id="rId10" Type="http://schemas.openxmlformats.org/officeDocument/2006/relationships/slideLayout" Target="../slideLayouts/slideLayout5.xml"/><Relationship Id="rId4" Type="http://schemas.openxmlformats.org/officeDocument/2006/relationships/tags" Target="../tags/tag69.xml"/><Relationship Id="rId9" Type="http://schemas.openxmlformats.org/officeDocument/2006/relationships/tags" Target="../tags/tag7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10C5037-DA4A-44E2-A9FB-84B1498768A7}"/>
              </a:ext>
            </a:extLst>
          </p:cNvPr>
          <p:cNvSpPr>
            <a:spLocks noGrp="1"/>
          </p:cNvSpPr>
          <p:nvPr>
            <p:ph type="title"/>
            <p:custDataLst>
              <p:tags r:id="rId1"/>
            </p:custDataLst>
          </p:nvPr>
        </p:nvSpPr>
        <p:spPr/>
        <p:txBody>
          <a:bodyPr/>
          <a:lstStyle/>
          <a:p>
            <a:r>
              <a:rPr lang="fr-CA" noProof="1"/>
              <a:t>Design Graphique</a:t>
            </a:r>
          </a:p>
        </p:txBody>
      </p:sp>
      <p:sp>
        <p:nvSpPr>
          <p:cNvPr id="6" name="Text Placeholder 5">
            <a:extLst>
              <a:ext uri="{FF2B5EF4-FFF2-40B4-BE49-F238E27FC236}">
                <a16:creationId xmlns:a16="http://schemas.microsoft.com/office/drawing/2014/main" id="{1397C2DB-90F2-4971-AC44-7CDDF5A3B552}"/>
              </a:ext>
            </a:extLst>
          </p:cNvPr>
          <p:cNvSpPr>
            <a:spLocks noGrp="1"/>
          </p:cNvSpPr>
          <p:nvPr>
            <p:ph type="body" sz="half" idx="2"/>
            <p:custDataLst>
              <p:tags r:id="rId2"/>
            </p:custDataLst>
          </p:nvPr>
        </p:nvSpPr>
        <p:spPr/>
        <p:txBody>
          <a:bodyPr/>
          <a:lstStyle/>
          <a:p>
            <a:r>
              <a:rPr lang="en-US" dirty="0" err="1"/>
              <a:t>Leçon</a:t>
            </a:r>
            <a:r>
              <a:rPr lang="en-US" dirty="0"/>
              <a:t> et </a:t>
            </a:r>
            <a:r>
              <a:rPr lang="en-US" dirty="0" err="1"/>
              <a:t>activité</a:t>
            </a:r>
            <a:r>
              <a:rPr lang="en-US" dirty="0"/>
              <a:t> 2</a:t>
            </a:r>
          </a:p>
        </p:txBody>
      </p:sp>
      <p:sp>
        <p:nvSpPr>
          <p:cNvPr id="15" name="Slide Number Placeholder 14">
            <a:extLst>
              <a:ext uri="{FF2B5EF4-FFF2-40B4-BE49-F238E27FC236}">
                <a16:creationId xmlns:a16="http://schemas.microsoft.com/office/drawing/2014/main" id="{26F5C050-EB87-421A-8A5C-E6CB30102699}"/>
              </a:ext>
            </a:extLst>
          </p:cNvPr>
          <p:cNvSpPr>
            <a:spLocks noGrp="1"/>
          </p:cNvSpPr>
          <p:nvPr>
            <p:ph type="sldNum" sz="quarter" idx="10"/>
            <p:custDataLst>
              <p:tags r:id="rId3"/>
            </p:custDataLst>
          </p:nvPr>
        </p:nvSpPr>
        <p:spPr/>
        <p:txBody>
          <a:bodyPr/>
          <a:lstStyle/>
          <a:p>
            <a:r>
              <a:rPr lang="en-US" dirty="0"/>
              <a:t>PAGE </a:t>
            </a:r>
            <a:fld id="{4A9B5881-4007-4345-955A-79C2656F0C49}" type="slidenum">
              <a:rPr lang="en-US" smtClean="0"/>
              <a:pPr/>
              <a:t>1</a:t>
            </a:fld>
            <a:endParaRPr lang="en-US" dirty="0"/>
          </a:p>
        </p:txBody>
      </p:sp>
      <p:pic>
        <p:nvPicPr>
          <p:cNvPr id="7" name="Picture Placeholder 6" descr="A large brick building&#10;&#10;Description automatically generated">
            <a:extLst>
              <a:ext uri="{FF2B5EF4-FFF2-40B4-BE49-F238E27FC236}">
                <a16:creationId xmlns:a16="http://schemas.microsoft.com/office/drawing/2014/main" id="{E2B43DF0-1743-487E-B19B-A4DEC228871C}"/>
              </a:ext>
            </a:extLst>
          </p:cNvPr>
          <p:cNvPicPr>
            <a:picLocks noGrp="1" noChangeAspect="1"/>
          </p:cNvPicPr>
          <p:nvPr>
            <p:ph type="pic" idx="1"/>
            <p:custDataLst>
              <p:tags r:id="rId4"/>
            </p:custDataLst>
          </p:nvPr>
        </p:nvPicPr>
        <p:blipFill>
          <a:blip r:embed="rId6">
            <a:extLst>
              <a:ext uri="{28A0092B-C50C-407E-A947-70E740481C1C}">
                <a14:useLocalDpi xmlns:a14="http://schemas.microsoft.com/office/drawing/2010/main" val="0"/>
              </a:ext>
            </a:extLst>
          </a:blip>
          <a:srcRect l="12790" r="12790"/>
          <a:stretch>
            <a:fillRect/>
          </a:stretch>
        </p:blipFill>
        <p:spPr/>
      </p:pic>
    </p:spTree>
    <p:extLst>
      <p:ext uri="{BB962C8B-B14F-4D97-AF65-F5344CB8AC3E}">
        <p14:creationId xmlns:p14="http://schemas.microsoft.com/office/powerpoint/2010/main" val="11362502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picture containing plant, palm, tree, woman&#10;&#10;Description automatically generated">
            <a:extLst>
              <a:ext uri="{FF2B5EF4-FFF2-40B4-BE49-F238E27FC236}">
                <a16:creationId xmlns:a16="http://schemas.microsoft.com/office/drawing/2014/main" id="{0ADAE776-BD2B-45C4-98BA-3077788D5D85}"/>
              </a:ext>
            </a:extLst>
          </p:cNvPr>
          <p:cNvPicPr>
            <a:picLocks noGrp="1" noChangeAspect="1"/>
          </p:cNvPicPr>
          <p:nvPr>
            <p:ph type="pic" idx="11"/>
            <p:custDataLst>
              <p:tags r:id="rId1"/>
            </p:custDataLst>
          </p:nvPr>
        </p:nvPicPr>
        <p:blipFill>
          <a:blip r:embed="rId13">
            <a:extLst>
              <a:ext uri="{28A0092B-C50C-407E-A947-70E740481C1C}">
                <a14:useLocalDpi xmlns:a14="http://schemas.microsoft.com/office/drawing/2010/main" val="0"/>
              </a:ext>
            </a:extLst>
          </a:blip>
          <a:srcRect l="18729" r="18729"/>
          <a:stretch>
            <a:fillRect/>
          </a:stretch>
        </p:blipFill>
        <p:spPr/>
      </p:pic>
      <p:sp>
        <p:nvSpPr>
          <p:cNvPr id="3" name="Title 2">
            <a:extLst>
              <a:ext uri="{FF2B5EF4-FFF2-40B4-BE49-F238E27FC236}">
                <a16:creationId xmlns:a16="http://schemas.microsoft.com/office/drawing/2014/main" id="{CDDC5365-EA36-45A8-8DBD-A6D8461EB21D}"/>
              </a:ext>
            </a:extLst>
          </p:cNvPr>
          <p:cNvSpPr>
            <a:spLocks noGrp="1"/>
          </p:cNvSpPr>
          <p:nvPr>
            <p:ph type="title"/>
            <p:custDataLst>
              <p:tags r:id="rId2"/>
            </p:custDataLst>
          </p:nvPr>
        </p:nvSpPr>
        <p:spPr>
          <a:xfrm>
            <a:off x="6657974" y="672632"/>
            <a:ext cx="4982736" cy="710552"/>
          </a:xfrm>
        </p:spPr>
        <p:txBody>
          <a:bodyPr/>
          <a:lstStyle/>
          <a:p>
            <a:r>
              <a:rPr lang="en-US" sz="3200" dirty="0"/>
              <a:t>Texture</a:t>
            </a:r>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custDataLst>
              <p:tags r:id="rId3"/>
            </p:custDataLst>
          </p:nvPr>
        </p:nvSpPr>
        <p:spPr>
          <a:xfrm>
            <a:off x="6657974" y="1825625"/>
            <a:ext cx="4867982" cy="4335435"/>
          </a:xfrm>
        </p:spPr>
        <p:txBody>
          <a:bodyPr>
            <a:normAutofit/>
          </a:bodyPr>
          <a:lstStyle/>
          <a:p>
            <a:pPr marL="0" indent="0">
              <a:buNone/>
            </a:pPr>
            <a:r>
              <a:rPr lang="fr-FR" dirty="0"/>
              <a:t>La texture est la qualité physique d'une surface que l'on peut sentir ou toucher, ou qui est impliquée visuellement dans un travail de conception graphique.</a:t>
            </a:r>
          </a:p>
          <a:p>
            <a:pPr marL="0" indent="0">
              <a:buNone/>
            </a:pPr>
            <a:r>
              <a:rPr lang="fr-FR" dirty="0"/>
              <a:t>La texture ajoute une apparence physique à une mise en page visuelle. Cela permet au spectateur d'imaginer comment un dessin serait ressenti s'il le touchait. L'objectif de la texture est d'ajouter de la profondeur à une surface bidimensionnelle. </a:t>
            </a:r>
            <a:r>
              <a:rPr lang="en-US" noProof="1">
                <a:solidFill>
                  <a:schemeClr val="accent2">
                    <a:lumMod val="40000"/>
                    <a:lumOff val="60000"/>
                  </a:schemeClr>
                </a:solidFill>
              </a:rPr>
              <a:t>	</a:t>
            </a:r>
          </a:p>
          <a:p>
            <a:pPr marL="0" indent="0">
              <a:buNone/>
            </a:pPr>
            <a:r>
              <a:rPr lang="en-US" noProof="1">
                <a:solidFill>
                  <a:schemeClr val="accent2">
                    <a:lumMod val="40000"/>
                    <a:lumOff val="60000"/>
                  </a:schemeClr>
                </a:solidFill>
              </a:rPr>
              <a:t>      </a:t>
            </a:r>
            <a:r>
              <a:rPr lang="fr-FR" noProof="1">
                <a:solidFill>
                  <a:schemeClr val="accent2">
                    <a:lumMod val="40000"/>
                    <a:lumOff val="60000"/>
                  </a:schemeClr>
                </a:solidFill>
              </a:rPr>
              <a:t>Pensez-y : avez-vous déjà pris un livre ou une carte qui était différent au toucher ?  Certains annuaires d’écoles avaient même une couverture en velours. </a:t>
            </a:r>
            <a:r>
              <a:rPr lang="en-US" sz="1400" noProof="1"/>
              <a:t>(Q2.4)</a:t>
            </a:r>
            <a:endParaRPr lang="en-US" noProof="1">
              <a:solidFill>
                <a:schemeClr val="accent2">
                  <a:lumMod val="40000"/>
                  <a:lumOff val="60000"/>
                </a:schemeClr>
              </a:solidFill>
            </a:endParaRPr>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custDataLst>
              <p:tags r:id="rId4"/>
            </p:custDataLst>
          </p:nvPr>
        </p:nvSpPr>
        <p:spPr>
          <a:xfrm>
            <a:off x="11353800" y="6361475"/>
            <a:ext cx="838200" cy="360000"/>
          </a:xfrm>
        </p:spPr>
        <p:txBody>
          <a:bodyPr/>
          <a:lstStyle/>
          <a:p>
            <a:r>
              <a:rPr lang="en-US" dirty="0"/>
              <a:t>PAGE </a:t>
            </a:r>
            <a:fld id="{4A9B5881-4007-4345-955A-79C2656F0C49}" type="slidenum">
              <a:rPr lang="en-US" smtClean="0"/>
              <a:pPr/>
              <a:t>10</a:t>
            </a:fld>
            <a:endParaRPr lang="en-US" dirty="0"/>
          </a:p>
        </p:txBody>
      </p:sp>
      <p:pic>
        <p:nvPicPr>
          <p:cNvPr id="15" name="Graphic 14" descr="Idea">
            <a:extLst>
              <a:ext uri="{FF2B5EF4-FFF2-40B4-BE49-F238E27FC236}">
                <a16:creationId xmlns:a16="http://schemas.microsoft.com/office/drawing/2014/main" id="{B69710D1-E72A-4B56-B807-9D83679E6DE9}"/>
              </a:ext>
            </a:extLst>
          </p:cNvPr>
          <p:cNvPicPr>
            <a:picLocks noChangeAspect="1"/>
          </p:cNvPicPr>
          <p:nvPr>
            <p:custDataLst>
              <p:tags r:id="rId5"/>
            </p:custDataLst>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p:blipFill>
        <p:spPr>
          <a:xfrm flipH="1">
            <a:off x="6777455" y="4849444"/>
            <a:ext cx="254544" cy="266991"/>
          </a:xfrm>
          <a:prstGeom prst="rect">
            <a:avLst/>
          </a:prstGeom>
        </p:spPr>
      </p:pic>
      <p:sp>
        <p:nvSpPr>
          <p:cNvPr id="22" name="Rectangle 21">
            <a:extLst>
              <a:ext uri="{FF2B5EF4-FFF2-40B4-BE49-F238E27FC236}">
                <a16:creationId xmlns:a16="http://schemas.microsoft.com/office/drawing/2014/main" id="{456BD69E-1B66-488C-B070-9A5D891E41C7}"/>
              </a:ext>
              <a:ext uri="{C183D7F6-B498-43B3-948B-1728B52AA6E4}">
                <adec:decorative xmlns:adec="http://schemas.microsoft.com/office/drawing/2017/decorative" val="1"/>
              </a:ext>
            </a:extLst>
          </p:cNvPr>
          <p:cNvSpPr/>
          <p:nvPr>
            <p:custDataLst>
              <p:tags r:id="rId6"/>
            </p:custDataLst>
          </p:nvPr>
        </p:nvSpPr>
        <p:spPr>
          <a:xfrm>
            <a:off x="6300357" y="6701705"/>
            <a:ext cx="2552123" cy="17217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Explorer la puissance de la couleur</a:t>
            </a:r>
            <a:endParaRPr lang="fr-CA" sz="1200" dirty="0"/>
          </a:p>
        </p:txBody>
      </p:sp>
      <p:sp>
        <p:nvSpPr>
          <p:cNvPr id="23" name="Rectangle 22">
            <a:extLst>
              <a:ext uri="{FF2B5EF4-FFF2-40B4-BE49-F238E27FC236}">
                <a16:creationId xmlns:a16="http://schemas.microsoft.com/office/drawing/2014/main" id="{E7497EF4-21E6-460A-8FF5-AB3FFF4DF503}"/>
              </a:ext>
              <a:ext uri="{C183D7F6-B498-43B3-948B-1728B52AA6E4}">
                <adec:decorative xmlns:adec="http://schemas.microsoft.com/office/drawing/2017/decorative" val="1"/>
              </a:ext>
            </a:extLst>
          </p:cNvPr>
          <p:cNvSpPr/>
          <p:nvPr>
            <p:custDataLst>
              <p:tags r:id="rId7"/>
            </p:custDataLst>
          </p:nvPr>
        </p:nvSpPr>
        <p:spPr>
          <a:xfrm>
            <a:off x="8852479" y="6714404"/>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Créer</a:t>
            </a:r>
            <a:r>
              <a:rPr lang="en-US" sz="1200" dirty="0">
                <a:solidFill>
                  <a:schemeClr val="bg1"/>
                </a:solidFill>
              </a:rPr>
              <a:t> des images </a:t>
            </a:r>
            <a:r>
              <a:rPr lang="en-US" sz="1200" dirty="0" err="1">
                <a:solidFill>
                  <a:schemeClr val="bg1"/>
                </a:solidFill>
              </a:rPr>
              <a:t>vectorielles</a:t>
            </a:r>
            <a:endParaRPr lang="fr-CA" sz="1200" dirty="0"/>
          </a:p>
        </p:txBody>
      </p:sp>
      <p:sp>
        <p:nvSpPr>
          <p:cNvPr id="24" name="Rectangle 23">
            <a:extLst>
              <a:ext uri="{FF2B5EF4-FFF2-40B4-BE49-F238E27FC236}">
                <a16:creationId xmlns:a16="http://schemas.microsoft.com/office/drawing/2014/main" id="{146DD478-60CD-437C-8634-648FB204F450}"/>
              </a:ext>
              <a:ext uri="{C183D7F6-B498-43B3-948B-1728B52AA6E4}">
                <adec:decorative xmlns:adec="http://schemas.microsoft.com/office/drawing/2017/decorative" val="1"/>
              </a:ext>
            </a:extLst>
          </p:cNvPr>
          <p:cNvSpPr/>
          <p:nvPr>
            <p:custDataLst>
              <p:tags r:id="rId8"/>
            </p:custDataLst>
          </p:nvPr>
        </p:nvSpPr>
        <p:spPr>
          <a:xfrm>
            <a:off x="623456" y="6513875"/>
            <a:ext cx="2552123" cy="360000"/>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fr-FR" sz="1200" dirty="0">
                <a:solidFill>
                  <a:schemeClr val="bg1"/>
                </a:solidFill>
              </a:rPr>
              <a:t>Explorer le rôle du graphiste</a:t>
            </a:r>
            <a:endParaRPr lang="fr-CA" sz="1200" dirty="0"/>
          </a:p>
        </p:txBody>
      </p:sp>
      <p:sp>
        <p:nvSpPr>
          <p:cNvPr id="25" name="Rectangle 24">
            <a:extLst>
              <a:ext uri="{FF2B5EF4-FFF2-40B4-BE49-F238E27FC236}">
                <a16:creationId xmlns:a16="http://schemas.microsoft.com/office/drawing/2014/main" id="{CAEB544E-0542-4BC3-B824-C80258CF4478}"/>
              </a:ext>
              <a:ext uri="{C183D7F6-B498-43B3-948B-1728B52AA6E4}">
                <adec:decorative xmlns:adec="http://schemas.microsoft.com/office/drawing/2017/decorative" val="1"/>
              </a:ext>
            </a:extLst>
          </p:cNvPr>
          <p:cNvSpPr/>
          <p:nvPr>
            <p:custDataLst>
              <p:tags r:id="rId9"/>
            </p:custDataLst>
          </p:nvPr>
        </p:nvSpPr>
        <p:spPr>
          <a:xfrm>
            <a:off x="3175580" y="6513876"/>
            <a:ext cx="3124778" cy="360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Introduction aux </a:t>
            </a:r>
            <a:r>
              <a:rPr lang="en-US" sz="1200" dirty="0" err="1">
                <a:solidFill>
                  <a:schemeClr val="bg1"/>
                </a:solidFill>
              </a:rPr>
              <a:t>éléments</a:t>
            </a:r>
            <a:r>
              <a:rPr lang="en-US" sz="1200" dirty="0">
                <a:solidFill>
                  <a:schemeClr val="bg1"/>
                </a:solidFill>
              </a:rPr>
              <a:t> du </a:t>
            </a:r>
            <a:r>
              <a:rPr lang="en-US" sz="1200" dirty="0" err="1">
                <a:solidFill>
                  <a:schemeClr val="bg1"/>
                </a:solidFill>
              </a:rPr>
              <a:t>graphisme</a:t>
            </a:r>
            <a:endParaRPr lang="fr-CA" sz="1200" dirty="0"/>
          </a:p>
        </p:txBody>
      </p:sp>
      <p:sp>
        <p:nvSpPr>
          <p:cNvPr id="26" name="Isosceles Triangle 25">
            <a:extLst>
              <a:ext uri="{FF2B5EF4-FFF2-40B4-BE49-F238E27FC236}">
                <a16:creationId xmlns:a16="http://schemas.microsoft.com/office/drawing/2014/main" id="{9AD691CC-1544-4736-B09D-E1A96F4DD191}"/>
              </a:ext>
              <a:ext uri="{C183D7F6-B498-43B3-948B-1728B52AA6E4}">
                <adec:decorative xmlns:adec="http://schemas.microsoft.com/office/drawing/2017/decorative" val="1"/>
              </a:ext>
            </a:extLst>
          </p:cNvPr>
          <p:cNvSpPr/>
          <p:nvPr>
            <p:custDataLst>
              <p:tags r:id="rId10"/>
            </p:custDataLst>
          </p:nvPr>
        </p:nvSpPr>
        <p:spPr>
          <a:xfrm rot="10800000">
            <a:off x="5024295" y="6313460"/>
            <a:ext cx="142847" cy="91567"/>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9661539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sunset over a body of water&#10;&#10;Description automatically generated">
            <a:extLst>
              <a:ext uri="{FF2B5EF4-FFF2-40B4-BE49-F238E27FC236}">
                <a16:creationId xmlns:a16="http://schemas.microsoft.com/office/drawing/2014/main" id="{BFFB2C63-F8CE-4959-8D27-35A409B25666}"/>
              </a:ext>
            </a:extLst>
          </p:cNvPr>
          <p:cNvPicPr>
            <a:picLocks noGrp="1" noChangeAspect="1"/>
          </p:cNvPicPr>
          <p:nvPr>
            <p:ph type="pic" idx="11"/>
            <p:custDataLst>
              <p:tags r:id="rId1"/>
            </p:custDataLst>
          </p:nvPr>
        </p:nvPicPr>
        <p:blipFill>
          <a:blip r:embed="rId12">
            <a:extLst>
              <a:ext uri="{28A0092B-C50C-407E-A947-70E740481C1C}">
                <a14:useLocalDpi xmlns:a14="http://schemas.microsoft.com/office/drawing/2010/main" val="0"/>
              </a:ext>
            </a:extLst>
          </a:blip>
          <a:srcRect t="14468" b="14468"/>
          <a:stretch>
            <a:fillRect/>
          </a:stretch>
        </p:blipFill>
        <p:spPr>
          <a:xfrm>
            <a:off x="0" y="0"/>
            <a:ext cx="6249555" cy="6721475"/>
          </a:xfrm>
        </p:spPr>
      </p:pic>
      <p:sp>
        <p:nvSpPr>
          <p:cNvPr id="3" name="Title 2">
            <a:extLst>
              <a:ext uri="{FF2B5EF4-FFF2-40B4-BE49-F238E27FC236}">
                <a16:creationId xmlns:a16="http://schemas.microsoft.com/office/drawing/2014/main" id="{CDDC5365-EA36-45A8-8DBD-A6D8461EB21D}"/>
              </a:ext>
            </a:extLst>
          </p:cNvPr>
          <p:cNvSpPr>
            <a:spLocks noGrp="1"/>
          </p:cNvSpPr>
          <p:nvPr>
            <p:ph type="title"/>
            <p:custDataLst>
              <p:tags r:id="rId2"/>
            </p:custDataLst>
          </p:nvPr>
        </p:nvSpPr>
        <p:spPr>
          <a:xfrm>
            <a:off x="6657974" y="672632"/>
            <a:ext cx="4982736" cy="710552"/>
          </a:xfrm>
        </p:spPr>
        <p:txBody>
          <a:bodyPr/>
          <a:lstStyle/>
          <a:p>
            <a:r>
              <a:rPr lang="en-US" sz="3200" dirty="0" err="1"/>
              <a:t>Équilibre</a:t>
            </a:r>
            <a:endParaRPr lang="en-US" sz="3200" dirty="0"/>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custDataLst>
              <p:tags r:id="rId3"/>
            </p:custDataLst>
          </p:nvPr>
        </p:nvSpPr>
        <p:spPr>
          <a:xfrm>
            <a:off x="6657974" y="1825625"/>
            <a:ext cx="4695826" cy="4335435"/>
          </a:xfrm>
        </p:spPr>
        <p:txBody>
          <a:bodyPr>
            <a:normAutofit lnSpcReduction="10000"/>
          </a:bodyPr>
          <a:lstStyle/>
          <a:p>
            <a:pPr marL="0" indent="0">
              <a:buNone/>
            </a:pPr>
            <a:r>
              <a:rPr lang="fr-FR" dirty="0"/>
              <a:t>L'équilibre est créé pour le spectateur lorsque les éléments du design sont disposés de manière à créer une impression d'équité, de poids ou d'importance</a:t>
            </a:r>
            <a:r>
              <a:rPr lang="en-US" dirty="0"/>
              <a:t>.  </a:t>
            </a:r>
          </a:p>
          <a:p>
            <a:pPr marL="0" indent="0">
              <a:buNone/>
            </a:pPr>
            <a:r>
              <a:rPr lang="fr-FR" dirty="0"/>
              <a:t>Pour vous aider à mieux comprendre l'équilibre, pensez qu'il y a un poids donné à chacun des éléments visuels dans votre conception.  Le texte, les images et les formes ont chacun un poids visuel, il faut tenir compte de ceci lorsque vous créez un design. </a:t>
            </a:r>
          </a:p>
          <a:p>
            <a:pPr marL="0" indent="0">
              <a:buNone/>
            </a:pPr>
            <a:r>
              <a:rPr lang="fr-FR" dirty="0"/>
              <a:t>Toutefois, cela ne signifie pas que l'élément d'équilibre doit toujours être réparti de manière égale, mais c'est une chose dont vous devez être conscient.</a:t>
            </a:r>
            <a:endParaRPr lang="en-US" noProof="1">
              <a:solidFill>
                <a:schemeClr val="accent2">
                  <a:lumMod val="40000"/>
                  <a:lumOff val="60000"/>
                </a:schemeClr>
              </a:solidFill>
            </a:endParaRPr>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custDataLst>
              <p:tags r:id="rId4"/>
            </p:custDataLst>
          </p:nvPr>
        </p:nvSpPr>
        <p:spPr>
          <a:xfrm>
            <a:off x="11353800" y="6361475"/>
            <a:ext cx="838200" cy="360000"/>
          </a:xfrm>
        </p:spPr>
        <p:txBody>
          <a:bodyPr/>
          <a:lstStyle/>
          <a:p>
            <a:r>
              <a:rPr lang="en-US" dirty="0"/>
              <a:t>PAGE </a:t>
            </a:r>
            <a:fld id="{4A9B5881-4007-4345-955A-79C2656F0C49}" type="slidenum">
              <a:rPr lang="en-US" smtClean="0"/>
              <a:pPr/>
              <a:t>11</a:t>
            </a:fld>
            <a:endParaRPr lang="en-US" dirty="0"/>
          </a:p>
        </p:txBody>
      </p:sp>
      <p:sp>
        <p:nvSpPr>
          <p:cNvPr id="21" name="Rectangle 20">
            <a:extLst>
              <a:ext uri="{FF2B5EF4-FFF2-40B4-BE49-F238E27FC236}">
                <a16:creationId xmlns:a16="http://schemas.microsoft.com/office/drawing/2014/main" id="{B91145E0-1A40-4160-BEC2-79508B3B5F1B}"/>
              </a:ext>
              <a:ext uri="{C183D7F6-B498-43B3-948B-1728B52AA6E4}">
                <adec:decorative xmlns:adec="http://schemas.microsoft.com/office/drawing/2017/decorative" val="1"/>
              </a:ext>
            </a:extLst>
          </p:cNvPr>
          <p:cNvSpPr/>
          <p:nvPr>
            <p:custDataLst>
              <p:tags r:id="rId5"/>
            </p:custDataLst>
          </p:nvPr>
        </p:nvSpPr>
        <p:spPr>
          <a:xfrm>
            <a:off x="6256815" y="6701705"/>
            <a:ext cx="2552123" cy="17217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Explorer la puissance de la couleur</a:t>
            </a:r>
            <a:endParaRPr lang="fr-CA" sz="1200" dirty="0"/>
          </a:p>
        </p:txBody>
      </p:sp>
      <p:sp>
        <p:nvSpPr>
          <p:cNvPr id="22" name="Rectangle 21">
            <a:extLst>
              <a:ext uri="{FF2B5EF4-FFF2-40B4-BE49-F238E27FC236}">
                <a16:creationId xmlns:a16="http://schemas.microsoft.com/office/drawing/2014/main" id="{E7C29944-9D5A-4F48-966E-42AAAC8E5C05}"/>
              </a:ext>
              <a:ext uri="{C183D7F6-B498-43B3-948B-1728B52AA6E4}">
                <adec:decorative xmlns:adec="http://schemas.microsoft.com/office/drawing/2017/decorative" val="1"/>
              </a:ext>
            </a:extLst>
          </p:cNvPr>
          <p:cNvSpPr/>
          <p:nvPr>
            <p:custDataLst>
              <p:tags r:id="rId6"/>
            </p:custDataLst>
          </p:nvPr>
        </p:nvSpPr>
        <p:spPr>
          <a:xfrm>
            <a:off x="8808937" y="6714404"/>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Créer</a:t>
            </a:r>
            <a:r>
              <a:rPr lang="en-US" sz="1200" dirty="0">
                <a:solidFill>
                  <a:schemeClr val="bg1"/>
                </a:solidFill>
              </a:rPr>
              <a:t> des images </a:t>
            </a:r>
            <a:r>
              <a:rPr lang="en-US" sz="1200" dirty="0" err="1">
                <a:solidFill>
                  <a:schemeClr val="bg1"/>
                </a:solidFill>
              </a:rPr>
              <a:t>vectorielles</a:t>
            </a:r>
            <a:endParaRPr lang="fr-CA" sz="1200" dirty="0"/>
          </a:p>
        </p:txBody>
      </p:sp>
      <p:sp>
        <p:nvSpPr>
          <p:cNvPr id="23" name="Rectangle 22">
            <a:extLst>
              <a:ext uri="{FF2B5EF4-FFF2-40B4-BE49-F238E27FC236}">
                <a16:creationId xmlns:a16="http://schemas.microsoft.com/office/drawing/2014/main" id="{42EEE665-02C3-494D-AD30-6BEF647A640A}"/>
              </a:ext>
              <a:ext uri="{C183D7F6-B498-43B3-948B-1728B52AA6E4}">
                <adec:decorative xmlns:adec="http://schemas.microsoft.com/office/drawing/2017/decorative" val="1"/>
              </a:ext>
            </a:extLst>
          </p:cNvPr>
          <p:cNvSpPr/>
          <p:nvPr>
            <p:custDataLst>
              <p:tags r:id="rId7"/>
            </p:custDataLst>
          </p:nvPr>
        </p:nvSpPr>
        <p:spPr>
          <a:xfrm>
            <a:off x="579914" y="6513875"/>
            <a:ext cx="2552123" cy="360000"/>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fr-FR" sz="1200" dirty="0">
                <a:solidFill>
                  <a:schemeClr val="bg1"/>
                </a:solidFill>
              </a:rPr>
              <a:t>Explorer le rôle du graphiste</a:t>
            </a:r>
            <a:endParaRPr lang="fr-CA" sz="1200" dirty="0"/>
          </a:p>
        </p:txBody>
      </p:sp>
      <p:sp>
        <p:nvSpPr>
          <p:cNvPr id="24" name="Rectangle 23">
            <a:extLst>
              <a:ext uri="{FF2B5EF4-FFF2-40B4-BE49-F238E27FC236}">
                <a16:creationId xmlns:a16="http://schemas.microsoft.com/office/drawing/2014/main" id="{71438C80-551D-4B41-800D-3D5208F591D5}"/>
              </a:ext>
              <a:ext uri="{C183D7F6-B498-43B3-948B-1728B52AA6E4}">
                <adec:decorative xmlns:adec="http://schemas.microsoft.com/office/drawing/2017/decorative" val="1"/>
              </a:ext>
            </a:extLst>
          </p:cNvPr>
          <p:cNvSpPr/>
          <p:nvPr>
            <p:custDataLst>
              <p:tags r:id="rId8"/>
            </p:custDataLst>
          </p:nvPr>
        </p:nvSpPr>
        <p:spPr>
          <a:xfrm>
            <a:off x="3132038" y="6513876"/>
            <a:ext cx="3124778" cy="360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Introduction aux </a:t>
            </a:r>
            <a:r>
              <a:rPr lang="en-US" sz="1200" dirty="0" err="1">
                <a:solidFill>
                  <a:schemeClr val="bg1"/>
                </a:solidFill>
              </a:rPr>
              <a:t>éléments</a:t>
            </a:r>
            <a:r>
              <a:rPr lang="en-US" sz="1200" dirty="0">
                <a:solidFill>
                  <a:schemeClr val="bg1"/>
                </a:solidFill>
              </a:rPr>
              <a:t> du </a:t>
            </a:r>
            <a:r>
              <a:rPr lang="en-US" sz="1200" dirty="0" err="1">
                <a:solidFill>
                  <a:schemeClr val="bg1"/>
                </a:solidFill>
              </a:rPr>
              <a:t>graphisme</a:t>
            </a:r>
            <a:endParaRPr lang="fr-CA" sz="1200" dirty="0"/>
          </a:p>
        </p:txBody>
      </p:sp>
      <p:sp>
        <p:nvSpPr>
          <p:cNvPr id="25" name="Isosceles Triangle 24">
            <a:extLst>
              <a:ext uri="{FF2B5EF4-FFF2-40B4-BE49-F238E27FC236}">
                <a16:creationId xmlns:a16="http://schemas.microsoft.com/office/drawing/2014/main" id="{B9835391-C384-461D-8E9A-7C751A8EFEF9}"/>
              </a:ext>
              <a:ext uri="{C183D7F6-B498-43B3-948B-1728B52AA6E4}">
                <adec:decorative xmlns:adec="http://schemas.microsoft.com/office/drawing/2017/decorative" val="1"/>
              </a:ext>
            </a:extLst>
          </p:cNvPr>
          <p:cNvSpPr/>
          <p:nvPr>
            <p:custDataLst>
              <p:tags r:id="rId9"/>
            </p:custDataLst>
          </p:nvPr>
        </p:nvSpPr>
        <p:spPr>
          <a:xfrm rot="10800000">
            <a:off x="4980753" y="6313460"/>
            <a:ext cx="142847" cy="91567"/>
          </a:xfrm>
          <a:prstGeom prs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6920412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Placeholder 17" descr="A sunset over a body of water&#10;&#10;Description automatically generated">
            <a:extLst>
              <a:ext uri="{FF2B5EF4-FFF2-40B4-BE49-F238E27FC236}">
                <a16:creationId xmlns:a16="http://schemas.microsoft.com/office/drawing/2014/main" id="{ACA26FD1-D5DE-450D-8F1C-69ADDF4AD9E3}"/>
              </a:ext>
            </a:extLst>
          </p:cNvPr>
          <p:cNvPicPr>
            <a:picLocks noGrp="1" noChangeAspect="1"/>
          </p:cNvPicPr>
          <p:nvPr>
            <p:ph type="pic" idx="11"/>
            <p:custDataLst>
              <p:tags r:id="rId1"/>
            </p:custDataLst>
          </p:nvPr>
        </p:nvPicPr>
        <p:blipFill>
          <a:blip r:embed="rId13">
            <a:extLst>
              <a:ext uri="{28A0092B-C50C-407E-A947-70E740481C1C}">
                <a14:useLocalDpi xmlns:a14="http://schemas.microsoft.com/office/drawing/2010/main" val="0"/>
              </a:ext>
            </a:extLst>
          </a:blip>
          <a:srcRect t="11296" b="11296"/>
          <a:stretch>
            <a:fillRect/>
          </a:stretch>
        </p:blipFill>
        <p:spPr>
          <a:xfrm>
            <a:off x="0" y="0"/>
            <a:ext cx="6249555" cy="6721475"/>
          </a:xfrm>
        </p:spPr>
      </p:pic>
      <p:sp>
        <p:nvSpPr>
          <p:cNvPr id="3" name="Title 2">
            <a:extLst>
              <a:ext uri="{FF2B5EF4-FFF2-40B4-BE49-F238E27FC236}">
                <a16:creationId xmlns:a16="http://schemas.microsoft.com/office/drawing/2014/main" id="{CDDC5365-EA36-45A8-8DBD-A6D8461EB21D}"/>
              </a:ext>
            </a:extLst>
          </p:cNvPr>
          <p:cNvSpPr>
            <a:spLocks noGrp="1"/>
          </p:cNvSpPr>
          <p:nvPr>
            <p:ph type="title"/>
            <p:custDataLst>
              <p:tags r:id="rId2"/>
            </p:custDataLst>
          </p:nvPr>
        </p:nvSpPr>
        <p:spPr>
          <a:xfrm>
            <a:off x="6657974" y="672632"/>
            <a:ext cx="4982736" cy="710552"/>
          </a:xfrm>
        </p:spPr>
        <p:txBody>
          <a:bodyPr/>
          <a:lstStyle/>
          <a:p>
            <a:r>
              <a:rPr lang="en-US" sz="3200" dirty="0" err="1"/>
              <a:t>Équilibre</a:t>
            </a:r>
            <a:endParaRPr lang="en-US" sz="3200" dirty="0"/>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custDataLst>
              <p:tags r:id="rId3"/>
            </p:custDataLst>
          </p:nvPr>
        </p:nvSpPr>
        <p:spPr>
          <a:xfrm>
            <a:off x="6657974" y="1825625"/>
            <a:ext cx="4695826" cy="4335435"/>
          </a:xfrm>
        </p:spPr>
        <p:txBody>
          <a:bodyPr>
            <a:normAutofit/>
          </a:bodyPr>
          <a:lstStyle/>
          <a:p>
            <a:pPr marL="0" indent="0">
              <a:buNone/>
            </a:pPr>
            <a:r>
              <a:rPr lang="fr-FR" dirty="0"/>
              <a:t>L'équilibre est soit symétrique ou asymétrique. </a:t>
            </a:r>
          </a:p>
          <a:p>
            <a:pPr marL="0" indent="0">
              <a:buNone/>
            </a:pPr>
            <a:r>
              <a:rPr lang="fr-FR" dirty="0"/>
              <a:t>On parle d'équilibre symétrique lorsque le poids des éléments est réparti de manière égale de chaque côté du dessin.</a:t>
            </a:r>
          </a:p>
          <a:p>
            <a:pPr marL="0" indent="0">
              <a:buNone/>
            </a:pPr>
            <a:r>
              <a:rPr lang="fr-FR" dirty="0"/>
              <a:t>L'équilibre asymétrique est un design qui semble équilibré malgré un manque de symétrie. Le graphiste utilise l'échelle, le contraste et la couleur pour réaliser la fluidité dans le design.</a:t>
            </a:r>
          </a:p>
          <a:p>
            <a:pPr marL="0" indent="0">
              <a:buNone/>
            </a:pPr>
            <a:r>
              <a:rPr lang="en-US" noProof="1">
                <a:solidFill>
                  <a:schemeClr val="accent2">
                    <a:lumMod val="40000"/>
                    <a:lumOff val="60000"/>
                  </a:schemeClr>
                </a:solidFill>
              </a:rPr>
              <a:t>    </a:t>
            </a:r>
            <a:r>
              <a:rPr lang="fr-FR" noProof="1">
                <a:solidFill>
                  <a:schemeClr val="accent2">
                    <a:lumMod val="40000"/>
                    <a:lumOff val="60000"/>
                  </a:schemeClr>
                </a:solidFill>
              </a:rPr>
              <a:t> Pensez-y :  Où avez-vous déjà vu des exemples d'équilibre symétrique et asymétrique ? </a:t>
            </a:r>
            <a:r>
              <a:rPr lang="en-US" sz="1400" noProof="1"/>
              <a:t>(Q2.5) </a:t>
            </a:r>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custDataLst>
              <p:tags r:id="rId4"/>
            </p:custDataLst>
          </p:nvPr>
        </p:nvSpPr>
        <p:spPr>
          <a:xfrm>
            <a:off x="11353800" y="6361475"/>
            <a:ext cx="838200" cy="360000"/>
          </a:xfrm>
        </p:spPr>
        <p:txBody>
          <a:bodyPr/>
          <a:lstStyle/>
          <a:p>
            <a:r>
              <a:rPr lang="en-US" dirty="0"/>
              <a:t>PAGE </a:t>
            </a:r>
            <a:fld id="{4A9B5881-4007-4345-955A-79C2656F0C49}" type="slidenum">
              <a:rPr lang="en-US" smtClean="0"/>
              <a:pPr/>
              <a:t>12</a:t>
            </a:fld>
            <a:endParaRPr lang="en-US" dirty="0"/>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custDataLst>
              <p:tags r:id="rId5"/>
            </p:custDataLst>
          </p:nvPr>
        </p:nvSpPr>
        <p:spPr>
          <a:xfrm rot="10800000">
            <a:off x="4828353" y="6161060"/>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 name="Graphic 18" descr="Idea">
            <a:extLst>
              <a:ext uri="{FF2B5EF4-FFF2-40B4-BE49-F238E27FC236}">
                <a16:creationId xmlns:a16="http://schemas.microsoft.com/office/drawing/2014/main" id="{05A538DE-3ACF-4ADB-A87F-5C68281842E2}"/>
              </a:ext>
            </a:extLst>
          </p:cNvPr>
          <p:cNvPicPr>
            <a:picLocks noChangeAspect="1"/>
          </p:cNvPicPr>
          <p:nvPr>
            <p:custDataLst>
              <p:tags r:id="rId6"/>
            </p:custDataLst>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p:blipFill>
        <p:spPr>
          <a:xfrm flipH="1">
            <a:off x="6724729" y="4938871"/>
            <a:ext cx="254544" cy="266991"/>
          </a:xfrm>
          <a:prstGeom prst="rect">
            <a:avLst/>
          </a:prstGeom>
        </p:spPr>
      </p:pic>
      <p:sp>
        <p:nvSpPr>
          <p:cNvPr id="23" name="Rectangle 22">
            <a:extLst>
              <a:ext uri="{FF2B5EF4-FFF2-40B4-BE49-F238E27FC236}">
                <a16:creationId xmlns:a16="http://schemas.microsoft.com/office/drawing/2014/main" id="{80031323-7EB7-4E30-87E5-8EC0068FFB7B}"/>
              </a:ext>
              <a:ext uri="{C183D7F6-B498-43B3-948B-1728B52AA6E4}">
                <adec:decorative xmlns:adec="http://schemas.microsoft.com/office/drawing/2017/decorative" val="1"/>
              </a:ext>
            </a:extLst>
          </p:cNvPr>
          <p:cNvSpPr/>
          <p:nvPr>
            <p:custDataLst>
              <p:tags r:id="rId7"/>
            </p:custDataLst>
          </p:nvPr>
        </p:nvSpPr>
        <p:spPr>
          <a:xfrm>
            <a:off x="6256815" y="6701705"/>
            <a:ext cx="2552123" cy="17217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Explorer la puissance de la couleur</a:t>
            </a:r>
            <a:endParaRPr lang="fr-CA" sz="1200" dirty="0"/>
          </a:p>
        </p:txBody>
      </p:sp>
      <p:sp>
        <p:nvSpPr>
          <p:cNvPr id="24" name="Rectangle 23">
            <a:extLst>
              <a:ext uri="{FF2B5EF4-FFF2-40B4-BE49-F238E27FC236}">
                <a16:creationId xmlns:a16="http://schemas.microsoft.com/office/drawing/2014/main" id="{7FF4BFA9-747B-439D-93AA-402B32F4C065}"/>
              </a:ext>
              <a:ext uri="{C183D7F6-B498-43B3-948B-1728B52AA6E4}">
                <adec:decorative xmlns:adec="http://schemas.microsoft.com/office/drawing/2017/decorative" val="1"/>
              </a:ext>
            </a:extLst>
          </p:cNvPr>
          <p:cNvSpPr/>
          <p:nvPr>
            <p:custDataLst>
              <p:tags r:id="rId8"/>
            </p:custDataLst>
          </p:nvPr>
        </p:nvSpPr>
        <p:spPr>
          <a:xfrm>
            <a:off x="8808937" y="6714404"/>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Créer</a:t>
            </a:r>
            <a:r>
              <a:rPr lang="en-US" sz="1200" dirty="0">
                <a:solidFill>
                  <a:schemeClr val="bg1"/>
                </a:solidFill>
              </a:rPr>
              <a:t> des images </a:t>
            </a:r>
            <a:r>
              <a:rPr lang="en-US" sz="1200" dirty="0" err="1">
                <a:solidFill>
                  <a:schemeClr val="bg1"/>
                </a:solidFill>
              </a:rPr>
              <a:t>vectorielles</a:t>
            </a:r>
            <a:endParaRPr lang="fr-CA" sz="1200" dirty="0"/>
          </a:p>
        </p:txBody>
      </p:sp>
      <p:sp>
        <p:nvSpPr>
          <p:cNvPr id="25" name="Rectangle 24">
            <a:extLst>
              <a:ext uri="{FF2B5EF4-FFF2-40B4-BE49-F238E27FC236}">
                <a16:creationId xmlns:a16="http://schemas.microsoft.com/office/drawing/2014/main" id="{3DC619DA-F9F3-4C68-8856-0A26F3EA43AA}"/>
              </a:ext>
              <a:ext uri="{C183D7F6-B498-43B3-948B-1728B52AA6E4}">
                <adec:decorative xmlns:adec="http://schemas.microsoft.com/office/drawing/2017/decorative" val="1"/>
              </a:ext>
            </a:extLst>
          </p:cNvPr>
          <p:cNvSpPr/>
          <p:nvPr>
            <p:custDataLst>
              <p:tags r:id="rId9"/>
            </p:custDataLst>
          </p:nvPr>
        </p:nvSpPr>
        <p:spPr>
          <a:xfrm>
            <a:off x="579914" y="6513875"/>
            <a:ext cx="2552123" cy="360000"/>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fr-FR" sz="1200" dirty="0">
                <a:solidFill>
                  <a:schemeClr val="bg1"/>
                </a:solidFill>
              </a:rPr>
              <a:t>Explorer le rôle du graphiste</a:t>
            </a:r>
            <a:endParaRPr lang="fr-CA" sz="1200" dirty="0"/>
          </a:p>
        </p:txBody>
      </p:sp>
      <p:sp>
        <p:nvSpPr>
          <p:cNvPr id="26" name="Rectangle 25">
            <a:extLst>
              <a:ext uri="{FF2B5EF4-FFF2-40B4-BE49-F238E27FC236}">
                <a16:creationId xmlns:a16="http://schemas.microsoft.com/office/drawing/2014/main" id="{FCDC3412-1477-4805-BE71-907313E48F8B}"/>
              </a:ext>
              <a:ext uri="{C183D7F6-B498-43B3-948B-1728B52AA6E4}">
                <adec:decorative xmlns:adec="http://schemas.microsoft.com/office/drawing/2017/decorative" val="1"/>
              </a:ext>
            </a:extLst>
          </p:cNvPr>
          <p:cNvSpPr/>
          <p:nvPr>
            <p:custDataLst>
              <p:tags r:id="rId10"/>
            </p:custDataLst>
          </p:nvPr>
        </p:nvSpPr>
        <p:spPr>
          <a:xfrm>
            <a:off x="3132038" y="6513876"/>
            <a:ext cx="3124778" cy="360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Introduction aux </a:t>
            </a:r>
            <a:r>
              <a:rPr lang="en-US" sz="1200" dirty="0" err="1">
                <a:solidFill>
                  <a:schemeClr val="bg1"/>
                </a:solidFill>
              </a:rPr>
              <a:t>éléments</a:t>
            </a:r>
            <a:r>
              <a:rPr lang="en-US" sz="1200" dirty="0">
                <a:solidFill>
                  <a:schemeClr val="bg1"/>
                </a:solidFill>
              </a:rPr>
              <a:t> du </a:t>
            </a:r>
            <a:r>
              <a:rPr lang="en-US" sz="1200" dirty="0" err="1">
                <a:solidFill>
                  <a:schemeClr val="bg1"/>
                </a:solidFill>
              </a:rPr>
              <a:t>graphisme</a:t>
            </a:r>
            <a:endParaRPr lang="fr-CA" sz="1200" dirty="0"/>
          </a:p>
        </p:txBody>
      </p:sp>
    </p:spTree>
    <p:extLst>
      <p:ext uri="{BB962C8B-B14F-4D97-AF65-F5344CB8AC3E}">
        <p14:creationId xmlns:p14="http://schemas.microsoft.com/office/powerpoint/2010/main" val="41540731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descr="A group of people sitting at a table&#10;&#10;Description automatically generated">
            <a:extLst>
              <a:ext uri="{FF2B5EF4-FFF2-40B4-BE49-F238E27FC236}">
                <a16:creationId xmlns:a16="http://schemas.microsoft.com/office/drawing/2014/main" id="{A04AECD3-8A2F-4218-996C-A1DA124DAE62}"/>
              </a:ext>
            </a:extLst>
          </p:cNvPr>
          <p:cNvPicPr>
            <a:picLocks noGrp="1" noChangeAspect="1"/>
          </p:cNvPicPr>
          <p:nvPr>
            <p:ph type="pic" idx="11"/>
            <p:custDataLst>
              <p:tags r:id="rId1"/>
            </p:custDataLst>
          </p:nvPr>
        </p:nvPicPr>
        <p:blipFill rotWithShape="1">
          <a:blip r:embed="rId13">
            <a:extLst>
              <a:ext uri="{28A0092B-C50C-407E-A947-70E740481C1C}">
                <a14:useLocalDpi xmlns:a14="http://schemas.microsoft.com/office/drawing/2010/main" val="0"/>
              </a:ext>
            </a:extLst>
          </a:blip>
          <a:srcRect l="36827" t="271" r="631" b="-271"/>
          <a:stretch/>
        </p:blipFill>
        <p:spPr>
          <a:xfrm>
            <a:off x="0" y="0"/>
            <a:ext cx="6305550" cy="6721475"/>
          </a:xfrm>
        </p:spPr>
      </p:pic>
      <p:sp>
        <p:nvSpPr>
          <p:cNvPr id="3" name="Title 2">
            <a:extLst>
              <a:ext uri="{FF2B5EF4-FFF2-40B4-BE49-F238E27FC236}">
                <a16:creationId xmlns:a16="http://schemas.microsoft.com/office/drawing/2014/main" id="{CDDC5365-EA36-45A8-8DBD-A6D8461EB21D}"/>
              </a:ext>
            </a:extLst>
          </p:cNvPr>
          <p:cNvSpPr>
            <a:spLocks noGrp="1"/>
          </p:cNvSpPr>
          <p:nvPr>
            <p:ph type="title"/>
            <p:custDataLst>
              <p:tags r:id="rId2"/>
            </p:custDataLst>
          </p:nvPr>
        </p:nvSpPr>
        <p:spPr>
          <a:xfrm>
            <a:off x="6657974" y="672632"/>
            <a:ext cx="4982736" cy="710552"/>
          </a:xfrm>
        </p:spPr>
        <p:txBody>
          <a:bodyPr/>
          <a:lstStyle/>
          <a:p>
            <a:r>
              <a:rPr lang="en-US" sz="3200" dirty="0" err="1"/>
              <a:t>Éléments</a:t>
            </a:r>
            <a:r>
              <a:rPr lang="en-US" sz="3200" dirty="0"/>
              <a:t> du design</a:t>
            </a:r>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custDataLst>
              <p:tags r:id="rId3"/>
            </p:custDataLst>
          </p:nvPr>
        </p:nvSpPr>
        <p:spPr>
          <a:xfrm>
            <a:off x="6657974" y="1825625"/>
            <a:ext cx="5082470" cy="4359743"/>
          </a:xfrm>
        </p:spPr>
        <p:txBody>
          <a:bodyPr>
            <a:normAutofit/>
          </a:bodyPr>
          <a:lstStyle/>
          <a:p>
            <a:pPr marL="0" indent="0">
              <a:buNone/>
            </a:pPr>
            <a:r>
              <a:rPr lang="en-US" dirty="0" err="1"/>
              <a:t>Regarde</a:t>
            </a:r>
            <a:r>
              <a:rPr lang="en-US" dirty="0"/>
              <a:t> et </a:t>
            </a:r>
            <a:r>
              <a:rPr lang="en-US" dirty="0" err="1"/>
              <a:t>apprends</a:t>
            </a:r>
            <a:r>
              <a:rPr lang="en-US" dirty="0"/>
              <a:t> – La base du design</a:t>
            </a:r>
          </a:p>
          <a:p>
            <a:pPr lvl="1"/>
            <a:r>
              <a:rPr lang="en-US" noProof="1">
                <a:hlinkClick r:id="rId14"/>
              </a:rPr>
              <a:t>Beginning Graphic Design</a:t>
            </a:r>
            <a:endParaRPr lang="en-US" dirty="0"/>
          </a:p>
          <a:p>
            <a:pPr marL="0" indent="0">
              <a:buNone/>
            </a:pPr>
            <a:r>
              <a:rPr lang="en-US" dirty="0" err="1"/>
              <a:t>Regarde</a:t>
            </a:r>
            <a:r>
              <a:rPr lang="en-US" dirty="0"/>
              <a:t> et </a:t>
            </a:r>
            <a:r>
              <a:rPr lang="en-US" dirty="0" err="1"/>
              <a:t>apprends</a:t>
            </a:r>
            <a:r>
              <a:rPr lang="en-US" dirty="0"/>
              <a:t> – </a:t>
            </a:r>
            <a:r>
              <a:rPr lang="en-US" dirty="0" err="1"/>
              <a:t>Débutant</a:t>
            </a:r>
            <a:r>
              <a:rPr lang="en-US" dirty="0"/>
              <a:t> </a:t>
            </a:r>
            <a:r>
              <a:rPr lang="en-US" dirty="0" err="1"/>
              <a:t>en</a:t>
            </a:r>
            <a:r>
              <a:rPr lang="en-US" dirty="0"/>
              <a:t> </a:t>
            </a:r>
            <a:r>
              <a:rPr lang="en-US" dirty="0" err="1"/>
              <a:t>graphisme</a:t>
            </a:r>
            <a:endParaRPr lang="en-US" dirty="0"/>
          </a:p>
          <a:p>
            <a:pPr lvl="1"/>
            <a:r>
              <a:rPr lang="en-US" dirty="0"/>
              <a:t> </a:t>
            </a:r>
            <a:r>
              <a:rPr lang="en-US" dirty="0">
                <a:hlinkClick r:id="rId15"/>
              </a:rPr>
              <a:t>Images</a:t>
            </a:r>
            <a:endParaRPr lang="en-US" dirty="0"/>
          </a:p>
          <a:p>
            <a:pPr marL="0" indent="0">
              <a:buNone/>
            </a:pPr>
            <a:r>
              <a:rPr lang="en-US" dirty="0" err="1"/>
              <a:t>Regarde</a:t>
            </a:r>
            <a:r>
              <a:rPr lang="en-US" dirty="0"/>
              <a:t> et </a:t>
            </a:r>
            <a:r>
              <a:rPr lang="en-US" dirty="0" err="1"/>
              <a:t>apprends</a:t>
            </a:r>
            <a:r>
              <a:rPr lang="en-US" dirty="0"/>
              <a:t> – Le design de timbres</a:t>
            </a:r>
          </a:p>
          <a:p>
            <a:pPr lvl="1"/>
            <a:r>
              <a:rPr lang="en-US" dirty="0">
                <a:hlinkClick r:id="rId16"/>
              </a:rPr>
              <a:t>Stamp Design - Antonio </a:t>
            </a:r>
            <a:r>
              <a:rPr lang="en-US" dirty="0" err="1">
                <a:hlinkClick r:id="rId16"/>
              </a:rPr>
              <a:t>Alcalá</a:t>
            </a:r>
            <a:endParaRPr lang="en-US" dirty="0"/>
          </a:p>
          <a:p>
            <a:pPr marL="0" indent="0">
              <a:buNone/>
            </a:pPr>
            <a:r>
              <a:rPr lang="en-US" dirty="0" err="1"/>
              <a:t>Regarde</a:t>
            </a:r>
            <a:r>
              <a:rPr lang="en-US" dirty="0"/>
              <a:t> et </a:t>
            </a:r>
            <a:r>
              <a:rPr lang="en-US" dirty="0" err="1"/>
              <a:t>apprends</a:t>
            </a:r>
            <a:r>
              <a:rPr lang="en-US" dirty="0"/>
              <a:t> – Prix D&amp;AD</a:t>
            </a:r>
          </a:p>
          <a:p>
            <a:pPr lvl="1"/>
            <a:r>
              <a:rPr lang="en-US" dirty="0">
                <a:hlinkClick r:id="rId17"/>
              </a:rPr>
              <a:t>2019 The Best Designs In The World</a:t>
            </a:r>
            <a:endParaRPr lang="en-US" dirty="0"/>
          </a:p>
          <a:p>
            <a:pPr marL="457200" lvl="1" indent="0">
              <a:buNone/>
            </a:pPr>
            <a:endParaRPr lang="en-US" noProof="1">
              <a:solidFill>
                <a:schemeClr val="accent2">
                  <a:lumMod val="40000"/>
                  <a:lumOff val="60000"/>
                </a:schemeClr>
              </a:solidFill>
            </a:endParaRPr>
          </a:p>
          <a:p>
            <a:pPr marL="457200" lvl="1" indent="0">
              <a:buNone/>
            </a:pPr>
            <a:r>
              <a:rPr lang="en-US" noProof="1">
                <a:solidFill>
                  <a:schemeClr val="accent2">
                    <a:lumMod val="40000"/>
                    <a:lumOff val="60000"/>
                  </a:schemeClr>
                </a:solidFill>
              </a:rPr>
              <a:t> </a:t>
            </a:r>
            <a:r>
              <a:rPr lang="fr-FR" noProof="1">
                <a:solidFill>
                  <a:schemeClr val="accent2">
                    <a:lumMod val="40000"/>
                    <a:lumOff val="60000"/>
                  </a:schemeClr>
                </a:solidFill>
              </a:rPr>
              <a:t>Pensez-y : Qu'avez-vous appris en regardant La base du design - Beginning Graphic Design que vous ne connaissiez pas auparavant</a:t>
            </a:r>
            <a:r>
              <a:rPr lang="en-US" sz="1200" noProof="1"/>
              <a:t>(Q2.6)</a:t>
            </a:r>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custDataLst>
              <p:tags r:id="rId4"/>
            </p:custDataLst>
          </p:nvPr>
        </p:nvSpPr>
        <p:spPr>
          <a:xfrm>
            <a:off x="11353800" y="6361475"/>
            <a:ext cx="838200" cy="360000"/>
          </a:xfrm>
        </p:spPr>
        <p:txBody>
          <a:bodyPr/>
          <a:lstStyle/>
          <a:p>
            <a:r>
              <a:rPr lang="en-US" dirty="0"/>
              <a:t>PAGE </a:t>
            </a:r>
            <a:fld id="{4A9B5881-4007-4345-955A-79C2656F0C49}" type="slidenum">
              <a:rPr lang="en-US" smtClean="0"/>
              <a:pPr/>
              <a:t>13</a:t>
            </a:fld>
            <a:endParaRPr lang="en-US" dirty="0"/>
          </a:p>
        </p:txBody>
      </p:sp>
      <p:pic>
        <p:nvPicPr>
          <p:cNvPr id="15" name="Graphic 14" descr="Idea">
            <a:extLst>
              <a:ext uri="{FF2B5EF4-FFF2-40B4-BE49-F238E27FC236}">
                <a16:creationId xmlns:a16="http://schemas.microsoft.com/office/drawing/2014/main" id="{9B687DCB-C76F-41E9-8276-5B098A18993F}"/>
              </a:ext>
            </a:extLst>
          </p:cNvPr>
          <p:cNvPicPr>
            <a:picLocks noChangeAspect="1"/>
          </p:cNvPicPr>
          <p:nvPr>
            <p:custDataLst>
              <p:tags r:id="rId5"/>
            </p:custDataLst>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p:blipFill>
        <p:spPr>
          <a:xfrm flipH="1">
            <a:off x="6997148" y="4891949"/>
            <a:ext cx="254544" cy="266991"/>
          </a:xfrm>
          <a:prstGeom prst="rect">
            <a:avLst/>
          </a:prstGeom>
        </p:spPr>
      </p:pic>
      <p:sp>
        <p:nvSpPr>
          <p:cNvPr id="23" name="Rectangle 22">
            <a:extLst>
              <a:ext uri="{FF2B5EF4-FFF2-40B4-BE49-F238E27FC236}">
                <a16:creationId xmlns:a16="http://schemas.microsoft.com/office/drawing/2014/main" id="{5790945C-4F1B-4454-B432-28FDA956DB05}"/>
              </a:ext>
              <a:ext uri="{C183D7F6-B498-43B3-948B-1728B52AA6E4}">
                <adec:decorative xmlns:adec="http://schemas.microsoft.com/office/drawing/2017/decorative" val="1"/>
              </a:ext>
            </a:extLst>
          </p:cNvPr>
          <p:cNvSpPr/>
          <p:nvPr>
            <p:custDataLst>
              <p:tags r:id="rId6"/>
            </p:custDataLst>
          </p:nvPr>
        </p:nvSpPr>
        <p:spPr>
          <a:xfrm>
            <a:off x="6293097" y="6679931"/>
            <a:ext cx="2552123" cy="17217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Explorer la puissance de la couleur</a:t>
            </a:r>
            <a:endParaRPr lang="fr-CA" sz="1200" dirty="0"/>
          </a:p>
        </p:txBody>
      </p:sp>
      <p:sp>
        <p:nvSpPr>
          <p:cNvPr id="24" name="Rectangle 23">
            <a:extLst>
              <a:ext uri="{FF2B5EF4-FFF2-40B4-BE49-F238E27FC236}">
                <a16:creationId xmlns:a16="http://schemas.microsoft.com/office/drawing/2014/main" id="{7FD030D2-05C9-4F9C-A51D-363F2D96D83E}"/>
              </a:ext>
              <a:ext uri="{C183D7F6-B498-43B3-948B-1728B52AA6E4}">
                <adec:decorative xmlns:adec="http://schemas.microsoft.com/office/drawing/2017/decorative" val="1"/>
              </a:ext>
            </a:extLst>
          </p:cNvPr>
          <p:cNvSpPr/>
          <p:nvPr>
            <p:custDataLst>
              <p:tags r:id="rId7"/>
            </p:custDataLst>
          </p:nvPr>
        </p:nvSpPr>
        <p:spPr>
          <a:xfrm>
            <a:off x="8845219" y="6692630"/>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Créer</a:t>
            </a:r>
            <a:r>
              <a:rPr lang="en-US" sz="1200" dirty="0">
                <a:solidFill>
                  <a:schemeClr val="bg1"/>
                </a:solidFill>
              </a:rPr>
              <a:t> des images </a:t>
            </a:r>
            <a:r>
              <a:rPr lang="en-US" sz="1200" dirty="0" err="1">
                <a:solidFill>
                  <a:schemeClr val="bg1"/>
                </a:solidFill>
              </a:rPr>
              <a:t>vectorielles</a:t>
            </a:r>
            <a:endParaRPr lang="fr-CA" sz="1200" dirty="0"/>
          </a:p>
        </p:txBody>
      </p:sp>
      <p:sp>
        <p:nvSpPr>
          <p:cNvPr id="25" name="Rectangle 24">
            <a:extLst>
              <a:ext uri="{FF2B5EF4-FFF2-40B4-BE49-F238E27FC236}">
                <a16:creationId xmlns:a16="http://schemas.microsoft.com/office/drawing/2014/main" id="{E1658493-469D-4BFC-B567-CB7E123526B0}"/>
              </a:ext>
              <a:ext uri="{C183D7F6-B498-43B3-948B-1728B52AA6E4}">
                <adec:decorative xmlns:adec="http://schemas.microsoft.com/office/drawing/2017/decorative" val="1"/>
              </a:ext>
            </a:extLst>
          </p:cNvPr>
          <p:cNvSpPr/>
          <p:nvPr>
            <p:custDataLst>
              <p:tags r:id="rId8"/>
            </p:custDataLst>
          </p:nvPr>
        </p:nvSpPr>
        <p:spPr>
          <a:xfrm>
            <a:off x="616196" y="6492101"/>
            <a:ext cx="2552123" cy="360000"/>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fr-FR" sz="1200" dirty="0">
                <a:solidFill>
                  <a:schemeClr val="bg1"/>
                </a:solidFill>
              </a:rPr>
              <a:t>Explorer le rôle du graphiste</a:t>
            </a:r>
            <a:endParaRPr lang="fr-CA" sz="1200" dirty="0"/>
          </a:p>
        </p:txBody>
      </p:sp>
      <p:sp>
        <p:nvSpPr>
          <p:cNvPr id="26" name="Rectangle 25">
            <a:extLst>
              <a:ext uri="{FF2B5EF4-FFF2-40B4-BE49-F238E27FC236}">
                <a16:creationId xmlns:a16="http://schemas.microsoft.com/office/drawing/2014/main" id="{E5A2BCE0-B70F-484F-A24B-31EAC685AC24}"/>
              </a:ext>
              <a:ext uri="{C183D7F6-B498-43B3-948B-1728B52AA6E4}">
                <adec:decorative xmlns:adec="http://schemas.microsoft.com/office/drawing/2017/decorative" val="1"/>
              </a:ext>
            </a:extLst>
          </p:cNvPr>
          <p:cNvSpPr/>
          <p:nvPr>
            <p:custDataLst>
              <p:tags r:id="rId9"/>
            </p:custDataLst>
          </p:nvPr>
        </p:nvSpPr>
        <p:spPr>
          <a:xfrm>
            <a:off x="3168320" y="6492102"/>
            <a:ext cx="3124778" cy="360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Introduction aux </a:t>
            </a:r>
            <a:r>
              <a:rPr lang="en-US" sz="1200" dirty="0" err="1">
                <a:solidFill>
                  <a:schemeClr val="bg1"/>
                </a:solidFill>
              </a:rPr>
              <a:t>éléments</a:t>
            </a:r>
            <a:r>
              <a:rPr lang="en-US" sz="1200" dirty="0">
                <a:solidFill>
                  <a:schemeClr val="bg1"/>
                </a:solidFill>
              </a:rPr>
              <a:t> du </a:t>
            </a:r>
            <a:r>
              <a:rPr lang="en-US" sz="1200" dirty="0" err="1">
                <a:solidFill>
                  <a:schemeClr val="bg1"/>
                </a:solidFill>
              </a:rPr>
              <a:t>graphisme</a:t>
            </a:r>
            <a:endParaRPr lang="fr-CA" sz="1200" dirty="0"/>
          </a:p>
        </p:txBody>
      </p:sp>
      <p:sp>
        <p:nvSpPr>
          <p:cNvPr id="27" name="Isosceles Triangle 26">
            <a:extLst>
              <a:ext uri="{FF2B5EF4-FFF2-40B4-BE49-F238E27FC236}">
                <a16:creationId xmlns:a16="http://schemas.microsoft.com/office/drawing/2014/main" id="{65FC6FBB-967B-4391-A89A-32C34C15DCEC}"/>
              </a:ext>
              <a:ext uri="{C183D7F6-B498-43B3-948B-1728B52AA6E4}">
                <adec:decorative xmlns:adec="http://schemas.microsoft.com/office/drawing/2017/decorative" val="1"/>
              </a:ext>
            </a:extLst>
          </p:cNvPr>
          <p:cNvSpPr/>
          <p:nvPr>
            <p:custDataLst>
              <p:tags r:id="rId10"/>
            </p:custDataLst>
          </p:nvPr>
        </p:nvSpPr>
        <p:spPr>
          <a:xfrm rot="10800000">
            <a:off x="5017035" y="6291686"/>
            <a:ext cx="142847" cy="91567"/>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2808347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F58AE6-56F6-44E8-8BBF-23277B1773E4}"/>
              </a:ext>
            </a:extLst>
          </p:cNvPr>
          <p:cNvSpPr>
            <a:spLocks noGrp="1"/>
          </p:cNvSpPr>
          <p:nvPr>
            <p:ph type="title"/>
            <p:custDataLst>
              <p:tags r:id="rId1"/>
            </p:custDataLst>
          </p:nvPr>
        </p:nvSpPr>
        <p:spPr>
          <a:gradFill>
            <a:gsLst>
              <a:gs pos="1000">
                <a:schemeClr val="tx1">
                  <a:lumMod val="85000"/>
                  <a:lumOff val="15000"/>
                </a:schemeClr>
              </a:gs>
              <a:gs pos="100000">
                <a:schemeClr val="accent2">
                  <a:lumMod val="50000"/>
                </a:schemeClr>
              </a:gs>
            </a:gsLst>
          </a:gradFill>
        </p:spPr>
        <p:txBody>
          <a:bodyPr/>
          <a:lstStyle/>
          <a:p>
            <a:pPr algn="r"/>
            <a:r>
              <a:rPr lang="en-US" noProof="1">
                <a:solidFill>
                  <a:schemeClr val="bg1"/>
                </a:solidFill>
              </a:rPr>
              <a:t>Activit</a:t>
            </a:r>
            <a:r>
              <a:rPr lang="en-US" noProof="1"/>
              <a:t>és et</a:t>
            </a:r>
            <a:br>
              <a:rPr lang="en-US" noProof="1">
                <a:solidFill>
                  <a:schemeClr val="bg1"/>
                </a:solidFill>
              </a:rPr>
            </a:br>
            <a:r>
              <a:rPr lang="en-US" noProof="1">
                <a:solidFill>
                  <a:schemeClr val="bg1"/>
                </a:solidFill>
              </a:rPr>
              <a:t>le travail</a:t>
            </a:r>
          </a:p>
        </p:txBody>
      </p:sp>
      <p:graphicFrame>
        <p:nvGraphicFramePr>
          <p:cNvPr id="10" name="Content Placeholder 2" descr="List Content Placeholder">
            <a:extLst>
              <a:ext uri="{FF2B5EF4-FFF2-40B4-BE49-F238E27FC236}">
                <a16:creationId xmlns:a16="http://schemas.microsoft.com/office/drawing/2014/main" id="{4DBF5C5D-E8C1-4EFB-87B6-B4245AB407AE}"/>
              </a:ext>
            </a:extLst>
          </p:cNvPr>
          <p:cNvGraphicFramePr>
            <a:graphicFrameLocks noGrp="1"/>
          </p:cNvGraphicFramePr>
          <p:nvPr>
            <p:ph idx="1"/>
            <p:custDataLst>
              <p:tags r:id="rId2"/>
            </p:custDataLst>
            <p:extLst>
              <p:ext uri="{D42A27DB-BD31-4B8C-83A1-F6EECF244321}">
                <p14:modId xmlns:p14="http://schemas.microsoft.com/office/powerpoint/2010/main" val="734693264"/>
              </p:ext>
            </p:extLst>
          </p:nvPr>
        </p:nvGraphicFramePr>
        <p:xfrm>
          <a:off x="4562476" y="365125"/>
          <a:ext cx="6791323" cy="598487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20" name="Slide Number Placeholder 19">
            <a:extLst>
              <a:ext uri="{FF2B5EF4-FFF2-40B4-BE49-F238E27FC236}">
                <a16:creationId xmlns:a16="http://schemas.microsoft.com/office/drawing/2014/main" id="{3AEC0301-E9AA-4478-9E23-C372DBDCE653}"/>
              </a:ext>
            </a:extLst>
          </p:cNvPr>
          <p:cNvSpPr>
            <a:spLocks noGrp="1"/>
          </p:cNvSpPr>
          <p:nvPr>
            <p:ph type="sldNum" sz="quarter" idx="10"/>
            <p:custDataLst>
              <p:tags r:id="rId3"/>
            </p:custDataLst>
          </p:nvPr>
        </p:nvSpPr>
        <p:spPr/>
        <p:txBody>
          <a:bodyPr/>
          <a:lstStyle/>
          <a:p>
            <a:r>
              <a:rPr lang="en-US" dirty="0"/>
              <a:t>PAGE </a:t>
            </a:r>
            <a:fld id="{4A9B5881-4007-4345-955A-79C2656F0C49}" type="slidenum">
              <a:rPr lang="en-US" smtClean="0"/>
              <a:pPr/>
              <a:t>2</a:t>
            </a:fld>
            <a:endParaRPr lang="en-US" dirty="0"/>
          </a:p>
        </p:txBody>
      </p:sp>
    </p:spTree>
    <p:extLst>
      <p:ext uri="{BB962C8B-B14F-4D97-AF65-F5344CB8AC3E}">
        <p14:creationId xmlns:p14="http://schemas.microsoft.com/office/powerpoint/2010/main" val="40803387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7E32BA71-37A2-473F-BB10-955BF983D930}"/>
              </a:ext>
              <a:ext uri="{C183D7F6-B498-43B3-948B-1728B52AA6E4}">
                <adec:decorative xmlns:adec="http://schemas.microsoft.com/office/drawing/2017/decorative" val="1"/>
              </a:ext>
            </a:extLst>
          </p:cNvPr>
          <p:cNvSpPr/>
          <p:nvPr>
            <p:custDataLst>
              <p:tags r:id="rId1"/>
            </p:custDataLst>
          </p:nvPr>
        </p:nvSpPr>
        <p:spPr>
          <a:xfrm>
            <a:off x="6249555" y="6549305"/>
            <a:ext cx="2552123" cy="17217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Explorer la puissance de la couleur</a:t>
            </a:r>
            <a:endParaRPr lang="fr-CA" sz="1200" dirty="0"/>
          </a:p>
        </p:txBody>
      </p:sp>
      <p:sp>
        <p:nvSpPr>
          <p:cNvPr id="20" name="Rectangle 19">
            <a:extLst>
              <a:ext uri="{FF2B5EF4-FFF2-40B4-BE49-F238E27FC236}">
                <a16:creationId xmlns:a16="http://schemas.microsoft.com/office/drawing/2014/main" id="{6C3B474D-9231-4AA4-8A13-614012898106}"/>
              </a:ext>
              <a:ext uri="{C183D7F6-B498-43B3-948B-1728B52AA6E4}">
                <adec:decorative xmlns:adec="http://schemas.microsoft.com/office/drawing/2017/decorative" val="1"/>
              </a:ext>
            </a:extLst>
          </p:cNvPr>
          <p:cNvSpPr/>
          <p:nvPr>
            <p:custDataLst>
              <p:tags r:id="rId2"/>
            </p:custDataLst>
          </p:nvPr>
        </p:nvSpPr>
        <p:spPr>
          <a:xfrm>
            <a:off x="8801677" y="6562004"/>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Créer</a:t>
            </a:r>
            <a:r>
              <a:rPr lang="en-US" sz="1200" dirty="0">
                <a:solidFill>
                  <a:schemeClr val="bg1"/>
                </a:solidFill>
              </a:rPr>
              <a:t> des images </a:t>
            </a:r>
            <a:r>
              <a:rPr lang="en-US" sz="1200" dirty="0" err="1">
                <a:solidFill>
                  <a:schemeClr val="bg1"/>
                </a:solidFill>
              </a:rPr>
              <a:t>vectorielles</a:t>
            </a:r>
            <a:endParaRPr lang="fr-CA" sz="1200" dirty="0"/>
          </a:p>
        </p:txBody>
      </p:sp>
      <p:sp>
        <p:nvSpPr>
          <p:cNvPr id="3" name="Title 2">
            <a:extLst>
              <a:ext uri="{FF2B5EF4-FFF2-40B4-BE49-F238E27FC236}">
                <a16:creationId xmlns:a16="http://schemas.microsoft.com/office/drawing/2014/main" id="{CDDC5365-EA36-45A8-8DBD-A6D8461EB21D}"/>
              </a:ext>
            </a:extLst>
          </p:cNvPr>
          <p:cNvSpPr>
            <a:spLocks noGrp="1"/>
          </p:cNvSpPr>
          <p:nvPr>
            <p:ph type="title"/>
            <p:custDataLst>
              <p:tags r:id="rId3"/>
            </p:custDataLst>
          </p:nvPr>
        </p:nvSpPr>
        <p:spPr>
          <a:xfrm>
            <a:off x="6657974" y="672632"/>
            <a:ext cx="4982736" cy="710552"/>
          </a:xfrm>
        </p:spPr>
        <p:txBody>
          <a:bodyPr/>
          <a:lstStyle/>
          <a:p>
            <a:r>
              <a:rPr lang="en-US" sz="3200" dirty="0" err="1"/>
              <a:t>Éléments</a:t>
            </a:r>
            <a:r>
              <a:rPr lang="en-US" sz="3200" dirty="0"/>
              <a:t> du </a:t>
            </a:r>
            <a:r>
              <a:rPr lang="en-US" sz="3200" dirty="0" err="1"/>
              <a:t>graphisme</a:t>
            </a:r>
            <a:endParaRPr lang="en-US" sz="3200" dirty="0"/>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custDataLst>
              <p:tags r:id="rId4"/>
            </p:custDataLst>
          </p:nvPr>
        </p:nvSpPr>
        <p:spPr>
          <a:xfrm>
            <a:off x="6657974" y="1825625"/>
            <a:ext cx="5105048" cy="4335435"/>
          </a:xfrm>
        </p:spPr>
        <p:txBody>
          <a:bodyPr>
            <a:normAutofit lnSpcReduction="10000"/>
          </a:bodyPr>
          <a:lstStyle/>
          <a:p>
            <a:pPr marL="0" indent="0">
              <a:buNone/>
            </a:pPr>
            <a:r>
              <a:rPr lang="fr-FR" dirty="0"/>
              <a:t>Les éléments du design sont la base de la création d'un message visuel cohérent et compatible. En plaçant soigneusement les éléments sur une page, le graphiste peut communiquer le sens et l'intention du message.</a:t>
            </a:r>
          </a:p>
          <a:p>
            <a:pPr marL="0" indent="0">
              <a:buNone/>
            </a:pPr>
            <a:r>
              <a:rPr lang="fr-FR" dirty="0"/>
              <a:t>Dans cette activité, vous apprendrez à considérer les éléments du design comme une recette.  Chaque élément (ingrédient) est une partie cruciale du message visuel. (produit final)</a:t>
            </a:r>
          </a:p>
          <a:p>
            <a:pPr marL="0" indent="0">
              <a:buNone/>
            </a:pPr>
            <a:r>
              <a:rPr lang="fr-FR" dirty="0"/>
              <a:t>Les éléments du design peuvent être combinés ou utilisés seuls ; cette décision dépend du message ou de l’allure que vous souhaitez obtenir.</a:t>
            </a:r>
            <a:endParaRPr lang="en-US" dirty="0"/>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custDataLst>
              <p:tags r:id="rId5"/>
            </p:custDataLst>
          </p:nvPr>
        </p:nvSpPr>
        <p:spPr>
          <a:xfrm>
            <a:off x="11353800" y="6361475"/>
            <a:ext cx="838200" cy="360000"/>
          </a:xfrm>
        </p:spPr>
        <p:txBody>
          <a:bodyPr/>
          <a:lstStyle/>
          <a:p>
            <a:r>
              <a:rPr lang="en-US" dirty="0"/>
              <a:t>PAGE </a:t>
            </a:r>
            <a:fld id="{4A9B5881-4007-4345-955A-79C2656F0C49}" type="slidenum">
              <a:rPr lang="en-US" smtClean="0"/>
              <a:pPr/>
              <a:t>3</a:t>
            </a:fld>
            <a:endParaRPr lang="en-US" dirty="0"/>
          </a:p>
        </p:txBody>
      </p:sp>
      <p:sp>
        <p:nvSpPr>
          <p:cNvPr id="15" name="Picture Placeholder 14">
            <a:extLst>
              <a:ext uri="{FF2B5EF4-FFF2-40B4-BE49-F238E27FC236}">
                <a16:creationId xmlns:a16="http://schemas.microsoft.com/office/drawing/2014/main" id="{0647D20C-1151-489A-B498-E514144FCBF6}"/>
              </a:ext>
            </a:extLst>
          </p:cNvPr>
          <p:cNvSpPr>
            <a:spLocks noGrp="1"/>
          </p:cNvSpPr>
          <p:nvPr>
            <p:ph type="pic" idx="11"/>
            <p:custDataLst>
              <p:tags r:id="rId6"/>
            </p:custDataLst>
          </p:nvPr>
        </p:nvSpPr>
        <p:spPr/>
      </p:sp>
      <p:pic>
        <p:nvPicPr>
          <p:cNvPr id="9" name="Picture 8" descr="A hand holding a cellphone&#10;&#10;Description automatically generated">
            <a:extLst>
              <a:ext uri="{FF2B5EF4-FFF2-40B4-BE49-F238E27FC236}">
                <a16:creationId xmlns:a16="http://schemas.microsoft.com/office/drawing/2014/main" id="{E9FA6C74-6300-4C98-9637-9F0452C144AC}"/>
              </a:ext>
            </a:extLst>
          </p:cNvPr>
          <p:cNvPicPr>
            <a:picLocks noChangeAspect="1"/>
          </p:cNvPicPr>
          <p:nvPr>
            <p:custDataLst>
              <p:tags r:id="rId7"/>
            </p:custDataLst>
          </p:nvPr>
        </p:nvPicPr>
        <p:blipFill>
          <a:blip r:embed="rId13">
            <a:extLst>
              <a:ext uri="{28A0092B-C50C-407E-A947-70E740481C1C}">
                <a14:useLocalDpi xmlns:a14="http://schemas.microsoft.com/office/drawing/2010/main" val="0"/>
              </a:ext>
            </a:extLst>
          </a:blip>
          <a:stretch>
            <a:fillRect/>
          </a:stretch>
        </p:blipFill>
        <p:spPr>
          <a:xfrm>
            <a:off x="3696" y="-1857"/>
            <a:ext cx="6247883" cy="6723332"/>
          </a:xfrm>
          <a:prstGeom prst="rect">
            <a:avLst/>
          </a:prstGeom>
        </p:spPr>
      </p:pic>
      <p:sp>
        <p:nvSpPr>
          <p:cNvPr id="17" name="Rectangle 16">
            <a:extLst>
              <a:ext uri="{FF2B5EF4-FFF2-40B4-BE49-F238E27FC236}">
                <a16:creationId xmlns:a16="http://schemas.microsoft.com/office/drawing/2014/main" id="{31C0EEA6-E0A2-4943-9BEE-10A892AC55EE}"/>
              </a:ext>
              <a:ext uri="{C183D7F6-B498-43B3-948B-1728B52AA6E4}">
                <adec:decorative xmlns:adec="http://schemas.microsoft.com/office/drawing/2017/decorative" val="1"/>
              </a:ext>
            </a:extLst>
          </p:cNvPr>
          <p:cNvSpPr/>
          <p:nvPr>
            <p:custDataLst>
              <p:tags r:id="rId8"/>
            </p:custDataLst>
          </p:nvPr>
        </p:nvSpPr>
        <p:spPr>
          <a:xfrm>
            <a:off x="572654" y="6361475"/>
            <a:ext cx="2552123" cy="360000"/>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fr-FR" sz="1200" dirty="0">
                <a:solidFill>
                  <a:schemeClr val="bg1"/>
                </a:solidFill>
              </a:rPr>
              <a:t>Explorer le rôle du graphiste</a:t>
            </a:r>
            <a:endParaRPr lang="fr-CA" sz="1200" dirty="0"/>
          </a:p>
        </p:txBody>
      </p:sp>
      <p:sp>
        <p:nvSpPr>
          <p:cNvPr id="18" name="Rectangle 17">
            <a:extLst>
              <a:ext uri="{FF2B5EF4-FFF2-40B4-BE49-F238E27FC236}">
                <a16:creationId xmlns:a16="http://schemas.microsoft.com/office/drawing/2014/main" id="{A25066BE-1260-4BCC-A146-98C0BC254508}"/>
              </a:ext>
              <a:ext uri="{C183D7F6-B498-43B3-948B-1728B52AA6E4}">
                <adec:decorative xmlns:adec="http://schemas.microsoft.com/office/drawing/2017/decorative" val="1"/>
              </a:ext>
            </a:extLst>
          </p:cNvPr>
          <p:cNvSpPr/>
          <p:nvPr>
            <p:custDataLst>
              <p:tags r:id="rId9"/>
            </p:custDataLst>
          </p:nvPr>
        </p:nvSpPr>
        <p:spPr>
          <a:xfrm>
            <a:off x="3124778" y="6361476"/>
            <a:ext cx="3124778" cy="360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Introduction aux </a:t>
            </a:r>
            <a:r>
              <a:rPr lang="en-US" sz="1200" dirty="0" err="1">
                <a:solidFill>
                  <a:schemeClr val="bg1"/>
                </a:solidFill>
              </a:rPr>
              <a:t>éléments</a:t>
            </a:r>
            <a:r>
              <a:rPr lang="en-US" sz="1200" dirty="0">
                <a:solidFill>
                  <a:schemeClr val="bg1"/>
                </a:solidFill>
              </a:rPr>
              <a:t> du </a:t>
            </a:r>
            <a:r>
              <a:rPr lang="en-US" sz="1200" dirty="0" err="1">
                <a:solidFill>
                  <a:schemeClr val="bg1"/>
                </a:solidFill>
              </a:rPr>
              <a:t>graphisme</a:t>
            </a:r>
            <a:endParaRPr lang="fr-CA" sz="1200" dirty="0"/>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custDataLst>
              <p:tags r:id="rId10"/>
            </p:custDataLst>
          </p:nvPr>
        </p:nvSpPr>
        <p:spPr>
          <a:xfrm rot="10800000">
            <a:off x="4973493" y="6161060"/>
            <a:ext cx="142847" cy="91567"/>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038422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close up of a door&#10;&#10;Description automatically generated">
            <a:extLst>
              <a:ext uri="{FF2B5EF4-FFF2-40B4-BE49-F238E27FC236}">
                <a16:creationId xmlns:a16="http://schemas.microsoft.com/office/drawing/2014/main" id="{633BE849-7382-4DBF-8C9D-6924DCD17748}"/>
              </a:ext>
            </a:extLst>
          </p:cNvPr>
          <p:cNvPicPr>
            <a:picLocks noGrp="1" noChangeAspect="1"/>
          </p:cNvPicPr>
          <p:nvPr>
            <p:ph type="pic" idx="11"/>
            <p:custDataLst>
              <p:tags r:id="rId1"/>
            </p:custDataLst>
          </p:nvPr>
        </p:nvPicPr>
        <p:blipFill rotWithShape="1">
          <a:blip r:embed="rId13">
            <a:extLst>
              <a:ext uri="{28A0092B-C50C-407E-A947-70E740481C1C}">
                <a14:useLocalDpi xmlns:a14="http://schemas.microsoft.com/office/drawing/2010/main" val="0"/>
              </a:ext>
            </a:extLst>
          </a:blip>
          <a:srcRect r="-186"/>
          <a:stretch/>
        </p:blipFill>
        <p:spPr>
          <a:xfrm>
            <a:off x="0" y="0"/>
            <a:ext cx="6249555" cy="6721475"/>
          </a:xfrm>
        </p:spPr>
      </p:pic>
      <p:sp>
        <p:nvSpPr>
          <p:cNvPr id="3" name="Title 2">
            <a:extLst>
              <a:ext uri="{FF2B5EF4-FFF2-40B4-BE49-F238E27FC236}">
                <a16:creationId xmlns:a16="http://schemas.microsoft.com/office/drawing/2014/main" id="{CDDC5365-EA36-45A8-8DBD-A6D8461EB21D}"/>
              </a:ext>
            </a:extLst>
          </p:cNvPr>
          <p:cNvSpPr>
            <a:spLocks noGrp="1"/>
          </p:cNvSpPr>
          <p:nvPr>
            <p:ph type="title"/>
            <p:custDataLst>
              <p:tags r:id="rId2"/>
            </p:custDataLst>
          </p:nvPr>
        </p:nvSpPr>
        <p:spPr>
          <a:xfrm>
            <a:off x="6657974" y="672632"/>
            <a:ext cx="4982736" cy="710552"/>
          </a:xfrm>
        </p:spPr>
        <p:txBody>
          <a:bodyPr/>
          <a:lstStyle/>
          <a:p>
            <a:r>
              <a:rPr lang="en-US" sz="3200" dirty="0" err="1"/>
              <a:t>Ligne</a:t>
            </a:r>
            <a:endParaRPr lang="en-US" sz="3200" dirty="0"/>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custDataLst>
              <p:tags r:id="rId3"/>
            </p:custDataLst>
          </p:nvPr>
        </p:nvSpPr>
        <p:spPr>
          <a:xfrm>
            <a:off x="6657974" y="1825625"/>
            <a:ext cx="4695826" cy="4335435"/>
          </a:xfrm>
        </p:spPr>
        <p:txBody>
          <a:bodyPr>
            <a:normAutofit fontScale="92500" lnSpcReduction="20000"/>
          </a:bodyPr>
          <a:lstStyle/>
          <a:p>
            <a:pPr marL="0" indent="0">
              <a:buNone/>
            </a:pPr>
            <a:r>
              <a:rPr lang="fr-FR" dirty="0"/>
              <a:t>Les lignes sont de toutes les couleurs, de toutes les formes et de toutes les tailles.  Elles sont l'élément le plus simple du design ; une fois que vous aurez pris conscience de leur utilisation, vous verrez des lignes et des grilles tout autour de vous.</a:t>
            </a:r>
          </a:p>
          <a:p>
            <a:pPr marL="0" indent="0">
              <a:buNone/>
            </a:pPr>
            <a:r>
              <a:rPr lang="fr-FR" dirty="0"/>
              <a:t>Les lignes peuvent être visibles ou invisibles et nous fournir une direction ; elles peuvent être utilisées pour diriger vos yeux vers un point précis, mettre de l'accent, diviser et organiser.</a:t>
            </a:r>
          </a:p>
          <a:p>
            <a:pPr marL="0" indent="0">
              <a:buNone/>
            </a:pPr>
            <a:r>
              <a:rPr lang="fr-FR" dirty="0"/>
              <a:t>L'épaisseur des lignes peut être utilisée pour communiquer avec le public; les lignes épaisses ou en gras peuvent attirer l'attention, tandis que les lignes fines peuvent avoir l'effet inverse.</a:t>
            </a:r>
          </a:p>
          <a:p>
            <a:pPr marL="0" indent="0">
              <a:buNone/>
            </a:pPr>
            <a:r>
              <a:rPr lang="en-US" dirty="0"/>
              <a:t>       </a:t>
            </a:r>
            <a:r>
              <a:rPr lang="fr-FR" noProof="1">
                <a:solidFill>
                  <a:schemeClr val="accent2">
                    <a:lumMod val="40000"/>
                    <a:lumOff val="60000"/>
                  </a:schemeClr>
                </a:solidFill>
              </a:rPr>
              <a:t>Pensez-y : Qu'est-ce qui a attiré votre attention en premier lieu sur cette photo ?</a:t>
            </a:r>
            <a:r>
              <a:rPr lang="en-US" sz="1400" noProof="1"/>
              <a:t>(2.1)</a:t>
            </a:r>
            <a:endParaRPr lang="en-US" sz="1400" dirty="0"/>
          </a:p>
          <a:p>
            <a:pPr marL="0" indent="0">
              <a:buNone/>
            </a:pPr>
            <a:endParaRPr lang="en-US" dirty="0"/>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custDataLst>
              <p:tags r:id="rId4"/>
            </p:custDataLst>
          </p:nvPr>
        </p:nvSpPr>
        <p:spPr>
          <a:xfrm>
            <a:off x="11353800" y="6361475"/>
            <a:ext cx="838200" cy="360000"/>
          </a:xfrm>
        </p:spPr>
        <p:txBody>
          <a:bodyPr/>
          <a:lstStyle/>
          <a:p>
            <a:r>
              <a:rPr lang="en-US" dirty="0"/>
              <a:t>PAGE </a:t>
            </a:r>
            <a:fld id="{4A9B5881-4007-4345-955A-79C2656F0C49}" type="slidenum">
              <a:rPr lang="en-US" smtClean="0"/>
              <a:pPr/>
              <a:t>4</a:t>
            </a:fld>
            <a:endParaRPr lang="en-US" dirty="0"/>
          </a:p>
        </p:txBody>
      </p:sp>
      <p:pic>
        <p:nvPicPr>
          <p:cNvPr id="15" name="Graphic 14" descr="Idea">
            <a:extLst>
              <a:ext uri="{FF2B5EF4-FFF2-40B4-BE49-F238E27FC236}">
                <a16:creationId xmlns:a16="http://schemas.microsoft.com/office/drawing/2014/main" id="{2CA2D96D-0FB2-4B1D-ACB9-6A61D9C8D098}"/>
              </a:ext>
            </a:extLst>
          </p:cNvPr>
          <p:cNvPicPr>
            <a:picLocks noChangeAspect="1"/>
          </p:cNvPicPr>
          <p:nvPr>
            <p:custDataLst>
              <p:tags r:id="rId5"/>
            </p:custDataLst>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p:blipFill>
        <p:spPr>
          <a:xfrm flipH="1">
            <a:off x="6748689" y="5387972"/>
            <a:ext cx="254544" cy="266991"/>
          </a:xfrm>
          <a:prstGeom prst="rect">
            <a:avLst/>
          </a:prstGeom>
        </p:spPr>
      </p:pic>
      <p:sp>
        <p:nvSpPr>
          <p:cNvPr id="27" name="Rectangle 26">
            <a:extLst>
              <a:ext uri="{FF2B5EF4-FFF2-40B4-BE49-F238E27FC236}">
                <a16:creationId xmlns:a16="http://schemas.microsoft.com/office/drawing/2014/main" id="{7FAD2D61-545E-43E0-BBD4-8C644103A38B}"/>
              </a:ext>
              <a:ext uri="{C183D7F6-B498-43B3-948B-1728B52AA6E4}">
                <adec:decorative xmlns:adec="http://schemas.microsoft.com/office/drawing/2017/decorative" val="1"/>
              </a:ext>
            </a:extLst>
          </p:cNvPr>
          <p:cNvSpPr/>
          <p:nvPr>
            <p:custDataLst>
              <p:tags r:id="rId6"/>
            </p:custDataLst>
          </p:nvPr>
        </p:nvSpPr>
        <p:spPr>
          <a:xfrm>
            <a:off x="6242301" y="6701705"/>
            <a:ext cx="2552123" cy="17217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Explorer la puissance de la couleur</a:t>
            </a:r>
            <a:endParaRPr lang="fr-CA" sz="1200" dirty="0"/>
          </a:p>
        </p:txBody>
      </p:sp>
      <p:sp>
        <p:nvSpPr>
          <p:cNvPr id="28" name="Rectangle 27">
            <a:extLst>
              <a:ext uri="{FF2B5EF4-FFF2-40B4-BE49-F238E27FC236}">
                <a16:creationId xmlns:a16="http://schemas.microsoft.com/office/drawing/2014/main" id="{5B5E6CBC-6156-487E-B86C-9092493B8047}"/>
              </a:ext>
              <a:ext uri="{C183D7F6-B498-43B3-948B-1728B52AA6E4}">
                <adec:decorative xmlns:adec="http://schemas.microsoft.com/office/drawing/2017/decorative" val="1"/>
              </a:ext>
            </a:extLst>
          </p:cNvPr>
          <p:cNvSpPr/>
          <p:nvPr>
            <p:custDataLst>
              <p:tags r:id="rId7"/>
            </p:custDataLst>
          </p:nvPr>
        </p:nvSpPr>
        <p:spPr>
          <a:xfrm>
            <a:off x="8794423" y="6714404"/>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Créer</a:t>
            </a:r>
            <a:r>
              <a:rPr lang="en-US" sz="1200" dirty="0">
                <a:solidFill>
                  <a:schemeClr val="bg1"/>
                </a:solidFill>
              </a:rPr>
              <a:t> des images </a:t>
            </a:r>
            <a:r>
              <a:rPr lang="en-US" sz="1200" dirty="0" err="1">
                <a:solidFill>
                  <a:schemeClr val="bg1"/>
                </a:solidFill>
              </a:rPr>
              <a:t>vectorielles</a:t>
            </a:r>
            <a:endParaRPr lang="fr-CA" sz="1200" dirty="0"/>
          </a:p>
        </p:txBody>
      </p:sp>
      <p:sp>
        <p:nvSpPr>
          <p:cNvPr id="29" name="Rectangle 28">
            <a:extLst>
              <a:ext uri="{FF2B5EF4-FFF2-40B4-BE49-F238E27FC236}">
                <a16:creationId xmlns:a16="http://schemas.microsoft.com/office/drawing/2014/main" id="{AD7093BA-2E13-4222-9E27-108DDED8A411}"/>
              </a:ext>
              <a:ext uri="{C183D7F6-B498-43B3-948B-1728B52AA6E4}">
                <adec:decorative xmlns:adec="http://schemas.microsoft.com/office/drawing/2017/decorative" val="1"/>
              </a:ext>
            </a:extLst>
          </p:cNvPr>
          <p:cNvSpPr/>
          <p:nvPr>
            <p:custDataLst>
              <p:tags r:id="rId8"/>
            </p:custDataLst>
          </p:nvPr>
        </p:nvSpPr>
        <p:spPr>
          <a:xfrm>
            <a:off x="565400" y="6513875"/>
            <a:ext cx="2552123" cy="360000"/>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fr-FR" sz="1200" dirty="0">
                <a:solidFill>
                  <a:schemeClr val="bg1"/>
                </a:solidFill>
              </a:rPr>
              <a:t>Explorer le rôle du graphiste</a:t>
            </a:r>
            <a:endParaRPr lang="fr-CA" sz="1200" dirty="0"/>
          </a:p>
        </p:txBody>
      </p:sp>
      <p:sp>
        <p:nvSpPr>
          <p:cNvPr id="30" name="Rectangle 29">
            <a:extLst>
              <a:ext uri="{FF2B5EF4-FFF2-40B4-BE49-F238E27FC236}">
                <a16:creationId xmlns:a16="http://schemas.microsoft.com/office/drawing/2014/main" id="{48D3B388-0143-469F-B766-8356EE662629}"/>
              </a:ext>
              <a:ext uri="{C183D7F6-B498-43B3-948B-1728B52AA6E4}">
                <adec:decorative xmlns:adec="http://schemas.microsoft.com/office/drawing/2017/decorative" val="1"/>
              </a:ext>
            </a:extLst>
          </p:cNvPr>
          <p:cNvSpPr/>
          <p:nvPr>
            <p:custDataLst>
              <p:tags r:id="rId9"/>
            </p:custDataLst>
          </p:nvPr>
        </p:nvSpPr>
        <p:spPr>
          <a:xfrm>
            <a:off x="3117524" y="6513876"/>
            <a:ext cx="3124778" cy="360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Introduction aux </a:t>
            </a:r>
            <a:r>
              <a:rPr lang="en-US" sz="1200" dirty="0" err="1">
                <a:solidFill>
                  <a:schemeClr val="bg1"/>
                </a:solidFill>
              </a:rPr>
              <a:t>éléments</a:t>
            </a:r>
            <a:r>
              <a:rPr lang="en-US" sz="1200" dirty="0">
                <a:solidFill>
                  <a:schemeClr val="bg1"/>
                </a:solidFill>
              </a:rPr>
              <a:t> du </a:t>
            </a:r>
            <a:r>
              <a:rPr lang="en-US" sz="1200" dirty="0" err="1">
                <a:solidFill>
                  <a:schemeClr val="bg1"/>
                </a:solidFill>
              </a:rPr>
              <a:t>graphisme</a:t>
            </a:r>
            <a:endParaRPr lang="fr-CA" sz="1200" dirty="0"/>
          </a:p>
        </p:txBody>
      </p:sp>
      <p:sp>
        <p:nvSpPr>
          <p:cNvPr id="31" name="Isosceles Triangle 30">
            <a:extLst>
              <a:ext uri="{FF2B5EF4-FFF2-40B4-BE49-F238E27FC236}">
                <a16:creationId xmlns:a16="http://schemas.microsoft.com/office/drawing/2014/main" id="{F04DAD14-48A5-447F-837B-4B3240A05355}"/>
              </a:ext>
              <a:ext uri="{C183D7F6-B498-43B3-948B-1728B52AA6E4}">
                <adec:decorative xmlns:adec="http://schemas.microsoft.com/office/drawing/2017/decorative" val="1"/>
              </a:ext>
            </a:extLst>
          </p:cNvPr>
          <p:cNvSpPr/>
          <p:nvPr>
            <p:custDataLst>
              <p:tags r:id="rId10"/>
            </p:custDataLst>
          </p:nvPr>
        </p:nvSpPr>
        <p:spPr>
          <a:xfrm rot="10800000">
            <a:off x="4966239" y="6313460"/>
            <a:ext cx="142847" cy="91567"/>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0527477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picture containing indoor, tiled, sitting, tile&#10;&#10;Description automatically generated">
            <a:extLst>
              <a:ext uri="{FF2B5EF4-FFF2-40B4-BE49-F238E27FC236}">
                <a16:creationId xmlns:a16="http://schemas.microsoft.com/office/drawing/2014/main" id="{FB32B90F-8E20-4D9D-AA91-57C541EAFB60}"/>
              </a:ext>
            </a:extLst>
          </p:cNvPr>
          <p:cNvPicPr>
            <a:picLocks noGrp="1" noChangeAspect="1"/>
          </p:cNvPicPr>
          <p:nvPr>
            <p:ph type="pic" idx="11"/>
            <p:custDataLst>
              <p:tags r:id="rId1"/>
            </p:custDataLst>
          </p:nvPr>
        </p:nvPicPr>
        <p:blipFill rotWithShape="1">
          <a:blip r:embed="rId13">
            <a:extLst>
              <a:ext uri="{28A0092B-C50C-407E-A947-70E740481C1C}">
                <a14:useLocalDpi xmlns:a14="http://schemas.microsoft.com/office/drawing/2010/main" val="0"/>
              </a:ext>
            </a:extLst>
          </a:blip>
          <a:srcRect t="10265" r="7927" b="19260"/>
          <a:stretch/>
        </p:blipFill>
        <p:spPr>
          <a:xfrm>
            <a:off x="0" y="15904"/>
            <a:ext cx="6249555" cy="6705572"/>
          </a:xfrm>
        </p:spPr>
      </p:pic>
      <p:sp>
        <p:nvSpPr>
          <p:cNvPr id="3" name="Title 2">
            <a:extLst>
              <a:ext uri="{FF2B5EF4-FFF2-40B4-BE49-F238E27FC236}">
                <a16:creationId xmlns:a16="http://schemas.microsoft.com/office/drawing/2014/main" id="{CDDC5365-EA36-45A8-8DBD-A6D8461EB21D}"/>
              </a:ext>
            </a:extLst>
          </p:cNvPr>
          <p:cNvSpPr>
            <a:spLocks noGrp="1"/>
          </p:cNvSpPr>
          <p:nvPr>
            <p:ph type="title"/>
            <p:custDataLst>
              <p:tags r:id="rId2"/>
            </p:custDataLst>
          </p:nvPr>
        </p:nvSpPr>
        <p:spPr>
          <a:xfrm>
            <a:off x="6657974" y="672632"/>
            <a:ext cx="4982736" cy="710552"/>
          </a:xfrm>
        </p:spPr>
        <p:txBody>
          <a:bodyPr/>
          <a:lstStyle/>
          <a:p>
            <a:r>
              <a:rPr lang="en-US" sz="3200" dirty="0" err="1"/>
              <a:t>Ligne</a:t>
            </a:r>
            <a:endParaRPr lang="en-US" sz="3200" dirty="0"/>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custDataLst>
              <p:tags r:id="rId3"/>
            </p:custDataLst>
          </p:nvPr>
        </p:nvSpPr>
        <p:spPr>
          <a:xfrm>
            <a:off x="6657974" y="1825625"/>
            <a:ext cx="4695826" cy="4335435"/>
          </a:xfrm>
        </p:spPr>
        <p:txBody>
          <a:bodyPr>
            <a:normAutofit lnSpcReduction="10000"/>
          </a:bodyPr>
          <a:lstStyle/>
          <a:p>
            <a:pPr marL="0" indent="0">
              <a:buNone/>
            </a:pPr>
            <a:r>
              <a:rPr lang="fr-FR" dirty="0"/>
              <a:t>Les grilles sont composées de plusieurs lignes et fournissent une structure visuelle à une image. </a:t>
            </a:r>
          </a:p>
          <a:p>
            <a:pPr marL="0" indent="0">
              <a:buNone/>
            </a:pPr>
            <a:r>
              <a:rPr lang="fr-FR" dirty="0"/>
              <a:t>Lorsque vous utilisez des lignes dans une composition, vous pouvez utiliser différents types de lignes pour transmettre différentes ambiances au public.  Par exemple, une ligne droite peut être utilisée pour créer un sentiment de sérieux, alors qu'une ligne ondulée peut donner un sentiment de plaisir.</a:t>
            </a:r>
            <a:r>
              <a:rPr lang="en-US" noProof="1"/>
              <a:t>	</a:t>
            </a:r>
          </a:p>
          <a:p>
            <a:pPr marL="0" indent="0">
              <a:buNone/>
            </a:pPr>
            <a:r>
              <a:rPr lang="en-US" noProof="1">
                <a:solidFill>
                  <a:schemeClr val="accent2">
                    <a:lumMod val="40000"/>
                    <a:lumOff val="60000"/>
                  </a:schemeClr>
                </a:solidFill>
              </a:rPr>
              <a:t>    </a:t>
            </a:r>
            <a:r>
              <a:rPr lang="fr-FR" noProof="1">
                <a:solidFill>
                  <a:schemeClr val="accent2">
                    <a:lumMod val="40000"/>
                    <a:lumOff val="60000"/>
                  </a:schemeClr>
                </a:solidFill>
              </a:rPr>
              <a:t> Pensez-y : Quels sont les autres types de lignes ? Quels sentiments peuvent être transmis par les différents types de lignes ?</a:t>
            </a:r>
            <a:r>
              <a:rPr lang="en-US" noProof="1">
                <a:solidFill>
                  <a:schemeClr val="accent2">
                    <a:lumMod val="40000"/>
                    <a:lumOff val="60000"/>
                  </a:schemeClr>
                </a:solidFill>
              </a:rPr>
              <a:t> </a:t>
            </a:r>
            <a:r>
              <a:rPr lang="en-US" sz="1400" noProof="1"/>
              <a:t>(Q2.2)</a:t>
            </a:r>
            <a:endParaRPr lang="en-US" sz="1400" dirty="0"/>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custDataLst>
              <p:tags r:id="rId4"/>
            </p:custDataLst>
          </p:nvPr>
        </p:nvSpPr>
        <p:spPr>
          <a:xfrm>
            <a:off x="11353800" y="6361475"/>
            <a:ext cx="838200" cy="360000"/>
          </a:xfrm>
        </p:spPr>
        <p:txBody>
          <a:bodyPr/>
          <a:lstStyle/>
          <a:p>
            <a:r>
              <a:rPr lang="en-US" dirty="0"/>
              <a:t>PAGE </a:t>
            </a:r>
            <a:fld id="{4A9B5881-4007-4345-955A-79C2656F0C49}" type="slidenum">
              <a:rPr lang="en-US" smtClean="0"/>
              <a:pPr/>
              <a:t>5</a:t>
            </a:fld>
            <a:endParaRPr lang="en-US" dirty="0"/>
          </a:p>
        </p:txBody>
      </p:sp>
      <p:pic>
        <p:nvPicPr>
          <p:cNvPr id="15" name="Graphic 14" descr="Idea">
            <a:extLst>
              <a:ext uri="{FF2B5EF4-FFF2-40B4-BE49-F238E27FC236}">
                <a16:creationId xmlns:a16="http://schemas.microsoft.com/office/drawing/2014/main" id="{2CA2D96D-0FB2-4B1D-ACB9-6A61D9C8D098}"/>
              </a:ext>
            </a:extLst>
          </p:cNvPr>
          <p:cNvPicPr>
            <a:picLocks noChangeAspect="1"/>
          </p:cNvPicPr>
          <p:nvPr>
            <p:custDataLst>
              <p:tags r:id="rId5"/>
            </p:custDataLst>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p:blipFill>
        <p:spPr>
          <a:xfrm flipH="1">
            <a:off x="6759574" y="4750887"/>
            <a:ext cx="254544" cy="266991"/>
          </a:xfrm>
          <a:prstGeom prst="rect">
            <a:avLst/>
          </a:prstGeom>
        </p:spPr>
      </p:pic>
      <p:sp>
        <p:nvSpPr>
          <p:cNvPr id="22" name="Rectangle 21">
            <a:extLst>
              <a:ext uri="{FF2B5EF4-FFF2-40B4-BE49-F238E27FC236}">
                <a16:creationId xmlns:a16="http://schemas.microsoft.com/office/drawing/2014/main" id="{45E9FFA3-89E4-4568-A215-332522FFCD6A}"/>
              </a:ext>
              <a:ext uri="{C183D7F6-B498-43B3-948B-1728B52AA6E4}">
                <adec:decorative xmlns:adec="http://schemas.microsoft.com/office/drawing/2017/decorative" val="1"/>
              </a:ext>
            </a:extLst>
          </p:cNvPr>
          <p:cNvSpPr/>
          <p:nvPr>
            <p:custDataLst>
              <p:tags r:id="rId6"/>
            </p:custDataLst>
          </p:nvPr>
        </p:nvSpPr>
        <p:spPr>
          <a:xfrm>
            <a:off x="6267698" y="6686261"/>
            <a:ext cx="2552123" cy="17217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Explorer la puissance de la couleur</a:t>
            </a:r>
            <a:endParaRPr lang="fr-CA" sz="1200" dirty="0"/>
          </a:p>
        </p:txBody>
      </p:sp>
      <p:sp>
        <p:nvSpPr>
          <p:cNvPr id="23" name="Rectangle 22">
            <a:extLst>
              <a:ext uri="{FF2B5EF4-FFF2-40B4-BE49-F238E27FC236}">
                <a16:creationId xmlns:a16="http://schemas.microsoft.com/office/drawing/2014/main" id="{C8FAC3CB-A468-4D9B-AEA2-505A2A1C8830}"/>
              </a:ext>
              <a:ext uri="{C183D7F6-B498-43B3-948B-1728B52AA6E4}">
                <adec:decorative xmlns:adec="http://schemas.microsoft.com/office/drawing/2017/decorative" val="1"/>
              </a:ext>
            </a:extLst>
          </p:cNvPr>
          <p:cNvSpPr/>
          <p:nvPr>
            <p:custDataLst>
              <p:tags r:id="rId7"/>
            </p:custDataLst>
          </p:nvPr>
        </p:nvSpPr>
        <p:spPr>
          <a:xfrm>
            <a:off x="8819820" y="6698960"/>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Créer</a:t>
            </a:r>
            <a:r>
              <a:rPr lang="en-US" sz="1200" dirty="0">
                <a:solidFill>
                  <a:schemeClr val="bg1"/>
                </a:solidFill>
              </a:rPr>
              <a:t> des images </a:t>
            </a:r>
            <a:r>
              <a:rPr lang="en-US" sz="1200" dirty="0" err="1">
                <a:solidFill>
                  <a:schemeClr val="bg1"/>
                </a:solidFill>
              </a:rPr>
              <a:t>vectorielles</a:t>
            </a:r>
            <a:endParaRPr lang="fr-CA" sz="1200" dirty="0"/>
          </a:p>
        </p:txBody>
      </p:sp>
      <p:sp>
        <p:nvSpPr>
          <p:cNvPr id="24" name="Rectangle 23">
            <a:extLst>
              <a:ext uri="{FF2B5EF4-FFF2-40B4-BE49-F238E27FC236}">
                <a16:creationId xmlns:a16="http://schemas.microsoft.com/office/drawing/2014/main" id="{4BFFCAC6-78F3-481F-9BF9-469918333400}"/>
              </a:ext>
              <a:ext uri="{C183D7F6-B498-43B3-948B-1728B52AA6E4}">
                <adec:decorative xmlns:adec="http://schemas.microsoft.com/office/drawing/2017/decorative" val="1"/>
              </a:ext>
            </a:extLst>
          </p:cNvPr>
          <p:cNvSpPr/>
          <p:nvPr>
            <p:custDataLst>
              <p:tags r:id="rId8"/>
            </p:custDataLst>
          </p:nvPr>
        </p:nvSpPr>
        <p:spPr>
          <a:xfrm>
            <a:off x="590797" y="6498431"/>
            <a:ext cx="2552123" cy="360000"/>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fr-FR" sz="1200" dirty="0">
                <a:solidFill>
                  <a:schemeClr val="bg1"/>
                </a:solidFill>
              </a:rPr>
              <a:t>Explorer le rôle du graphiste</a:t>
            </a:r>
            <a:endParaRPr lang="fr-CA" sz="1200" dirty="0"/>
          </a:p>
        </p:txBody>
      </p:sp>
      <p:sp>
        <p:nvSpPr>
          <p:cNvPr id="25" name="Rectangle 24">
            <a:extLst>
              <a:ext uri="{FF2B5EF4-FFF2-40B4-BE49-F238E27FC236}">
                <a16:creationId xmlns:a16="http://schemas.microsoft.com/office/drawing/2014/main" id="{7B5ECB06-CC94-4C5F-AF49-CD9386C17897}"/>
              </a:ext>
              <a:ext uri="{C183D7F6-B498-43B3-948B-1728B52AA6E4}">
                <adec:decorative xmlns:adec="http://schemas.microsoft.com/office/drawing/2017/decorative" val="1"/>
              </a:ext>
            </a:extLst>
          </p:cNvPr>
          <p:cNvSpPr/>
          <p:nvPr>
            <p:custDataLst>
              <p:tags r:id="rId9"/>
            </p:custDataLst>
          </p:nvPr>
        </p:nvSpPr>
        <p:spPr>
          <a:xfrm>
            <a:off x="3142921" y="6498432"/>
            <a:ext cx="3124778" cy="360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Introduction aux </a:t>
            </a:r>
            <a:r>
              <a:rPr lang="en-US" sz="1200" dirty="0" err="1">
                <a:solidFill>
                  <a:schemeClr val="bg1"/>
                </a:solidFill>
              </a:rPr>
              <a:t>éléments</a:t>
            </a:r>
            <a:r>
              <a:rPr lang="en-US" sz="1200" dirty="0">
                <a:solidFill>
                  <a:schemeClr val="bg1"/>
                </a:solidFill>
              </a:rPr>
              <a:t> du </a:t>
            </a:r>
            <a:r>
              <a:rPr lang="en-US" sz="1200" dirty="0" err="1">
                <a:solidFill>
                  <a:schemeClr val="bg1"/>
                </a:solidFill>
              </a:rPr>
              <a:t>graphisme</a:t>
            </a:r>
            <a:endParaRPr lang="fr-CA" sz="1200" dirty="0"/>
          </a:p>
        </p:txBody>
      </p:sp>
      <p:sp>
        <p:nvSpPr>
          <p:cNvPr id="26" name="Isosceles Triangle 25">
            <a:extLst>
              <a:ext uri="{FF2B5EF4-FFF2-40B4-BE49-F238E27FC236}">
                <a16:creationId xmlns:a16="http://schemas.microsoft.com/office/drawing/2014/main" id="{81247593-D7B4-44AD-B444-A65D29979002}"/>
              </a:ext>
              <a:ext uri="{C183D7F6-B498-43B3-948B-1728B52AA6E4}">
                <adec:decorative xmlns:adec="http://schemas.microsoft.com/office/drawing/2017/decorative" val="1"/>
              </a:ext>
            </a:extLst>
          </p:cNvPr>
          <p:cNvSpPr/>
          <p:nvPr>
            <p:custDataLst>
              <p:tags r:id="rId10"/>
            </p:custDataLst>
          </p:nvPr>
        </p:nvSpPr>
        <p:spPr>
          <a:xfrm rot="10800000">
            <a:off x="4991636" y="6298016"/>
            <a:ext cx="142847" cy="91567"/>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6243135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picture containing building, cage, room&#10;&#10;Description automatically generated">
            <a:extLst>
              <a:ext uri="{FF2B5EF4-FFF2-40B4-BE49-F238E27FC236}">
                <a16:creationId xmlns:a16="http://schemas.microsoft.com/office/drawing/2014/main" id="{6CE575D9-84DC-4F75-B822-5DEA9A13061F}"/>
              </a:ext>
            </a:extLst>
          </p:cNvPr>
          <p:cNvPicPr>
            <a:picLocks noGrp="1" noChangeAspect="1"/>
          </p:cNvPicPr>
          <p:nvPr>
            <p:ph type="pic" idx="11"/>
            <p:custDataLst>
              <p:tags r:id="rId1"/>
            </p:custDataLst>
          </p:nvPr>
        </p:nvPicPr>
        <p:blipFill rotWithShape="1">
          <a:blip r:embed="rId12">
            <a:extLst>
              <a:ext uri="{28A0092B-C50C-407E-A947-70E740481C1C}">
                <a14:useLocalDpi xmlns:a14="http://schemas.microsoft.com/office/drawing/2010/main" val="0"/>
              </a:ext>
            </a:extLst>
          </a:blip>
          <a:srcRect l="-82" r="29772"/>
          <a:stretch/>
        </p:blipFill>
        <p:spPr>
          <a:xfrm>
            <a:off x="0" y="0"/>
            <a:ext cx="6249555" cy="6721475"/>
          </a:xfrm>
        </p:spPr>
      </p:pic>
      <p:sp>
        <p:nvSpPr>
          <p:cNvPr id="3" name="Title 2">
            <a:extLst>
              <a:ext uri="{FF2B5EF4-FFF2-40B4-BE49-F238E27FC236}">
                <a16:creationId xmlns:a16="http://schemas.microsoft.com/office/drawing/2014/main" id="{CDDC5365-EA36-45A8-8DBD-A6D8461EB21D}"/>
              </a:ext>
            </a:extLst>
          </p:cNvPr>
          <p:cNvSpPr>
            <a:spLocks noGrp="1"/>
          </p:cNvSpPr>
          <p:nvPr>
            <p:ph type="title"/>
            <p:custDataLst>
              <p:tags r:id="rId2"/>
            </p:custDataLst>
          </p:nvPr>
        </p:nvSpPr>
        <p:spPr>
          <a:xfrm>
            <a:off x="6657974" y="672632"/>
            <a:ext cx="4982736" cy="710552"/>
          </a:xfrm>
        </p:spPr>
        <p:txBody>
          <a:bodyPr/>
          <a:lstStyle/>
          <a:p>
            <a:r>
              <a:rPr lang="en-US" sz="3200" dirty="0" err="1"/>
              <a:t>Forme</a:t>
            </a:r>
            <a:endParaRPr lang="en-US" sz="3200" dirty="0"/>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custDataLst>
              <p:tags r:id="rId3"/>
            </p:custDataLst>
          </p:nvPr>
        </p:nvSpPr>
        <p:spPr>
          <a:xfrm>
            <a:off x="6657974" y="1825625"/>
            <a:ext cx="4695826" cy="4335435"/>
          </a:xfrm>
        </p:spPr>
        <p:txBody>
          <a:bodyPr>
            <a:normAutofit/>
          </a:bodyPr>
          <a:lstStyle/>
          <a:p>
            <a:pPr marL="0" indent="0">
              <a:buNone/>
            </a:pPr>
            <a:r>
              <a:rPr lang="fr-FR" dirty="0"/>
              <a:t>Les formes sont bidimensionnelles et peuvent être organiques (bords bien définis qui semblent lisses et naturels), géométriques (mathématiques et précises comme les cercles, les carrés, les triangles...) et abstraites (elles sont typiquement minimalistes et peuvent être trouvées dans les logos, ou les paquets de vecteurs).</a:t>
            </a:r>
            <a:r>
              <a:rPr lang="en-US" noProof="1"/>
              <a:t>	</a:t>
            </a:r>
            <a:endParaRPr lang="en-US" sz="1400" dirty="0"/>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custDataLst>
              <p:tags r:id="rId4"/>
            </p:custDataLst>
          </p:nvPr>
        </p:nvSpPr>
        <p:spPr>
          <a:xfrm>
            <a:off x="11353800" y="6361475"/>
            <a:ext cx="838200" cy="360000"/>
          </a:xfrm>
        </p:spPr>
        <p:txBody>
          <a:bodyPr/>
          <a:lstStyle/>
          <a:p>
            <a:r>
              <a:rPr lang="en-US" dirty="0"/>
              <a:t>PAGE </a:t>
            </a:r>
            <a:fld id="{4A9B5881-4007-4345-955A-79C2656F0C49}" type="slidenum">
              <a:rPr lang="en-US" smtClean="0"/>
              <a:pPr/>
              <a:t>6</a:t>
            </a:fld>
            <a:endParaRPr lang="en-US" dirty="0"/>
          </a:p>
        </p:txBody>
      </p:sp>
      <p:sp>
        <p:nvSpPr>
          <p:cNvPr id="21" name="Rectangle 20">
            <a:extLst>
              <a:ext uri="{FF2B5EF4-FFF2-40B4-BE49-F238E27FC236}">
                <a16:creationId xmlns:a16="http://schemas.microsoft.com/office/drawing/2014/main" id="{E697E90A-E0B2-4545-941C-E27191813492}"/>
              </a:ext>
              <a:ext uri="{C183D7F6-B498-43B3-948B-1728B52AA6E4}">
                <adec:decorative xmlns:adec="http://schemas.microsoft.com/office/drawing/2017/decorative" val="1"/>
              </a:ext>
            </a:extLst>
          </p:cNvPr>
          <p:cNvSpPr/>
          <p:nvPr>
            <p:custDataLst>
              <p:tags r:id="rId5"/>
            </p:custDataLst>
          </p:nvPr>
        </p:nvSpPr>
        <p:spPr>
          <a:xfrm>
            <a:off x="6256815" y="6701705"/>
            <a:ext cx="2552123" cy="17217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Explorer la puissance de la couleur</a:t>
            </a:r>
            <a:endParaRPr lang="fr-CA" sz="1200" dirty="0"/>
          </a:p>
        </p:txBody>
      </p:sp>
      <p:sp>
        <p:nvSpPr>
          <p:cNvPr id="22" name="Rectangle 21">
            <a:extLst>
              <a:ext uri="{FF2B5EF4-FFF2-40B4-BE49-F238E27FC236}">
                <a16:creationId xmlns:a16="http://schemas.microsoft.com/office/drawing/2014/main" id="{38FC0376-3982-49F0-B3DE-BBA8E5CF5F40}"/>
              </a:ext>
              <a:ext uri="{C183D7F6-B498-43B3-948B-1728B52AA6E4}">
                <adec:decorative xmlns:adec="http://schemas.microsoft.com/office/drawing/2017/decorative" val="1"/>
              </a:ext>
            </a:extLst>
          </p:cNvPr>
          <p:cNvSpPr/>
          <p:nvPr>
            <p:custDataLst>
              <p:tags r:id="rId6"/>
            </p:custDataLst>
          </p:nvPr>
        </p:nvSpPr>
        <p:spPr>
          <a:xfrm>
            <a:off x="8808937" y="6714404"/>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Créer</a:t>
            </a:r>
            <a:r>
              <a:rPr lang="en-US" sz="1200" dirty="0">
                <a:solidFill>
                  <a:schemeClr val="bg1"/>
                </a:solidFill>
              </a:rPr>
              <a:t> des images </a:t>
            </a:r>
            <a:r>
              <a:rPr lang="en-US" sz="1200" dirty="0" err="1">
                <a:solidFill>
                  <a:schemeClr val="bg1"/>
                </a:solidFill>
              </a:rPr>
              <a:t>vectorielles</a:t>
            </a:r>
            <a:endParaRPr lang="fr-CA" sz="1200" dirty="0"/>
          </a:p>
        </p:txBody>
      </p:sp>
      <p:sp>
        <p:nvSpPr>
          <p:cNvPr id="23" name="Rectangle 22">
            <a:extLst>
              <a:ext uri="{FF2B5EF4-FFF2-40B4-BE49-F238E27FC236}">
                <a16:creationId xmlns:a16="http://schemas.microsoft.com/office/drawing/2014/main" id="{6CD2BFC9-5368-45A3-8064-C16FA2228570}"/>
              </a:ext>
              <a:ext uri="{C183D7F6-B498-43B3-948B-1728B52AA6E4}">
                <adec:decorative xmlns:adec="http://schemas.microsoft.com/office/drawing/2017/decorative" val="1"/>
              </a:ext>
            </a:extLst>
          </p:cNvPr>
          <p:cNvSpPr/>
          <p:nvPr>
            <p:custDataLst>
              <p:tags r:id="rId7"/>
            </p:custDataLst>
          </p:nvPr>
        </p:nvSpPr>
        <p:spPr>
          <a:xfrm>
            <a:off x="579914" y="6513875"/>
            <a:ext cx="2552123" cy="360000"/>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fr-FR" sz="1200" dirty="0">
                <a:solidFill>
                  <a:schemeClr val="bg1"/>
                </a:solidFill>
              </a:rPr>
              <a:t>Explorer le rôle du graphiste</a:t>
            </a:r>
            <a:endParaRPr lang="fr-CA" sz="1200" dirty="0"/>
          </a:p>
        </p:txBody>
      </p:sp>
      <p:sp>
        <p:nvSpPr>
          <p:cNvPr id="24" name="Rectangle 23">
            <a:extLst>
              <a:ext uri="{FF2B5EF4-FFF2-40B4-BE49-F238E27FC236}">
                <a16:creationId xmlns:a16="http://schemas.microsoft.com/office/drawing/2014/main" id="{8659A36C-4988-4EC7-9ECA-217C91A0925F}"/>
              </a:ext>
              <a:ext uri="{C183D7F6-B498-43B3-948B-1728B52AA6E4}">
                <adec:decorative xmlns:adec="http://schemas.microsoft.com/office/drawing/2017/decorative" val="1"/>
              </a:ext>
            </a:extLst>
          </p:cNvPr>
          <p:cNvSpPr/>
          <p:nvPr>
            <p:custDataLst>
              <p:tags r:id="rId8"/>
            </p:custDataLst>
          </p:nvPr>
        </p:nvSpPr>
        <p:spPr>
          <a:xfrm>
            <a:off x="3132038" y="6513876"/>
            <a:ext cx="3124778" cy="360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Introduction aux </a:t>
            </a:r>
            <a:r>
              <a:rPr lang="en-US" sz="1200" dirty="0" err="1">
                <a:solidFill>
                  <a:schemeClr val="bg1"/>
                </a:solidFill>
              </a:rPr>
              <a:t>éléments</a:t>
            </a:r>
            <a:r>
              <a:rPr lang="en-US" sz="1200" dirty="0">
                <a:solidFill>
                  <a:schemeClr val="bg1"/>
                </a:solidFill>
              </a:rPr>
              <a:t> du </a:t>
            </a:r>
            <a:r>
              <a:rPr lang="en-US" sz="1200" dirty="0" err="1">
                <a:solidFill>
                  <a:schemeClr val="bg1"/>
                </a:solidFill>
              </a:rPr>
              <a:t>graphisme</a:t>
            </a:r>
            <a:endParaRPr lang="fr-CA" sz="1200" dirty="0"/>
          </a:p>
        </p:txBody>
      </p:sp>
      <p:sp>
        <p:nvSpPr>
          <p:cNvPr id="25" name="Isosceles Triangle 24">
            <a:extLst>
              <a:ext uri="{FF2B5EF4-FFF2-40B4-BE49-F238E27FC236}">
                <a16:creationId xmlns:a16="http://schemas.microsoft.com/office/drawing/2014/main" id="{BE2C3E40-BDF6-4E06-A374-53B5A54B181F}"/>
              </a:ext>
              <a:ext uri="{C183D7F6-B498-43B3-948B-1728B52AA6E4}">
                <adec:decorative xmlns:adec="http://schemas.microsoft.com/office/drawing/2017/decorative" val="1"/>
              </a:ext>
            </a:extLst>
          </p:cNvPr>
          <p:cNvSpPr/>
          <p:nvPr>
            <p:custDataLst>
              <p:tags r:id="rId9"/>
            </p:custDataLst>
          </p:nvPr>
        </p:nvSpPr>
        <p:spPr>
          <a:xfrm rot="10800000">
            <a:off x="4980753" y="6313460"/>
            <a:ext cx="142847" cy="91567"/>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3350834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16" descr="A picture containing food, sunglasses&#10;&#10;Description automatically generated">
            <a:extLst>
              <a:ext uri="{FF2B5EF4-FFF2-40B4-BE49-F238E27FC236}">
                <a16:creationId xmlns:a16="http://schemas.microsoft.com/office/drawing/2014/main" id="{10D5A715-34F2-4FCA-B03A-C25F52677A4F}"/>
              </a:ext>
            </a:extLst>
          </p:cNvPr>
          <p:cNvPicPr>
            <a:picLocks noGrp="1" noChangeAspect="1"/>
          </p:cNvPicPr>
          <p:nvPr>
            <p:ph type="pic" idx="11"/>
            <p:custDataLst>
              <p:tags r:id="rId1"/>
            </p:custDataLst>
          </p:nvPr>
        </p:nvPicPr>
        <p:blipFill rotWithShape="1">
          <a:blip r:embed="rId13">
            <a:extLst>
              <a:ext uri="{28A0092B-C50C-407E-A947-70E740481C1C}">
                <a14:useLocalDpi xmlns:a14="http://schemas.microsoft.com/office/drawing/2010/main" val="0"/>
              </a:ext>
            </a:extLst>
          </a:blip>
          <a:srcRect l="18729" r="18729"/>
          <a:stretch/>
        </p:blipFill>
        <p:spPr>
          <a:xfrm>
            <a:off x="-57669" y="-1"/>
            <a:ext cx="6305550" cy="6721475"/>
          </a:xfrm>
        </p:spPr>
      </p:pic>
      <p:sp>
        <p:nvSpPr>
          <p:cNvPr id="3" name="Title 2">
            <a:extLst>
              <a:ext uri="{FF2B5EF4-FFF2-40B4-BE49-F238E27FC236}">
                <a16:creationId xmlns:a16="http://schemas.microsoft.com/office/drawing/2014/main" id="{CDDC5365-EA36-45A8-8DBD-A6D8461EB21D}"/>
              </a:ext>
            </a:extLst>
          </p:cNvPr>
          <p:cNvSpPr>
            <a:spLocks noGrp="1"/>
          </p:cNvSpPr>
          <p:nvPr>
            <p:ph type="title"/>
            <p:custDataLst>
              <p:tags r:id="rId2"/>
            </p:custDataLst>
          </p:nvPr>
        </p:nvSpPr>
        <p:spPr>
          <a:xfrm>
            <a:off x="6657974" y="672632"/>
            <a:ext cx="4982736" cy="710552"/>
          </a:xfrm>
        </p:spPr>
        <p:txBody>
          <a:bodyPr/>
          <a:lstStyle/>
          <a:p>
            <a:r>
              <a:rPr lang="en-US" sz="3200" dirty="0" err="1"/>
              <a:t>Forme</a:t>
            </a:r>
            <a:endParaRPr lang="en-US" sz="3200" dirty="0"/>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custDataLst>
              <p:tags r:id="rId3"/>
            </p:custDataLst>
          </p:nvPr>
        </p:nvSpPr>
        <p:spPr>
          <a:xfrm>
            <a:off x="6657974" y="1825625"/>
            <a:ext cx="4695826" cy="4335435"/>
          </a:xfrm>
        </p:spPr>
        <p:txBody>
          <a:bodyPr>
            <a:normAutofit fontScale="92500" lnSpcReduction="10000"/>
          </a:bodyPr>
          <a:lstStyle/>
          <a:p>
            <a:pPr marL="0" indent="0">
              <a:buNone/>
            </a:pPr>
            <a:r>
              <a:rPr lang="fr-FR" dirty="0"/>
              <a:t>Le graphiste peut utiliser la couleur, la taille et le profil de la forme pour déterminer l'humeur que ressent le public. Par exemple, les triangles dirigent les yeux du public vers un point précis ; le triangle peut également être utilisé pour représenter de la stabilité.</a:t>
            </a:r>
          </a:p>
          <a:p>
            <a:pPr marL="0" indent="0">
              <a:buNone/>
            </a:pPr>
            <a:r>
              <a:rPr lang="fr-FR" dirty="0"/>
              <a:t>Chaque jour, nous sommes entourés de formes que nous considérons généralement comme des images géométriques. Cependant, pour un graphiste, les formes peuvent être un élément important dans la conception de la marque d'une entreprise</a:t>
            </a:r>
            <a:r>
              <a:rPr lang="en-US" noProof="1"/>
              <a:t>	</a:t>
            </a:r>
          </a:p>
          <a:p>
            <a:pPr marL="0" indent="0">
              <a:buNone/>
            </a:pPr>
            <a:r>
              <a:rPr lang="en-US" noProof="1">
                <a:solidFill>
                  <a:schemeClr val="accent2">
                    <a:lumMod val="40000"/>
                    <a:lumOff val="60000"/>
                  </a:schemeClr>
                </a:solidFill>
              </a:rPr>
              <a:t>      </a:t>
            </a:r>
            <a:r>
              <a:rPr lang="fr-FR" noProof="1">
                <a:solidFill>
                  <a:schemeClr val="accent2">
                    <a:lumMod val="40000"/>
                    <a:lumOff val="60000"/>
                  </a:schemeClr>
                </a:solidFill>
              </a:rPr>
              <a:t>Pensez-y : Quelles sont certaines des formes que les entreprises utilisent pour identifier leur marque </a:t>
            </a:r>
            <a:r>
              <a:rPr lang="en-US" sz="1400" noProof="1"/>
              <a:t>(Q2.3)</a:t>
            </a:r>
            <a:endParaRPr lang="en-US" sz="1400" dirty="0"/>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custDataLst>
              <p:tags r:id="rId4"/>
            </p:custDataLst>
          </p:nvPr>
        </p:nvSpPr>
        <p:spPr>
          <a:xfrm>
            <a:off x="11353800" y="6361475"/>
            <a:ext cx="838200" cy="360000"/>
          </a:xfrm>
        </p:spPr>
        <p:txBody>
          <a:bodyPr/>
          <a:lstStyle/>
          <a:p>
            <a:r>
              <a:rPr lang="en-US" dirty="0"/>
              <a:t>PAGE </a:t>
            </a:r>
            <a:fld id="{4A9B5881-4007-4345-955A-79C2656F0C49}" type="slidenum">
              <a:rPr lang="en-US" smtClean="0"/>
              <a:pPr/>
              <a:t>7</a:t>
            </a:fld>
            <a:endParaRPr lang="en-US" dirty="0"/>
          </a:p>
        </p:txBody>
      </p:sp>
      <p:pic>
        <p:nvPicPr>
          <p:cNvPr id="15" name="Graphic 14" descr="Idea">
            <a:extLst>
              <a:ext uri="{FF2B5EF4-FFF2-40B4-BE49-F238E27FC236}">
                <a16:creationId xmlns:a16="http://schemas.microsoft.com/office/drawing/2014/main" id="{2CA2D96D-0FB2-4B1D-ACB9-6A61D9C8D098}"/>
              </a:ext>
            </a:extLst>
          </p:cNvPr>
          <p:cNvPicPr>
            <a:picLocks noChangeAspect="1"/>
          </p:cNvPicPr>
          <p:nvPr>
            <p:custDataLst>
              <p:tags r:id="rId5"/>
            </p:custDataLst>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p:blipFill>
        <p:spPr>
          <a:xfrm flipH="1">
            <a:off x="6754877" y="5044791"/>
            <a:ext cx="254544" cy="266991"/>
          </a:xfrm>
          <a:prstGeom prst="rect">
            <a:avLst/>
          </a:prstGeom>
        </p:spPr>
      </p:pic>
      <p:sp>
        <p:nvSpPr>
          <p:cNvPr id="23" name="Rectangle 22">
            <a:extLst>
              <a:ext uri="{FF2B5EF4-FFF2-40B4-BE49-F238E27FC236}">
                <a16:creationId xmlns:a16="http://schemas.microsoft.com/office/drawing/2014/main" id="{90E461A8-7CDF-426F-A49A-2A754B448189}"/>
              </a:ext>
              <a:ext uri="{C183D7F6-B498-43B3-948B-1728B52AA6E4}">
                <adec:decorative xmlns:adec="http://schemas.microsoft.com/office/drawing/2017/decorative" val="1"/>
              </a:ext>
            </a:extLst>
          </p:cNvPr>
          <p:cNvSpPr/>
          <p:nvPr>
            <p:custDataLst>
              <p:tags r:id="rId6"/>
            </p:custDataLst>
          </p:nvPr>
        </p:nvSpPr>
        <p:spPr>
          <a:xfrm>
            <a:off x="6242301" y="6701705"/>
            <a:ext cx="2552123" cy="17217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Explorer la puissance de la couleur</a:t>
            </a:r>
            <a:endParaRPr lang="fr-CA" sz="1200" dirty="0"/>
          </a:p>
        </p:txBody>
      </p:sp>
      <p:sp>
        <p:nvSpPr>
          <p:cNvPr id="24" name="Rectangle 23">
            <a:extLst>
              <a:ext uri="{FF2B5EF4-FFF2-40B4-BE49-F238E27FC236}">
                <a16:creationId xmlns:a16="http://schemas.microsoft.com/office/drawing/2014/main" id="{736C2A4A-E1C7-4DBF-9D06-1522E6DA99CB}"/>
              </a:ext>
              <a:ext uri="{C183D7F6-B498-43B3-948B-1728B52AA6E4}">
                <adec:decorative xmlns:adec="http://schemas.microsoft.com/office/drawing/2017/decorative" val="1"/>
              </a:ext>
            </a:extLst>
          </p:cNvPr>
          <p:cNvSpPr/>
          <p:nvPr>
            <p:custDataLst>
              <p:tags r:id="rId7"/>
            </p:custDataLst>
          </p:nvPr>
        </p:nvSpPr>
        <p:spPr>
          <a:xfrm>
            <a:off x="8794423" y="6714404"/>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Créer</a:t>
            </a:r>
            <a:r>
              <a:rPr lang="en-US" sz="1200" dirty="0">
                <a:solidFill>
                  <a:schemeClr val="bg1"/>
                </a:solidFill>
              </a:rPr>
              <a:t> des images </a:t>
            </a:r>
            <a:r>
              <a:rPr lang="en-US" sz="1200" dirty="0" err="1">
                <a:solidFill>
                  <a:schemeClr val="bg1"/>
                </a:solidFill>
              </a:rPr>
              <a:t>vectorielles</a:t>
            </a:r>
            <a:endParaRPr lang="fr-CA" sz="1200" dirty="0"/>
          </a:p>
        </p:txBody>
      </p:sp>
      <p:sp>
        <p:nvSpPr>
          <p:cNvPr id="25" name="Rectangle 24">
            <a:extLst>
              <a:ext uri="{FF2B5EF4-FFF2-40B4-BE49-F238E27FC236}">
                <a16:creationId xmlns:a16="http://schemas.microsoft.com/office/drawing/2014/main" id="{1CBDDBE5-24CF-4E38-9A68-8A954E72E96A}"/>
              </a:ext>
              <a:ext uri="{C183D7F6-B498-43B3-948B-1728B52AA6E4}">
                <adec:decorative xmlns:adec="http://schemas.microsoft.com/office/drawing/2017/decorative" val="1"/>
              </a:ext>
            </a:extLst>
          </p:cNvPr>
          <p:cNvSpPr/>
          <p:nvPr>
            <p:custDataLst>
              <p:tags r:id="rId8"/>
            </p:custDataLst>
          </p:nvPr>
        </p:nvSpPr>
        <p:spPr>
          <a:xfrm>
            <a:off x="565400" y="6513875"/>
            <a:ext cx="2552123" cy="360000"/>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fr-FR" sz="1200" dirty="0">
                <a:solidFill>
                  <a:schemeClr val="bg1"/>
                </a:solidFill>
              </a:rPr>
              <a:t>Explorer le rôle du graphiste</a:t>
            </a:r>
            <a:endParaRPr lang="fr-CA" sz="1200" dirty="0"/>
          </a:p>
        </p:txBody>
      </p:sp>
      <p:sp>
        <p:nvSpPr>
          <p:cNvPr id="26" name="Rectangle 25">
            <a:extLst>
              <a:ext uri="{FF2B5EF4-FFF2-40B4-BE49-F238E27FC236}">
                <a16:creationId xmlns:a16="http://schemas.microsoft.com/office/drawing/2014/main" id="{FD796FA9-DDB2-4B34-9C3D-4E9A5992B27F}"/>
              </a:ext>
              <a:ext uri="{C183D7F6-B498-43B3-948B-1728B52AA6E4}">
                <adec:decorative xmlns:adec="http://schemas.microsoft.com/office/drawing/2017/decorative" val="1"/>
              </a:ext>
            </a:extLst>
          </p:cNvPr>
          <p:cNvSpPr/>
          <p:nvPr>
            <p:custDataLst>
              <p:tags r:id="rId9"/>
            </p:custDataLst>
          </p:nvPr>
        </p:nvSpPr>
        <p:spPr>
          <a:xfrm>
            <a:off x="3117524" y="6513876"/>
            <a:ext cx="3124778" cy="360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Introduction aux </a:t>
            </a:r>
            <a:r>
              <a:rPr lang="en-US" sz="1200" dirty="0" err="1">
                <a:solidFill>
                  <a:schemeClr val="bg1"/>
                </a:solidFill>
              </a:rPr>
              <a:t>éléments</a:t>
            </a:r>
            <a:r>
              <a:rPr lang="en-US" sz="1200" dirty="0">
                <a:solidFill>
                  <a:schemeClr val="bg1"/>
                </a:solidFill>
              </a:rPr>
              <a:t> du </a:t>
            </a:r>
            <a:r>
              <a:rPr lang="en-US" sz="1200" dirty="0" err="1">
                <a:solidFill>
                  <a:schemeClr val="bg1"/>
                </a:solidFill>
              </a:rPr>
              <a:t>graphisme</a:t>
            </a:r>
            <a:endParaRPr lang="fr-CA" sz="1200" dirty="0"/>
          </a:p>
        </p:txBody>
      </p:sp>
      <p:sp>
        <p:nvSpPr>
          <p:cNvPr id="27" name="Isosceles Triangle 26">
            <a:extLst>
              <a:ext uri="{FF2B5EF4-FFF2-40B4-BE49-F238E27FC236}">
                <a16:creationId xmlns:a16="http://schemas.microsoft.com/office/drawing/2014/main" id="{7B3D85A9-2B72-4E31-8A51-55CB7FB642D4}"/>
              </a:ext>
              <a:ext uri="{C183D7F6-B498-43B3-948B-1728B52AA6E4}">
                <adec:decorative xmlns:adec="http://schemas.microsoft.com/office/drawing/2017/decorative" val="1"/>
              </a:ext>
            </a:extLst>
          </p:cNvPr>
          <p:cNvSpPr/>
          <p:nvPr>
            <p:custDataLst>
              <p:tags r:id="rId10"/>
            </p:custDataLst>
          </p:nvPr>
        </p:nvSpPr>
        <p:spPr>
          <a:xfrm rot="10800000">
            <a:off x="4966239" y="6313460"/>
            <a:ext cx="142847" cy="91567"/>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1297278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picture containing indoor, sitting, ball, table&#10;&#10;Description automatically generated">
            <a:extLst>
              <a:ext uri="{FF2B5EF4-FFF2-40B4-BE49-F238E27FC236}">
                <a16:creationId xmlns:a16="http://schemas.microsoft.com/office/drawing/2014/main" id="{BDC09B6E-9E16-44B9-B151-3E62AF7ADCC5}"/>
              </a:ext>
            </a:extLst>
          </p:cNvPr>
          <p:cNvPicPr>
            <a:picLocks noGrp="1" noChangeAspect="1"/>
          </p:cNvPicPr>
          <p:nvPr>
            <p:ph type="pic" idx="11"/>
            <p:custDataLst>
              <p:tags r:id="rId1"/>
            </p:custDataLst>
          </p:nvPr>
        </p:nvPicPr>
        <p:blipFill rotWithShape="1">
          <a:blip r:embed="rId12">
            <a:extLst>
              <a:ext uri="{28A0092B-C50C-407E-A947-70E740481C1C}">
                <a14:useLocalDpi xmlns:a14="http://schemas.microsoft.com/office/drawing/2010/main" val="0"/>
              </a:ext>
            </a:extLst>
          </a:blip>
          <a:srcRect t="14468" b="14468"/>
          <a:stretch/>
        </p:blipFill>
        <p:spPr>
          <a:xfrm>
            <a:off x="0" y="0"/>
            <a:ext cx="6249555" cy="6721475"/>
          </a:xfrm>
        </p:spPr>
      </p:pic>
      <p:sp>
        <p:nvSpPr>
          <p:cNvPr id="3" name="Title 2">
            <a:extLst>
              <a:ext uri="{FF2B5EF4-FFF2-40B4-BE49-F238E27FC236}">
                <a16:creationId xmlns:a16="http://schemas.microsoft.com/office/drawing/2014/main" id="{CDDC5365-EA36-45A8-8DBD-A6D8461EB21D}"/>
              </a:ext>
            </a:extLst>
          </p:cNvPr>
          <p:cNvSpPr>
            <a:spLocks noGrp="1"/>
          </p:cNvSpPr>
          <p:nvPr>
            <p:ph type="title"/>
            <p:custDataLst>
              <p:tags r:id="rId2"/>
            </p:custDataLst>
          </p:nvPr>
        </p:nvSpPr>
        <p:spPr>
          <a:xfrm>
            <a:off x="6657974" y="672632"/>
            <a:ext cx="4982736" cy="710552"/>
          </a:xfrm>
        </p:spPr>
        <p:txBody>
          <a:bodyPr/>
          <a:lstStyle/>
          <a:p>
            <a:r>
              <a:rPr lang="en-US" sz="3200" dirty="0" err="1"/>
              <a:t>Profil</a:t>
            </a:r>
            <a:endParaRPr lang="en-US" sz="3200" dirty="0"/>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custDataLst>
              <p:tags r:id="rId3"/>
            </p:custDataLst>
          </p:nvPr>
        </p:nvSpPr>
        <p:spPr>
          <a:xfrm>
            <a:off x="6657974" y="1825625"/>
            <a:ext cx="4695826" cy="4335435"/>
          </a:xfrm>
        </p:spPr>
        <p:txBody>
          <a:bodyPr>
            <a:normAutofit/>
          </a:bodyPr>
          <a:lstStyle/>
          <a:p>
            <a:pPr marL="0" indent="0">
              <a:buNone/>
            </a:pPr>
            <a:r>
              <a:rPr lang="fr-FR" dirty="0"/>
              <a:t>L'utilisation du profil par un graphiste donne un aspect tridimensionnel à une forme bidimensionnelle.  L'illusion de la forme peut être créée lorsque nous ajoutons de la lumière, des ombres ou d'autres aspects visuels à une forme pour lui donner de la profondeur.</a:t>
            </a:r>
          </a:p>
          <a:p>
            <a:pPr marL="0" indent="0">
              <a:buNone/>
            </a:pPr>
            <a:r>
              <a:rPr lang="fr-FR" dirty="0"/>
              <a:t>Il est essentiel de savoir que la forme et le profile sont mutuellement dépendants l'un de l'autre, car changer l’aspect d’un affectera l'autre. </a:t>
            </a:r>
            <a:r>
              <a:rPr lang="en-US" noProof="1">
                <a:solidFill>
                  <a:schemeClr val="accent2">
                    <a:lumMod val="40000"/>
                    <a:lumOff val="60000"/>
                  </a:schemeClr>
                </a:solidFill>
              </a:rPr>
              <a:t>	</a:t>
            </a:r>
          </a:p>
          <a:p>
            <a:pPr marL="0" indent="0">
              <a:buNone/>
            </a:pPr>
            <a:endParaRPr lang="en-US" noProof="1">
              <a:solidFill>
                <a:schemeClr val="accent2">
                  <a:lumMod val="40000"/>
                  <a:lumOff val="60000"/>
                </a:schemeClr>
              </a:solidFill>
            </a:endParaRPr>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custDataLst>
              <p:tags r:id="rId4"/>
            </p:custDataLst>
          </p:nvPr>
        </p:nvSpPr>
        <p:spPr>
          <a:xfrm>
            <a:off x="11353800" y="6361475"/>
            <a:ext cx="838200" cy="360000"/>
          </a:xfrm>
        </p:spPr>
        <p:txBody>
          <a:bodyPr/>
          <a:lstStyle/>
          <a:p>
            <a:r>
              <a:rPr lang="en-US" dirty="0"/>
              <a:t>PAGE </a:t>
            </a:r>
            <a:fld id="{4A9B5881-4007-4345-955A-79C2656F0C49}" type="slidenum">
              <a:rPr lang="en-US" smtClean="0"/>
              <a:pPr/>
              <a:t>8</a:t>
            </a:fld>
            <a:endParaRPr lang="en-US" dirty="0"/>
          </a:p>
        </p:txBody>
      </p:sp>
      <p:sp>
        <p:nvSpPr>
          <p:cNvPr id="21" name="Rectangle 20">
            <a:extLst>
              <a:ext uri="{FF2B5EF4-FFF2-40B4-BE49-F238E27FC236}">
                <a16:creationId xmlns:a16="http://schemas.microsoft.com/office/drawing/2014/main" id="{4178EE3A-A703-4F15-9D9E-7CC81CA3E0D3}"/>
              </a:ext>
              <a:ext uri="{C183D7F6-B498-43B3-948B-1728B52AA6E4}">
                <adec:decorative xmlns:adec="http://schemas.microsoft.com/office/drawing/2017/decorative" val="1"/>
              </a:ext>
            </a:extLst>
          </p:cNvPr>
          <p:cNvSpPr/>
          <p:nvPr>
            <p:custDataLst>
              <p:tags r:id="rId5"/>
            </p:custDataLst>
          </p:nvPr>
        </p:nvSpPr>
        <p:spPr>
          <a:xfrm>
            <a:off x="6256815" y="6701705"/>
            <a:ext cx="2552123" cy="17217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Explorer la puissance de la couleur</a:t>
            </a:r>
            <a:endParaRPr lang="fr-CA" sz="1200" dirty="0"/>
          </a:p>
        </p:txBody>
      </p:sp>
      <p:sp>
        <p:nvSpPr>
          <p:cNvPr id="22" name="Rectangle 21">
            <a:extLst>
              <a:ext uri="{FF2B5EF4-FFF2-40B4-BE49-F238E27FC236}">
                <a16:creationId xmlns:a16="http://schemas.microsoft.com/office/drawing/2014/main" id="{05952E9F-252D-482A-B5D6-AB88D2232A99}"/>
              </a:ext>
              <a:ext uri="{C183D7F6-B498-43B3-948B-1728B52AA6E4}">
                <adec:decorative xmlns:adec="http://schemas.microsoft.com/office/drawing/2017/decorative" val="1"/>
              </a:ext>
            </a:extLst>
          </p:cNvPr>
          <p:cNvSpPr/>
          <p:nvPr>
            <p:custDataLst>
              <p:tags r:id="rId6"/>
            </p:custDataLst>
          </p:nvPr>
        </p:nvSpPr>
        <p:spPr>
          <a:xfrm>
            <a:off x="8808937" y="6714404"/>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Créer</a:t>
            </a:r>
            <a:r>
              <a:rPr lang="en-US" sz="1200" dirty="0">
                <a:solidFill>
                  <a:schemeClr val="bg1"/>
                </a:solidFill>
              </a:rPr>
              <a:t> des images </a:t>
            </a:r>
            <a:r>
              <a:rPr lang="en-US" sz="1200" dirty="0" err="1">
                <a:solidFill>
                  <a:schemeClr val="bg1"/>
                </a:solidFill>
              </a:rPr>
              <a:t>vectorielles</a:t>
            </a:r>
            <a:endParaRPr lang="fr-CA" sz="1200" dirty="0"/>
          </a:p>
        </p:txBody>
      </p:sp>
      <p:sp>
        <p:nvSpPr>
          <p:cNvPr id="23" name="Rectangle 22">
            <a:extLst>
              <a:ext uri="{FF2B5EF4-FFF2-40B4-BE49-F238E27FC236}">
                <a16:creationId xmlns:a16="http://schemas.microsoft.com/office/drawing/2014/main" id="{42E1960B-F394-421B-8CA4-C31C6A0C3B5F}"/>
              </a:ext>
              <a:ext uri="{C183D7F6-B498-43B3-948B-1728B52AA6E4}">
                <adec:decorative xmlns:adec="http://schemas.microsoft.com/office/drawing/2017/decorative" val="1"/>
              </a:ext>
            </a:extLst>
          </p:cNvPr>
          <p:cNvSpPr/>
          <p:nvPr>
            <p:custDataLst>
              <p:tags r:id="rId7"/>
            </p:custDataLst>
          </p:nvPr>
        </p:nvSpPr>
        <p:spPr>
          <a:xfrm>
            <a:off x="579914" y="6513875"/>
            <a:ext cx="2552123" cy="360000"/>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fr-FR" sz="1200" dirty="0">
                <a:solidFill>
                  <a:schemeClr val="bg1"/>
                </a:solidFill>
              </a:rPr>
              <a:t>Explorer le rôle du graphiste</a:t>
            </a:r>
            <a:endParaRPr lang="fr-CA" sz="1200" dirty="0"/>
          </a:p>
        </p:txBody>
      </p:sp>
      <p:sp>
        <p:nvSpPr>
          <p:cNvPr id="24" name="Rectangle 23">
            <a:extLst>
              <a:ext uri="{FF2B5EF4-FFF2-40B4-BE49-F238E27FC236}">
                <a16:creationId xmlns:a16="http://schemas.microsoft.com/office/drawing/2014/main" id="{D9FE6942-2DD9-4D47-94D3-EEAF604B1EDB}"/>
              </a:ext>
              <a:ext uri="{C183D7F6-B498-43B3-948B-1728B52AA6E4}">
                <adec:decorative xmlns:adec="http://schemas.microsoft.com/office/drawing/2017/decorative" val="1"/>
              </a:ext>
            </a:extLst>
          </p:cNvPr>
          <p:cNvSpPr/>
          <p:nvPr>
            <p:custDataLst>
              <p:tags r:id="rId8"/>
            </p:custDataLst>
          </p:nvPr>
        </p:nvSpPr>
        <p:spPr>
          <a:xfrm>
            <a:off x="3132038" y="6513876"/>
            <a:ext cx="3124778" cy="360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Introduction aux </a:t>
            </a:r>
            <a:r>
              <a:rPr lang="en-US" sz="1200" dirty="0" err="1">
                <a:solidFill>
                  <a:schemeClr val="bg1"/>
                </a:solidFill>
              </a:rPr>
              <a:t>éléments</a:t>
            </a:r>
            <a:r>
              <a:rPr lang="en-US" sz="1200" dirty="0">
                <a:solidFill>
                  <a:schemeClr val="bg1"/>
                </a:solidFill>
              </a:rPr>
              <a:t> du </a:t>
            </a:r>
            <a:r>
              <a:rPr lang="en-US" sz="1200" dirty="0" err="1">
                <a:solidFill>
                  <a:schemeClr val="bg1"/>
                </a:solidFill>
              </a:rPr>
              <a:t>graphisme</a:t>
            </a:r>
            <a:endParaRPr lang="fr-CA" sz="1200" dirty="0"/>
          </a:p>
        </p:txBody>
      </p:sp>
      <p:sp>
        <p:nvSpPr>
          <p:cNvPr id="25" name="Isosceles Triangle 24">
            <a:extLst>
              <a:ext uri="{FF2B5EF4-FFF2-40B4-BE49-F238E27FC236}">
                <a16:creationId xmlns:a16="http://schemas.microsoft.com/office/drawing/2014/main" id="{43F9D95C-E7EE-4169-95A3-6BC82782C3FC}"/>
              </a:ext>
              <a:ext uri="{C183D7F6-B498-43B3-948B-1728B52AA6E4}">
                <adec:decorative xmlns:adec="http://schemas.microsoft.com/office/drawing/2017/decorative" val="1"/>
              </a:ext>
            </a:extLst>
          </p:cNvPr>
          <p:cNvSpPr/>
          <p:nvPr>
            <p:custDataLst>
              <p:tags r:id="rId9"/>
            </p:custDataLst>
          </p:nvPr>
        </p:nvSpPr>
        <p:spPr>
          <a:xfrm rot="10800000">
            <a:off x="4980753" y="6313460"/>
            <a:ext cx="142847" cy="91567"/>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7394782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picture containing person, weapon, transport, woman&#10;&#10;Description automatically generated">
            <a:extLst>
              <a:ext uri="{FF2B5EF4-FFF2-40B4-BE49-F238E27FC236}">
                <a16:creationId xmlns:a16="http://schemas.microsoft.com/office/drawing/2014/main" id="{00BA898C-BF05-40F6-B99B-FB6E9BA67FB0}"/>
              </a:ext>
            </a:extLst>
          </p:cNvPr>
          <p:cNvPicPr>
            <a:picLocks noGrp="1" noChangeAspect="1"/>
          </p:cNvPicPr>
          <p:nvPr>
            <p:ph type="pic" idx="11"/>
            <p:custDataLst>
              <p:tags r:id="rId1"/>
            </p:custDataLst>
          </p:nvPr>
        </p:nvPicPr>
        <p:blipFill>
          <a:blip r:embed="rId12">
            <a:extLst>
              <a:ext uri="{28A0092B-C50C-407E-A947-70E740481C1C}">
                <a14:useLocalDpi xmlns:a14="http://schemas.microsoft.com/office/drawing/2010/main" val="0"/>
              </a:ext>
            </a:extLst>
          </a:blip>
          <a:srcRect l="18729" r="18729"/>
          <a:stretch>
            <a:fillRect/>
          </a:stretch>
        </p:blipFill>
        <p:spPr/>
      </p:pic>
      <p:sp>
        <p:nvSpPr>
          <p:cNvPr id="3" name="Title 2">
            <a:extLst>
              <a:ext uri="{FF2B5EF4-FFF2-40B4-BE49-F238E27FC236}">
                <a16:creationId xmlns:a16="http://schemas.microsoft.com/office/drawing/2014/main" id="{CDDC5365-EA36-45A8-8DBD-A6D8461EB21D}"/>
              </a:ext>
            </a:extLst>
          </p:cNvPr>
          <p:cNvSpPr>
            <a:spLocks noGrp="1"/>
          </p:cNvSpPr>
          <p:nvPr>
            <p:ph type="title"/>
            <p:custDataLst>
              <p:tags r:id="rId2"/>
            </p:custDataLst>
          </p:nvPr>
        </p:nvSpPr>
        <p:spPr>
          <a:xfrm>
            <a:off x="6657974" y="672632"/>
            <a:ext cx="4982736" cy="710552"/>
          </a:xfrm>
        </p:spPr>
        <p:txBody>
          <a:bodyPr/>
          <a:lstStyle/>
          <a:p>
            <a:r>
              <a:rPr lang="en-US" sz="3200" dirty="0"/>
              <a:t>Couleur</a:t>
            </a:r>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custDataLst>
              <p:tags r:id="rId3"/>
            </p:custDataLst>
          </p:nvPr>
        </p:nvSpPr>
        <p:spPr>
          <a:xfrm>
            <a:off x="6657974" y="1825625"/>
            <a:ext cx="4695826" cy="4335435"/>
          </a:xfrm>
        </p:spPr>
        <p:txBody>
          <a:bodyPr>
            <a:normAutofit/>
          </a:bodyPr>
          <a:lstStyle/>
          <a:p>
            <a:pPr marL="0" indent="0">
              <a:buNone/>
            </a:pPr>
            <a:r>
              <a:rPr lang="fr-FR" dirty="0"/>
              <a:t>La couleur peut être appliquée à tout élément que vous apprendrez.  Dans l'activité suivante, "la puissance  de la couleur", nous étudierons cet élément en profondeur. </a:t>
            </a:r>
            <a:r>
              <a:rPr lang="en-US" noProof="1">
                <a:solidFill>
                  <a:schemeClr val="accent2">
                    <a:lumMod val="40000"/>
                    <a:lumOff val="60000"/>
                  </a:schemeClr>
                </a:solidFill>
              </a:rPr>
              <a:t>	</a:t>
            </a:r>
          </a:p>
          <a:p>
            <a:pPr marL="0" indent="0">
              <a:buNone/>
            </a:pPr>
            <a:endParaRPr lang="en-US" noProof="1">
              <a:solidFill>
                <a:schemeClr val="accent2">
                  <a:lumMod val="40000"/>
                  <a:lumOff val="60000"/>
                </a:schemeClr>
              </a:solidFill>
            </a:endParaRPr>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custDataLst>
              <p:tags r:id="rId4"/>
            </p:custDataLst>
          </p:nvPr>
        </p:nvSpPr>
        <p:spPr>
          <a:xfrm>
            <a:off x="11353800" y="6361475"/>
            <a:ext cx="838200" cy="360000"/>
          </a:xfrm>
        </p:spPr>
        <p:txBody>
          <a:bodyPr/>
          <a:lstStyle/>
          <a:p>
            <a:r>
              <a:rPr lang="en-US" dirty="0"/>
              <a:t>PAGE </a:t>
            </a:r>
            <a:fld id="{4A9B5881-4007-4345-955A-79C2656F0C49}" type="slidenum">
              <a:rPr lang="en-US" smtClean="0"/>
              <a:pPr/>
              <a:t>9</a:t>
            </a:fld>
            <a:endParaRPr lang="en-US" dirty="0"/>
          </a:p>
        </p:txBody>
      </p:sp>
      <p:sp>
        <p:nvSpPr>
          <p:cNvPr id="21" name="Rectangle 20">
            <a:extLst>
              <a:ext uri="{FF2B5EF4-FFF2-40B4-BE49-F238E27FC236}">
                <a16:creationId xmlns:a16="http://schemas.microsoft.com/office/drawing/2014/main" id="{462022AB-8773-4FDE-885F-46ADFC822416}"/>
              </a:ext>
              <a:ext uri="{C183D7F6-B498-43B3-948B-1728B52AA6E4}">
                <adec:decorative xmlns:adec="http://schemas.microsoft.com/office/drawing/2017/decorative" val="1"/>
              </a:ext>
            </a:extLst>
          </p:cNvPr>
          <p:cNvSpPr/>
          <p:nvPr>
            <p:custDataLst>
              <p:tags r:id="rId5"/>
            </p:custDataLst>
          </p:nvPr>
        </p:nvSpPr>
        <p:spPr>
          <a:xfrm>
            <a:off x="6300357" y="6701705"/>
            <a:ext cx="2552123" cy="17217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Explorer la puissance de la couleur</a:t>
            </a:r>
            <a:endParaRPr lang="fr-CA" sz="1200" dirty="0"/>
          </a:p>
        </p:txBody>
      </p:sp>
      <p:sp>
        <p:nvSpPr>
          <p:cNvPr id="22" name="Rectangle 21">
            <a:extLst>
              <a:ext uri="{FF2B5EF4-FFF2-40B4-BE49-F238E27FC236}">
                <a16:creationId xmlns:a16="http://schemas.microsoft.com/office/drawing/2014/main" id="{20FBF9FB-9705-42BD-BA97-08FF94B49975}"/>
              </a:ext>
              <a:ext uri="{C183D7F6-B498-43B3-948B-1728B52AA6E4}">
                <adec:decorative xmlns:adec="http://schemas.microsoft.com/office/drawing/2017/decorative" val="1"/>
              </a:ext>
            </a:extLst>
          </p:cNvPr>
          <p:cNvSpPr/>
          <p:nvPr>
            <p:custDataLst>
              <p:tags r:id="rId6"/>
            </p:custDataLst>
          </p:nvPr>
        </p:nvSpPr>
        <p:spPr>
          <a:xfrm>
            <a:off x="8852479" y="6714404"/>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Créer</a:t>
            </a:r>
            <a:r>
              <a:rPr lang="en-US" sz="1200" dirty="0">
                <a:solidFill>
                  <a:schemeClr val="bg1"/>
                </a:solidFill>
              </a:rPr>
              <a:t> des images </a:t>
            </a:r>
            <a:r>
              <a:rPr lang="en-US" sz="1200" dirty="0" err="1">
                <a:solidFill>
                  <a:schemeClr val="bg1"/>
                </a:solidFill>
              </a:rPr>
              <a:t>vectorielles</a:t>
            </a:r>
            <a:endParaRPr lang="fr-CA" sz="1200" dirty="0"/>
          </a:p>
        </p:txBody>
      </p:sp>
      <p:sp>
        <p:nvSpPr>
          <p:cNvPr id="23" name="Rectangle 22">
            <a:extLst>
              <a:ext uri="{FF2B5EF4-FFF2-40B4-BE49-F238E27FC236}">
                <a16:creationId xmlns:a16="http://schemas.microsoft.com/office/drawing/2014/main" id="{DCBBB227-3197-4CE1-B00E-B7A73D858E85}"/>
              </a:ext>
              <a:ext uri="{C183D7F6-B498-43B3-948B-1728B52AA6E4}">
                <adec:decorative xmlns:adec="http://schemas.microsoft.com/office/drawing/2017/decorative" val="1"/>
              </a:ext>
            </a:extLst>
          </p:cNvPr>
          <p:cNvSpPr/>
          <p:nvPr>
            <p:custDataLst>
              <p:tags r:id="rId7"/>
            </p:custDataLst>
          </p:nvPr>
        </p:nvSpPr>
        <p:spPr>
          <a:xfrm>
            <a:off x="623456" y="6513875"/>
            <a:ext cx="2552123" cy="360000"/>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fr-FR" sz="1200" dirty="0">
                <a:solidFill>
                  <a:schemeClr val="bg1"/>
                </a:solidFill>
              </a:rPr>
              <a:t>Explorer le rôle du graphiste</a:t>
            </a:r>
            <a:endParaRPr lang="fr-CA" sz="1200" dirty="0"/>
          </a:p>
        </p:txBody>
      </p:sp>
      <p:sp>
        <p:nvSpPr>
          <p:cNvPr id="24" name="Rectangle 23">
            <a:extLst>
              <a:ext uri="{FF2B5EF4-FFF2-40B4-BE49-F238E27FC236}">
                <a16:creationId xmlns:a16="http://schemas.microsoft.com/office/drawing/2014/main" id="{3CEA008C-52F8-438C-B51B-AC639E32F6D6}"/>
              </a:ext>
              <a:ext uri="{C183D7F6-B498-43B3-948B-1728B52AA6E4}">
                <adec:decorative xmlns:adec="http://schemas.microsoft.com/office/drawing/2017/decorative" val="1"/>
              </a:ext>
            </a:extLst>
          </p:cNvPr>
          <p:cNvSpPr/>
          <p:nvPr>
            <p:custDataLst>
              <p:tags r:id="rId8"/>
            </p:custDataLst>
          </p:nvPr>
        </p:nvSpPr>
        <p:spPr>
          <a:xfrm>
            <a:off x="3175580" y="6513876"/>
            <a:ext cx="3124778" cy="360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Introduction aux </a:t>
            </a:r>
            <a:r>
              <a:rPr lang="en-US" sz="1200" dirty="0" err="1">
                <a:solidFill>
                  <a:schemeClr val="bg1"/>
                </a:solidFill>
              </a:rPr>
              <a:t>éléments</a:t>
            </a:r>
            <a:r>
              <a:rPr lang="en-US" sz="1200" dirty="0">
                <a:solidFill>
                  <a:schemeClr val="bg1"/>
                </a:solidFill>
              </a:rPr>
              <a:t> du </a:t>
            </a:r>
            <a:r>
              <a:rPr lang="en-US" sz="1200" dirty="0" err="1">
                <a:solidFill>
                  <a:schemeClr val="bg1"/>
                </a:solidFill>
              </a:rPr>
              <a:t>graphisme</a:t>
            </a:r>
            <a:endParaRPr lang="fr-CA" sz="1200" dirty="0"/>
          </a:p>
        </p:txBody>
      </p:sp>
      <p:sp>
        <p:nvSpPr>
          <p:cNvPr id="25" name="Isosceles Triangle 24">
            <a:extLst>
              <a:ext uri="{FF2B5EF4-FFF2-40B4-BE49-F238E27FC236}">
                <a16:creationId xmlns:a16="http://schemas.microsoft.com/office/drawing/2014/main" id="{81225242-BADE-4AC1-AA00-C7C59308E1A3}"/>
              </a:ext>
              <a:ext uri="{C183D7F6-B498-43B3-948B-1728B52AA6E4}">
                <adec:decorative xmlns:adec="http://schemas.microsoft.com/office/drawing/2017/decorative" val="1"/>
              </a:ext>
            </a:extLst>
          </p:cNvPr>
          <p:cNvSpPr/>
          <p:nvPr>
            <p:custDataLst>
              <p:tags r:id="rId9"/>
            </p:custDataLst>
          </p:nvPr>
        </p:nvSpPr>
        <p:spPr>
          <a:xfrm rot="10800000">
            <a:off x="5024295" y="6313460"/>
            <a:ext cx="142847" cy="91567"/>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01045674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1"/>
</p:tagLst>
</file>

<file path=ppt/tags/tag100.xml><?xml version="1.0" encoding="utf-8"?>
<p:tagLst xmlns:a="http://schemas.openxmlformats.org/drawingml/2006/main" xmlns:r="http://schemas.openxmlformats.org/officeDocument/2006/relationships" xmlns:p="http://schemas.openxmlformats.org/presentationml/2006/main">
  <p:tag name="NUM" val="13"/>
</p:tagLst>
</file>

<file path=ppt/tags/tag101.xml><?xml version="1.0" encoding="utf-8"?>
<p:tagLst xmlns:a="http://schemas.openxmlformats.org/drawingml/2006/main" xmlns:r="http://schemas.openxmlformats.org/officeDocument/2006/relationships" xmlns:p="http://schemas.openxmlformats.org/presentationml/2006/main">
  <p:tag name="NUM" val="14"/>
</p:tagLst>
</file>

<file path=ppt/tags/tag102.xml><?xml version="1.0" encoding="utf-8"?>
<p:tagLst xmlns:a="http://schemas.openxmlformats.org/drawingml/2006/main" xmlns:r="http://schemas.openxmlformats.org/officeDocument/2006/relationships" xmlns:p="http://schemas.openxmlformats.org/presentationml/2006/main">
  <p:tag name="NUM" val="11"/>
</p:tagLst>
</file>

<file path=ppt/tags/tag103.xml><?xml version="1.0" encoding="utf-8"?>
<p:tagLst xmlns:a="http://schemas.openxmlformats.org/drawingml/2006/main" xmlns:r="http://schemas.openxmlformats.org/officeDocument/2006/relationships" xmlns:p="http://schemas.openxmlformats.org/presentationml/2006/main">
  <p:tag name="NUM" val="12"/>
</p:tagLst>
</file>

<file path=ppt/tags/tag104.xml><?xml version="1.0" encoding="utf-8"?>
<p:tagLst xmlns:a="http://schemas.openxmlformats.org/drawingml/2006/main" xmlns:r="http://schemas.openxmlformats.org/officeDocument/2006/relationships" xmlns:p="http://schemas.openxmlformats.org/presentationml/2006/main">
  <p:tag name="NUM" val="1"/>
</p:tagLst>
</file>

<file path=ppt/tags/tag105.xml><?xml version="1.0" encoding="utf-8"?>
<p:tagLst xmlns:a="http://schemas.openxmlformats.org/drawingml/2006/main" xmlns:r="http://schemas.openxmlformats.org/officeDocument/2006/relationships" xmlns:p="http://schemas.openxmlformats.org/presentationml/2006/main">
  <p:tag name="NUM" val="2"/>
</p:tagLst>
</file>

<file path=ppt/tags/tag106.xml><?xml version="1.0" encoding="utf-8"?>
<p:tagLst xmlns:a="http://schemas.openxmlformats.org/drawingml/2006/main" xmlns:r="http://schemas.openxmlformats.org/officeDocument/2006/relationships" xmlns:p="http://schemas.openxmlformats.org/presentationml/2006/main">
  <p:tag name="NUM" val="3"/>
</p:tagLst>
</file>

<file path=ppt/tags/tag107.xml><?xml version="1.0" encoding="utf-8"?>
<p:tagLst xmlns:a="http://schemas.openxmlformats.org/drawingml/2006/main" xmlns:r="http://schemas.openxmlformats.org/officeDocument/2006/relationships" xmlns:p="http://schemas.openxmlformats.org/presentationml/2006/main">
  <p:tag name="NUM" val="4"/>
</p:tagLst>
</file>

<file path=ppt/tags/tag108.xml><?xml version="1.0" encoding="utf-8"?>
<p:tagLst xmlns:a="http://schemas.openxmlformats.org/drawingml/2006/main" xmlns:r="http://schemas.openxmlformats.org/officeDocument/2006/relationships" xmlns:p="http://schemas.openxmlformats.org/presentationml/2006/main">
  <p:tag name="NUM" val="10"/>
</p:tagLst>
</file>

<file path=ppt/tags/tag109.xml><?xml version="1.0" encoding="utf-8"?>
<p:tagLst xmlns:a="http://schemas.openxmlformats.org/drawingml/2006/main" xmlns:r="http://schemas.openxmlformats.org/officeDocument/2006/relationships" xmlns:p="http://schemas.openxmlformats.org/presentationml/2006/main">
  <p:tag name="NUM" val="13"/>
</p:tagLst>
</file>

<file path=ppt/tags/tag11.xml><?xml version="1.0" encoding="utf-8"?>
<p:tagLst xmlns:a="http://schemas.openxmlformats.org/drawingml/2006/main" xmlns:r="http://schemas.openxmlformats.org/officeDocument/2006/relationships" xmlns:p="http://schemas.openxmlformats.org/presentationml/2006/main">
  <p:tag name="NUM" val="2"/>
</p:tagLst>
</file>

<file path=ppt/tags/tag110.xml><?xml version="1.0" encoding="utf-8"?>
<p:tagLst xmlns:a="http://schemas.openxmlformats.org/drawingml/2006/main" xmlns:r="http://schemas.openxmlformats.org/officeDocument/2006/relationships" xmlns:p="http://schemas.openxmlformats.org/presentationml/2006/main">
  <p:tag name="NUM" val="14"/>
</p:tagLst>
</file>

<file path=ppt/tags/tag111.xml><?xml version="1.0" encoding="utf-8"?>
<p:tagLst xmlns:a="http://schemas.openxmlformats.org/drawingml/2006/main" xmlns:r="http://schemas.openxmlformats.org/officeDocument/2006/relationships" xmlns:p="http://schemas.openxmlformats.org/presentationml/2006/main">
  <p:tag name="NUM" val="11"/>
</p:tagLst>
</file>

<file path=ppt/tags/tag112.xml><?xml version="1.0" encoding="utf-8"?>
<p:tagLst xmlns:a="http://schemas.openxmlformats.org/drawingml/2006/main" xmlns:r="http://schemas.openxmlformats.org/officeDocument/2006/relationships" xmlns:p="http://schemas.openxmlformats.org/presentationml/2006/main">
  <p:tag name="NUM" val="12"/>
</p:tagLst>
</file>

<file path=ppt/tags/tag113.xml><?xml version="1.0" encoding="utf-8"?>
<p:tagLst xmlns:a="http://schemas.openxmlformats.org/drawingml/2006/main" xmlns:r="http://schemas.openxmlformats.org/officeDocument/2006/relationships" xmlns:p="http://schemas.openxmlformats.org/presentationml/2006/main">
  <p:tag name="NUM" val="10"/>
</p:tagLst>
</file>

<file path=ppt/tags/tag12.xml><?xml version="1.0" encoding="utf-8"?>
<p:tagLst xmlns:a="http://schemas.openxmlformats.org/drawingml/2006/main" xmlns:r="http://schemas.openxmlformats.org/officeDocument/2006/relationships" xmlns:p="http://schemas.openxmlformats.org/presentationml/2006/main">
  <p:tag name="NUM" val="3"/>
</p:tagLst>
</file>

<file path=ppt/tags/tag13.xml><?xml version="1.0" encoding="utf-8"?>
<p:tagLst xmlns:a="http://schemas.openxmlformats.org/drawingml/2006/main" xmlns:r="http://schemas.openxmlformats.org/officeDocument/2006/relationships" xmlns:p="http://schemas.openxmlformats.org/presentationml/2006/main">
  <p:tag name="NUM" val="6"/>
</p:tagLst>
</file>

<file path=ppt/tags/tag14.xml><?xml version="1.0" encoding="utf-8"?>
<p:tagLst xmlns:a="http://schemas.openxmlformats.org/drawingml/2006/main" xmlns:r="http://schemas.openxmlformats.org/officeDocument/2006/relationships" xmlns:p="http://schemas.openxmlformats.org/presentationml/2006/main">
  <p:tag name="NUM" val="7"/>
</p:tagLst>
</file>

<file path=ppt/tags/tag15.xml><?xml version="1.0" encoding="utf-8"?>
<p:tagLst xmlns:a="http://schemas.openxmlformats.org/drawingml/2006/main" xmlns:r="http://schemas.openxmlformats.org/officeDocument/2006/relationships" xmlns:p="http://schemas.openxmlformats.org/presentationml/2006/main">
  <p:tag name="NUM" val="11"/>
</p:tagLst>
</file>

<file path=ppt/tags/tag16.xml><?xml version="1.0" encoding="utf-8"?>
<p:tagLst xmlns:a="http://schemas.openxmlformats.org/drawingml/2006/main" xmlns:r="http://schemas.openxmlformats.org/officeDocument/2006/relationships" xmlns:p="http://schemas.openxmlformats.org/presentationml/2006/main">
  <p:tag name="NUM" val="12"/>
</p:tagLst>
</file>

<file path=ppt/tags/tag17.xml><?xml version="1.0" encoding="utf-8"?>
<p:tagLst xmlns:a="http://schemas.openxmlformats.org/drawingml/2006/main" xmlns:r="http://schemas.openxmlformats.org/officeDocument/2006/relationships" xmlns:p="http://schemas.openxmlformats.org/presentationml/2006/main">
  <p:tag name="NUM" val="10"/>
</p:tagLst>
</file>

<file path=ppt/tags/tag18.xml><?xml version="1.0" encoding="utf-8"?>
<p:tagLst xmlns:a="http://schemas.openxmlformats.org/drawingml/2006/main" xmlns:r="http://schemas.openxmlformats.org/officeDocument/2006/relationships" xmlns:p="http://schemas.openxmlformats.org/presentationml/2006/main">
  <p:tag name="NUM" val="1"/>
</p:tagLst>
</file>

<file path=ppt/tags/tag19.xml><?xml version="1.0" encoding="utf-8"?>
<p:tagLst xmlns:a="http://schemas.openxmlformats.org/drawingml/2006/main" xmlns:r="http://schemas.openxmlformats.org/officeDocument/2006/relationships" xmlns:p="http://schemas.openxmlformats.org/presentationml/2006/main">
  <p:tag name="NUM" val="2"/>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3"/>
</p:tagLst>
</file>

<file path=ppt/tags/tag21.xml><?xml version="1.0" encoding="utf-8"?>
<p:tagLst xmlns:a="http://schemas.openxmlformats.org/drawingml/2006/main" xmlns:r="http://schemas.openxmlformats.org/officeDocument/2006/relationships" xmlns:p="http://schemas.openxmlformats.org/presentationml/2006/main">
  <p:tag name="NUM" val="4"/>
</p:tagLst>
</file>

<file path=ppt/tags/tag22.xml><?xml version="1.0" encoding="utf-8"?>
<p:tagLst xmlns:a="http://schemas.openxmlformats.org/drawingml/2006/main" xmlns:r="http://schemas.openxmlformats.org/officeDocument/2006/relationships" xmlns:p="http://schemas.openxmlformats.org/presentationml/2006/main">
  <p:tag name="NUM" val="10"/>
</p:tagLst>
</file>

<file path=ppt/tags/tag23.xml><?xml version="1.0" encoding="utf-8"?>
<p:tagLst xmlns:a="http://schemas.openxmlformats.org/drawingml/2006/main" xmlns:r="http://schemas.openxmlformats.org/officeDocument/2006/relationships" xmlns:p="http://schemas.openxmlformats.org/presentationml/2006/main">
  <p:tag name="NUM" val="13"/>
</p:tagLst>
</file>

<file path=ppt/tags/tag24.xml><?xml version="1.0" encoding="utf-8"?>
<p:tagLst xmlns:a="http://schemas.openxmlformats.org/drawingml/2006/main" xmlns:r="http://schemas.openxmlformats.org/officeDocument/2006/relationships" xmlns:p="http://schemas.openxmlformats.org/presentationml/2006/main">
  <p:tag name="NUM" val="14"/>
</p:tagLst>
</file>

<file path=ppt/tags/tag25.xml><?xml version="1.0" encoding="utf-8"?>
<p:tagLst xmlns:a="http://schemas.openxmlformats.org/drawingml/2006/main" xmlns:r="http://schemas.openxmlformats.org/officeDocument/2006/relationships" xmlns:p="http://schemas.openxmlformats.org/presentationml/2006/main">
  <p:tag name="NUM" val="11"/>
</p:tagLst>
</file>

<file path=ppt/tags/tag26.xml><?xml version="1.0" encoding="utf-8"?>
<p:tagLst xmlns:a="http://schemas.openxmlformats.org/drawingml/2006/main" xmlns:r="http://schemas.openxmlformats.org/officeDocument/2006/relationships" xmlns:p="http://schemas.openxmlformats.org/presentationml/2006/main">
  <p:tag name="NUM" val="12"/>
</p:tagLst>
</file>

<file path=ppt/tags/tag27.xml><?xml version="1.0" encoding="utf-8"?>
<p:tagLst xmlns:a="http://schemas.openxmlformats.org/drawingml/2006/main" xmlns:r="http://schemas.openxmlformats.org/officeDocument/2006/relationships" xmlns:p="http://schemas.openxmlformats.org/presentationml/2006/main">
  <p:tag name="NUM" val="10"/>
</p:tagLst>
</file>

<file path=ppt/tags/tag28.xml><?xml version="1.0" encoding="utf-8"?>
<p:tagLst xmlns:a="http://schemas.openxmlformats.org/drawingml/2006/main" xmlns:r="http://schemas.openxmlformats.org/officeDocument/2006/relationships" xmlns:p="http://schemas.openxmlformats.org/presentationml/2006/main">
  <p:tag name="NUM" val="1"/>
</p:tagLst>
</file>

<file path=ppt/tags/tag29.xml><?xml version="1.0" encoding="utf-8"?>
<p:tagLst xmlns:a="http://schemas.openxmlformats.org/drawingml/2006/main" xmlns:r="http://schemas.openxmlformats.org/officeDocument/2006/relationships" xmlns:p="http://schemas.openxmlformats.org/presentationml/2006/main">
  <p:tag name="NUM" val="2"/>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3"/>
</p:tagLst>
</file>

<file path=ppt/tags/tag31.xml><?xml version="1.0" encoding="utf-8"?>
<p:tagLst xmlns:a="http://schemas.openxmlformats.org/drawingml/2006/main" xmlns:r="http://schemas.openxmlformats.org/officeDocument/2006/relationships" xmlns:p="http://schemas.openxmlformats.org/presentationml/2006/main">
  <p:tag name="NUM" val="4"/>
</p:tagLst>
</file>

<file path=ppt/tags/tag32.xml><?xml version="1.0" encoding="utf-8"?>
<p:tagLst xmlns:a="http://schemas.openxmlformats.org/drawingml/2006/main" xmlns:r="http://schemas.openxmlformats.org/officeDocument/2006/relationships" xmlns:p="http://schemas.openxmlformats.org/presentationml/2006/main">
  <p:tag name="NUM" val="10"/>
</p:tagLst>
</file>

<file path=ppt/tags/tag33.xml><?xml version="1.0" encoding="utf-8"?>
<p:tagLst xmlns:a="http://schemas.openxmlformats.org/drawingml/2006/main" xmlns:r="http://schemas.openxmlformats.org/officeDocument/2006/relationships" xmlns:p="http://schemas.openxmlformats.org/presentationml/2006/main">
  <p:tag name="NUM" val="13"/>
</p:tagLst>
</file>

<file path=ppt/tags/tag34.xml><?xml version="1.0" encoding="utf-8"?>
<p:tagLst xmlns:a="http://schemas.openxmlformats.org/drawingml/2006/main" xmlns:r="http://schemas.openxmlformats.org/officeDocument/2006/relationships" xmlns:p="http://schemas.openxmlformats.org/presentationml/2006/main">
  <p:tag name="NUM" val="14"/>
</p:tagLst>
</file>

<file path=ppt/tags/tag35.xml><?xml version="1.0" encoding="utf-8"?>
<p:tagLst xmlns:a="http://schemas.openxmlformats.org/drawingml/2006/main" xmlns:r="http://schemas.openxmlformats.org/officeDocument/2006/relationships" xmlns:p="http://schemas.openxmlformats.org/presentationml/2006/main">
  <p:tag name="NUM" val="11"/>
</p:tagLst>
</file>

<file path=ppt/tags/tag36.xml><?xml version="1.0" encoding="utf-8"?>
<p:tagLst xmlns:a="http://schemas.openxmlformats.org/drawingml/2006/main" xmlns:r="http://schemas.openxmlformats.org/officeDocument/2006/relationships" xmlns:p="http://schemas.openxmlformats.org/presentationml/2006/main">
  <p:tag name="NUM" val="12"/>
</p:tagLst>
</file>

<file path=ppt/tags/tag37.xml><?xml version="1.0" encoding="utf-8"?>
<p:tagLst xmlns:a="http://schemas.openxmlformats.org/drawingml/2006/main" xmlns:r="http://schemas.openxmlformats.org/officeDocument/2006/relationships" xmlns:p="http://schemas.openxmlformats.org/presentationml/2006/main">
  <p:tag name="NUM" val="10"/>
</p:tagLst>
</file>

<file path=ppt/tags/tag38.xml><?xml version="1.0" encoding="utf-8"?>
<p:tagLst xmlns:a="http://schemas.openxmlformats.org/drawingml/2006/main" xmlns:r="http://schemas.openxmlformats.org/officeDocument/2006/relationships" xmlns:p="http://schemas.openxmlformats.org/presentationml/2006/main">
  <p:tag name="NUM" val="1"/>
</p:tagLst>
</file>

<file path=ppt/tags/tag39.xml><?xml version="1.0" encoding="utf-8"?>
<p:tagLst xmlns:a="http://schemas.openxmlformats.org/drawingml/2006/main" xmlns:r="http://schemas.openxmlformats.org/officeDocument/2006/relationships" xmlns:p="http://schemas.openxmlformats.org/presentationml/2006/main">
  <p:tag name="NUM" val="2"/>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3"/>
</p:tagLst>
</file>

<file path=ppt/tags/tag41.xml><?xml version="1.0" encoding="utf-8"?>
<p:tagLst xmlns:a="http://schemas.openxmlformats.org/drawingml/2006/main" xmlns:r="http://schemas.openxmlformats.org/officeDocument/2006/relationships" xmlns:p="http://schemas.openxmlformats.org/presentationml/2006/main">
  <p:tag name="NUM" val="4"/>
</p:tagLst>
</file>

<file path=ppt/tags/tag42.xml><?xml version="1.0" encoding="utf-8"?>
<p:tagLst xmlns:a="http://schemas.openxmlformats.org/drawingml/2006/main" xmlns:r="http://schemas.openxmlformats.org/officeDocument/2006/relationships" xmlns:p="http://schemas.openxmlformats.org/presentationml/2006/main">
  <p:tag name="NUM" val="13"/>
</p:tagLst>
</file>

<file path=ppt/tags/tag43.xml><?xml version="1.0" encoding="utf-8"?>
<p:tagLst xmlns:a="http://schemas.openxmlformats.org/drawingml/2006/main" xmlns:r="http://schemas.openxmlformats.org/officeDocument/2006/relationships" xmlns:p="http://schemas.openxmlformats.org/presentationml/2006/main">
  <p:tag name="NUM" val="14"/>
</p:tagLst>
</file>

<file path=ppt/tags/tag44.xml><?xml version="1.0" encoding="utf-8"?>
<p:tagLst xmlns:a="http://schemas.openxmlformats.org/drawingml/2006/main" xmlns:r="http://schemas.openxmlformats.org/officeDocument/2006/relationships" xmlns:p="http://schemas.openxmlformats.org/presentationml/2006/main">
  <p:tag name="NUM" val="11"/>
</p:tagLst>
</file>

<file path=ppt/tags/tag45.xml><?xml version="1.0" encoding="utf-8"?>
<p:tagLst xmlns:a="http://schemas.openxmlformats.org/drawingml/2006/main" xmlns:r="http://schemas.openxmlformats.org/officeDocument/2006/relationships" xmlns:p="http://schemas.openxmlformats.org/presentationml/2006/main">
  <p:tag name="NUM" val="12"/>
</p:tagLst>
</file>

<file path=ppt/tags/tag46.xml><?xml version="1.0" encoding="utf-8"?>
<p:tagLst xmlns:a="http://schemas.openxmlformats.org/drawingml/2006/main" xmlns:r="http://schemas.openxmlformats.org/officeDocument/2006/relationships" xmlns:p="http://schemas.openxmlformats.org/presentationml/2006/main">
  <p:tag name="NUM" val="10"/>
</p:tagLst>
</file>

<file path=ppt/tags/tag47.xml><?xml version="1.0" encoding="utf-8"?>
<p:tagLst xmlns:a="http://schemas.openxmlformats.org/drawingml/2006/main" xmlns:r="http://schemas.openxmlformats.org/officeDocument/2006/relationships" xmlns:p="http://schemas.openxmlformats.org/presentationml/2006/main">
  <p:tag name="NUM" val="1"/>
</p:tagLst>
</file>

<file path=ppt/tags/tag48.xml><?xml version="1.0" encoding="utf-8"?>
<p:tagLst xmlns:a="http://schemas.openxmlformats.org/drawingml/2006/main" xmlns:r="http://schemas.openxmlformats.org/officeDocument/2006/relationships" xmlns:p="http://schemas.openxmlformats.org/presentationml/2006/main">
  <p:tag name="NUM" val="2"/>
</p:tagLst>
</file>

<file path=ppt/tags/tag49.xml><?xml version="1.0" encoding="utf-8"?>
<p:tagLst xmlns:a="http://schemas.openxmlformats.org/drawingml/2006/main" xmlns:r="http://schemas.openxmlformats.org/officeDocument/2006/relationships" xmlns:p="http://schemas.openxmlformats.org/presentationml/2006/main">
  <p:tag name="NUM" val="3"/>
</p:tagLst>
</file>

<file path=ppt/tags/tag5.xml><?xml version="1.0" encoding="utf-8"?>
<p:tagLst xmlns:a="http://schemas.openxmlformats.org/drawingml/2006/main" xmlns:r="http://schemas.openxmlformats.org/officeDocument/2006/relationships" xmlns:p="http://schemas.openxmlformats.org/presentationml/2006/main">
  <p:tag name="NUM" val="1"/>
</p:tagLst>
</file>

<file path=ppt/tags/tag50.xml><?xml version="1.0" encoding="utf-8"?>
<p:tagLst xmlns:a="http://schemas.openxmlformats.org/drawingml/2006/main" xmlns:r="http://schemas.openxmlformats.org/officeDocument/2006/relationships" xmlns:p="http://schemas.openxmlformats.org/presentationml/2006/main">
  <p:tag name="NUM" val="4"/>
</p:tagLst>
</file>

<file path=ppt/tags/tag51.xml><?xml version="1.0" encoding="utf-8"?>
<p:tagLst xmlns:a="http://schemas.openxmlformats.org/drawingml/2006/main" xmlns:r="http://schemas.openxmlformats.org/officeDocument/2006/relationships" xmlns:p="http://schemas.openxmlformats.org/presentationml/2006/main">
  <p:tag name="NUM" val="10"/>
</p:tagLst>
</file>

<file path=ppt/tags/tag52.xml><?xml version="1.0" encoding="utf-8"?>
<p:tagLst xmlns:a="http://schemas.openxmlformats.org/drawingml/2006/main" xmlns:r="http://schemas.openxmlformats.org/officeDocument/2006/relationships" xmlns:p="http://schemas.openxmlformats.org/presentationml/2006/main">
  <p:tag name="NUM" val="13"/>
</p:tagLst>
</file>

<file path=ppt/tags/tag53.xml><?xml version="1.0" encoding="utf-8"?>
<p:tagLst xmlns:a="http://schemas.openxmlformats.org/drawingml/2006/main" xmlns:r="http://schemas.openxmlformats.org/officeDocument/2006/relationships" xmlns:p="http://schemas.openxmlformats.org/presentationml/2006/main">
  <p:tag name="NUM" val="14"/>
</p:tagLst>
</file>

<file path=ppt/tags/tag54.xml><?xml version="1.0" encoding="utf-8"?>
<p:tagLst xmlns:a="http://schemas.openxmlformats.org/drawingml/2006/main" xmlns:r="http://schemas.openxmlformats.org/officeDocument/2006/relationships" xmlns:p="http://schemas.openxmlformats.org/presentationml/2006/main">
  <p:tag name="NUM" val="11"/>
</p:tagLst>
</file>

<file path=ppt/tags/tag55.xml><?xml version="1.0" encoding="utf-8"?>
<p:tagLst xmlns:a="http://schemas.openxmlformats.org/drawingml/2006/main" xmlns:r="http://schemas.openxmlformats.org/officeDocument/2006/relationships" xmlns:p="http://schemas.openxmlformats.org/presentationml/2006/main">
  <p:tag name="NUM" val="12"/>
</p:tagLst>
</file>

<file path=ppt/tags/tag56.xml><?xml version="1.0" encoding="utf-8"?>
<p:tagLst xmlns:a="http://schemas.openxmlformats.org/drawingml/2006/main" xmlns:r="http://schemas.openxmlformats.org/officeDocument/2006/relationships" xmlns:p="http://schemas.openxmlformats.org/presentationml/2006/main">
  <p:tag name="NUM" val="10"/>
</p:tagLst>
</file>

<file path=ppt/tags/tag57.xml><?xml version="1.0" encoding="utf-8"?>
<p:tagLst xmlns:a="http://schemas.openxmlformats.org/drawingml/2006/main" xmlns:r="http://schemas.openxmlformats.org/officeDocument/2006/relationships" xmlns:p="http://schemas.openxmlformats.org/presentationml/2006/main">
  <p:tag name="NUM" val="1"/>
</p:tagLst>
</file>

<file path=ppt/tags/tag58.xml><?xml version="1.0" encoding="utf-8"?>
<p:tagLst xmlns:a="http://schemas.openxmlformats.org/drawingml/2006/main" xmlns:r="http://schemas.openxmlformats.org/officeDocument/2006/relationships" xmlns:p="http://schemas.openxmlformats.org/presentationml/2006/main">
  <p:tag name="NUM" val="2"/>
</p:tagLst>
</file>

<file path=ppt/tags/tag59.xml><?xml version="1.0" encoding="utf-8"?>
<p:tagLst xmlns:a="http://schemas.openxmlformats.org/drawingml/2006/main" xmlns:r="http://schemas.openxmlformats.org/officeDocument/2006/relationships" xmlns:p="http://schemas.openxmlformats.org/presentationml/2006/main">
  <p:tag name="NUM" val="3"/>
</p:tagLst>
</file>

<file path=ppt/tags/tag6.xml><?xml version="1.0" encoding="utf-8"?>
<p:tagLst xmlns:a="http://schemas.openxmlformats.org/drawingml/2006/main" xmlns:r="http://schemas.openxmlformats.org/officeDocument/2006/relationships" xmlns:p="http://schemas.openxmlformats.org/presentationml/2006/main">
  <p:tag name="NUM" val="2"/>
</p:tagLst>
</file>

<file path=ppt/tags/tag60.xml><?xml version="1.0" encoding="utf-8"?>
<p:tagLst xmlns:a="http://schemas.openxmlformats.org/drawingml/2006/main" xmlns:r="http://schemas.openxmlformats.org/officeDocument/2006/relationships" xmlns:p="http://schemas.openxmlformats.org/presentationml/2006/main">
  <p:tag name="NUM" val="4"/>
</p:tagLst>
</file>

<file path=ppt/tags/tag61.xml><?xml version="1.0" encoding="utf-8"?>
<p:tagLst xmlns:a="http://schemas.openxmlformats.org/drawingml/2006/main" xmlns:r="http://schemas.openxmlformats.org/officeDocument/2006/relationships" xmlns:p="http://schemas.openxmlformats.org/presentationml/2006/main">
  <p:tag name="NUM" val="13"/>
</p:tagLst>
</file>

<file path=ppt/tags/tag62.xml><?xml version="1.0" encoding="utf-8"?>
<p:tagLst xmlns:a="http://schemas.openxmlformats.org/drawingml/2006/main" xmlns:r="http://schemas.openxmlformats.org/officeDocument/2006/relationships" xmlns:p="http://schemas.openxmlformats.org/presentationml/2006/main">
  <p:tag name="NUM" val="14"/>
</p:tagLst>
</file>

<file path=ppt/tags/tag63.xml><?xml version="1.0" encoding="utf-8"?>
<p:tagLst xmlns:a="http://schemas.openxmlformats.org/drawingml/2006/main" xmlns:r="http://schemas.openxmlformats.org/officeDocument/2006/relationships" xmlns:p="http://schemas.openxmlformats.org/presentationml/2006/main">
  <p:tag name="NUM" val="11"/>
</p:tagLst>
</file>

<file path=ppt/tags/tag64.xml><?xml version="1.0" encoding="utf-8"?>
<p:tagLst xmlns:a="http://schemas.openxmlformats.org/drawingml/2006/main" xmlns:r="http://schemas.openxmlformats.org/officeDocument/2006/relationships" xmlns:p="http://schemas.openxmlformats.org/presentationml/2006/main">
  <p:tag name="NUM" val="12"/>
</p:tagLst>
</file>

<file path=ppt/tags/tag65.xml><?xml version="1.0" encoding="utf-8"?>
<p:tagLst xmlns:a="http://schemas.openxmlformats.org/drawingml/2006/main" xmlns:r="http://schemas.openxmlformats.org/officeDocument/2006/relationships" xmlns:p="http://schemas.openxmlformats.org/presentationml/2006/main">
  <p:tag name="NUM" val="10"/>
</p:tagLst>
</file>

<file path=ppt/tags/tag66.xml><?xml version="1.0" encoding="utf-8"?>
<p:tagLst xmlns:a="http://schemas.openxmlformats.org/drawingml/2006/main" xmlns:r="http://schemas.openxmlformats.org/officeDocument/2006/relationships" xmlns:p="http://schemas.openxmlformats.org/presentationml/2006/main">
  <p:tag name="NUM" val="1"/>
</p:tagLst>
</file>

<file path=ppt/tags/tag67.xml><?xml version="1.0" encoding="utf-8"?>
<p:tagLst xmlns:a="http://schemas.openxmlformats.org/drawingml/2006/main" xmlns:r="http://schemas.openxmlformats.org/officeDocument/2006/relationships" xmlns:p="http://schemas.openxmlformats.org/presentationml/2006/main">
  <p:tag name="NUM" val="2"/>
</p:tagLst>
</file>

<file path=ppt/tags/tag68.xml><?xml version="1.0" encoding="utf-8"?>
<p:tagLst xmlns:a="http://schemas.openxmlformats.org/drawingml/2006/main" xmlns:r="http://schemas.openxmlformats.org/officeDocument/2006/relationships" xmlns:p="http://schemas.openxmlformats.org/presentationml/2006/main">
  <p:tag name="NUM" val="3"/>
</p:tagLst>
</file>

<file path=ppt/tags/tag69.xml><?xml version="1.0" encoding="utf-8"?>
<p:tagLst xmlns:a="http://schemas.openxmlformats.org/drawingml/2006/main" xmlns:r="http://schemas.openxmlformats.org/officeDocument/2006/relationships" xmlns:p="http://schemas.openxmlformats.org/presentationml/2006/main">
  <p:tag name="NUM" val="4"/>
</p:tagLst>
</file>

<file path=ppt/tags/tag7.xml><?xml version="1.0" encoding="utf-8"?>
<p:tagLst xmlns:a="http://schemas.openxmlformats.org/drawingml/2006/main" xmlns:r="http://schemas.openxmlformats.org/officeDocument/2006/relationships" xmlns:p="http://schemas.openxmlformats.org/presentationml/2006/main">
  <p:tag name="NUM" val="3"/>
</p:tagLst>
</file>

<file path=ppt/tags/tag70.xml><?xml version="1.0" encoding="utf-8"?>
<p:tagLst xmlns:a="http://schemas.openxmlformats.org/drawingml/2006/main" xmlns:r="http://schemas.openxmlformats.org/officeDocument/2006/relationships" xmlns:p="http://schemas.openxmlformats.org/presentationml/2006/main">
  <p:tag name="NUM" val="13"/>
</p:tagLst>
</file>

<file path=ppt/tags/tag71.xml><?xml version="1.0" encoding="utf-8"?>
<p:tagLst xmlns:a="http://schemas.openxmlformats.org/drawingml/2006/main" xmlns:r="http://schemas.openxmlformats.org/officeDocument/2006/relationships" xmlns:p="http://schemas.openxmlformats.org/presentationml/2006/main">
  <p:tag name="NUM" val="14"/>
</p:tagLst>
</file>

<file path=ppt/tags/tag72.xml><?xml version="1.0" encoding="utf-8"?>
<p:tagLst xmlns:a="http://schemas.openxmlformats.org/drawingml/2006/main" xmlns:r="http://schemas.openxmlformats.org/officeDocument/2006/relationships" xmlns:p="http://schemas.openxmlformats.org/presentationml/2006/main">
  <p:tag name="NUM" val="11"/>
</p:tagLst>
</file>

<file path=ppt/tags/tag73.xml><?xml version="1.0" encoding="utf-8"?>
<p:tagLst xmlns:a="http://schemas.openxmlformats.org/drawingml/2006/main" xmlns:r="http://schemas.openxmlformats.org/officeDocument/2006/relationships" xmlns:p="http://schemas.openxmlformats.org/presentationml/2006/main">
  <p:tag name="NUM" val="12"/>
</p:tagLst>
</file>

<file path=ppt/tags/tag74.xml><?xml version="1.0" encoding="utf-8"?>
<p:tagLst xmlns:a="http://schemas.openxmlformats.org/drawingml/2006/main" xmlns:r="http://schemas.openxmlformats.org/officeDocument/2006/relationships" xmlns:p="http://schemas.openxmlformats.org/presentationml/2006/main">
  <p:tag name="NUM" val="10"/>
</p:tagLst>
</file>

<file path=ppt/tags/tag75.xml><?xml version="1.0" encoding="utf-8"?>
<p:tagLst xmlns:a="http://schemas.openxmlformats.org/drawingml/2006/main" xmlns:r="http://schemas.openxmlformats.org/officeDocument/2006/relationships" xmlns:p="http://schemas.openxmlformats.org/presentationml/2006/main">
  <p:tag name="NUM" val="1"/>
</p:tagLst>
</file>

<file path=ppt/tags/tag76.xml><?xml version="1.0" encoding="utf-8"?>
<p:tagLst xmlns:a="http://schemas.openxmlformats.org/drawingml/2006/main" xmlns:r="http://schemas.openxmlformats.org/officeDocument/2006/relationships" xmlns:p="http://schemas.openxmlformats.org/presentationml/2006/main">
  <p:tag name="NUM" val="2"/>
</p:tagLst>
</file>

<file path=ppt/tags/tag77.xml><?xml version="1.0" encoding="utf-8"?>
<p:tagLst xmlns:a="http://schemas.openxmlformats.org/drawingml/2006/main" xmlns:r="http://schemas.openxmlformats.org/officeDocument/2006/relationships" xmlns:p="http://schemas.openxmlformats.org/presentationml/2006/main">
  <p:tag name="NUM" val="3"/>
</p:tagLst>
</file>

<file path=ppt/tags/tag78.xml><?xml version="1.0" encoding="utf-8"?>
<p:tagLst xmlns:a="http://schemas.openxmlformats.org/drawingml/2006/main" xmlns:r="http://schemas.openxmlformats.org/officeDocument/2006/relationships" xmlns:p="http://schemas.openxmlformats.org/presentationml/2006/main">
  <p:tag name="NUM" val="4"/>
</p:tagLst>
</file>

<file path=ppt/tags/tag79.xml><?xml version="1.0" encoding="utf-8"?>
<p:tagLst xmlns:a="http://schemas.openxmlformats.org/drawingml/2006/main" xmlns:r="http://schemas.openxmlformats.org/officeDocument/2006/relationships" xmlns:p="http://schemas.openxmlformats.org/presentationml/2006/main">
  <p:tag name="NUM" val="10"/>
</p:tagLst>
</file>

<file path=ppt/tags/tag8.xml><?xml version="1.0" encoding="utf-8"?>
<p:tagLst xmlns:a="http://schemas.openxmlformats.org/drawingml/2006/main" xmlns:r="http://schemas.openxmlformats.org/officeDocument/2006/relationships" xmlns:p="http://schemas.openxmlformats.org/presentationml/2006/main">
  <p:tag name="NUM" val="13"/>
</p:tagLst>
</file>

<file path=ppt/tags/tag80.xml><?xml version="1.0" encoding="utf-8"?>
<p:tagLst xmlns:a="http://schemas.openxmlformats.org/drawingml/2006/main" xmlns:r="http://schemas.openxmlformats.org/officeDocument/2006/relationships" xmlns:p="http://schemas.openxmlformats.org/presentationml/2006/main">
  <p:tag name="NUM" val="13"/>
</p:tagLst>
</file>

<file path=ppt/tags/tag81.xml><?xml version="1.0" encoding="utf-8"?>
<p:tagLst xmlns:a="http://schemas.openxmlformats.org/drawingml/2006/main" xmlns:r="http://schemas.openxmlformats.org/officeDocument/2006/relationships" xmlns:p="http://schemas.openxmlformats.org/presentationml/2006/main">
  <p:tag name="NUM" val="14"/>
</p:tagLst>
</file>

<file path=ppt/tags/tag82.xml><?xml version="1.0" encoding="utf-8"?>
<p:tagLst xmlns:a="http://schemas.openxmlformats.org/drawingml/2006/main" xmlns:r="http://schemas.openxmlformats.org/officeDocument/2006/relationships" xmlns:p="http://schemas.openxmlformats.org/presentationml/2006/main">
  <p:tag name="NUM" val="11"/>
</p:tagLst>
</file>

<file path=ppt/tags/tag83.xml><?xml version="1.0" encoding="utf-8"?>
<p:tagLst xmlns:a="http://schemas.openxmlformats.org/drawingml/2006/main" xmlns:r="http://schemas.openxmlformats.org/officeDocument/2006/relationships" xmlns:p="http://schemas.openxmlformats.org/presentationml/2006/main">
  <p:tag name="NUM" val="12"/>
</p:tagLst>
</file>

<file path=ppt/tags/tag84.xml><?xml version="1.0" encoding="utf-8"?>
<p:tagLst xmlns:a="http://schemas.openxmlformats.org/drawingml/2006/main" xmlns:r="http://schemas.openxmlformats.org/officeDocument/2006/relationships" xmlns:p="http://schemas.openxmlformats.org/presentationml/2006/main">
  <p:tag name="NUM" val="10"/>
</p:tagLst>
</file>

<file path=ppt/tags/tag85.xml><?xml version="1.0" encoding="utf-8"?>
<p:tagLst xmlns:a="http://schemas.openxmlformats.org/drawingml/2006/main" xmlns:r="http://schemas.openxmlformats.org/officeDocument/2006/relationships" xmlns:p="http://schemas.openxmlformats.org/presentationml/2006/main">
  <p:tag name="NUM" val="1"/>
</p:tagLst>
</file>

<file path=ppt/tags/tag86.xml><?xml version="1.0" encoding="utf-8"?>
<p:tagLst xmlns:a="http://schemas.openxmlformats.org/drawingml/2006/main" xmlns:r="http://schemas.openxmlformats.org/officeDocument/2006/relationships" xmlns:p="http://schemas.openxmlformats.org/presentationml/2006/main">
  <p:tag name="NUM" val="2"/>
</p:tagLst>
</file>

<file path=ppt/tags/tag87.xml><?xml version="1.0" encoding="utf-8"?>
<p:tagLst xmlns:a="http://schemas.openxmlformats.org/drawingml/2006/main" xmlns:r="http://schemas.openxmlformats.org/officeDocument/2006/relationships" xmlns:p="http://schemas.openxmlformats.org/presentationml/2006/main">
  <p:tag name="NUM" val="3"/>
</p:tagLst>
</file>

<file path=ppt/tags/tag88.xml><?xml version="1.0" encoding="utf-8"?>
<p:tagLst xmlns:a="http://schemas.openxmlformats.org/drawingml/2006/main" xmlns:r="http://schemas.openxmlformats.org/officeDocument/2006/relationships" xmlns:p="http://schemas.openxmlformats.org/presentationml/2006/main">
  <p:tag name="NUM" val="4"/>
</p:tagLst>
</file>

<file path=ppt/tags/tag89.xml><?xml version="1.0" encoding="utf-8"?>
<p:tagLst xmlns:a="http://schemas.openxmlformats.org/drawingml/2006/main" xmlns:r="http://schemas.openxmlformats.org/officeDocument/2006/relationships" xmlns:p="http://schemas.openxmlformats.org/presentationml/2006/main">
  <p:tag name="NUM" val="13"/>
</p:tagLst>
</file>

<file path=ppt/tags/tag9.xml><?xml version="1.0" encoding="utf-8"?>
<p:tagLst xmlns:a="http://schemas.openxmlformats.org/drawingml/2006/main" xmlns:r="http://schemas.openxmlformats.org/officeDocument/2006/relationships" xmlns:p="http://schemas.openxmlformats.org/presentationml/2006/main">
  <p:tag name="NUM" val="14"/>
</p:tagLst>
</file>

<file path=ppt/tags/tag90.xml><?xml version="1.0" encoding="utf-8"?>
<p:tagLst xmlns:a="http://schemas.openxmlformats.org/drawingml/2006/main" xmlns:r="http://schemas.openxmlformats.org/officeDocument/2006/relationships" xmlns:p="http://schemas.openxmlformats.org/presentationml/2006/main">
  <p:tag name="NUM" val="14"/>
</p:tagLst>
</file>

<file path=ppt/tags/tag91.xml><?xml version="1.0" encoding="utf-8"?>
<p:tagLst xmlns:a="http://schemas.openxmlformats.org/drawingml/2006/main" xmlns:r="http://schemas.openxmlformats.org/officeDocument/2006/relationships" xmlns:p="http://schemas.openxmlformats.org/presentationml/2006/main">
  <p:tag name="NUM" val="11"/>
</p:tagLst>
</file>

<file path=ppt/tags/tag92.xml><?xml version="1.0" encoding="utf-8"?>
<p:tagLst xmlns:a="http://schemas.openxmlformats.org/drawingml/2006/main" xmlns:r="http://schemas.openxmlformats.org/officeDocument/2006/relationships" xmlns:p="http://schemas.openxmlformats.org/presentationml/2006/main">
  <p:tag name="NUM" val="12"/>
</p:tagLst>
</file>

<file path=ppt/tags/tag93.xml><?xml version="1.0" encoding="utf-8"?>
<p:tagLst xmlns:a="http://schemas.openxmlformats.org/drawingml/2006/main" xmlns:r="http://schemas.openxmlformats.org/officeDocument/2006/relationships" xmlns:p="http://schemas.openxmlformats.org/presentationml/2006/main">
  <p:tag name="NUM" val="10"/>
</p:tagLst>
</file>

<file path=ppt/tags/tag94.xml><?xml version="1.0" encoding="utf-8"?>
<p:tagLst xmlns:a="http://schemas.openxmlformats.org/drawingml/2006/main" xmlns:r="http://schemas.openxmlformats.org/officeDocument/2006/relationships" xmlns:p="http://schemas.openxmlformats.org/presentationml/2006/main">
  <p:tag name="NUM" val="1"/>
</p:tagLst>
</file>

<file path=ppt/tags/tag95.xml><?xml version="1.0" encoding="utf-8"?>
<p:tagLst xmlns:a="http://schemas.openxmlformats.org/drawingml/2006/main" xmlns:r="http://schemas.openxmlformats.org/officeDocument/2006/relationships" xmlns:p="http://schemas.openxmlformats.org/presentationml/2006/main">
  <p:tag name="NUM" val="2"/>
</p:tagLst>
</file>

<file path=ppt/tags/tag96.xml><?xml version="1.0" encoding="utf-8"?>
<p:tagLst xmlns:a="http://schemas.openxmlformats.org/drawingml/2006/main" xmlns:r="http://schemas.openxmlformats.org/officeDocument/2006/relationships" xmlns:p="http://schemas.openxmlformats.org/presentationml/2006/main">
  <p:tag name="NUM" val="3"/>
</p:tagLst>
</file>

<file path=ppt/tags/tag97.xml><?xml version="1.0" encoding="utf-8"?>
<p:tagLst xmlns:a="http://schemas.openxmlformats.org/drawingml/2006/main" xmlns:r="http://schemas.openxmlformats.org/officeDocument/2006/relationships" xmlns:p="http://schemas.openxmlformats.org/presentationml/2006/main">
  <p:tag name="NUM" val="4"/>
</p:tagLst>
</file>

<file path=ppt/tags/tag98.xml><?xml version="1.0" encoding="utf-8"?>
<p:tagLst xmlns:a="http://schemas.openxmlformats.org/drawingml/2006/main" xmlns:r="http://schemas.openxmlformats.org/officeDocument/2006/relationships" xmlns:p="http://schemas.openxmlformats.org/presentationml/2006/main">
  <p:tag name="NUM" val="9"/>
</p:tagLst>
</file>

<file path=ppt/tags/tag99.xml><?xml version="1.0" encoding="utf-8"?>
<p:tagLst xmlns:a="http://schemas.openxmlformats.org/drawingml/2006/main" xmlns:r="http://schemas.openxmlformats.org/officeDocument/2006/relationships" xmlns:p="http://schemas.openxmlformats.org/presentationml/2006/main">
  <p:tag name="NUM" val="10"/>
</p:tagLst>
</file>

<file path=ppt/theme/theme1.xml><?xml version="1.0" encoding="utf-8"?>
<a:theme xmlns:a="http://schemas.openxmlformats.org/drawingml/2006/main" name="Office Theme">
  <a:themeElements>
    <a:clrScheme name="Custom 254">
      <a:dk1>
        <a:srgbClr val="000000"/>
      </a:dk1>
      <a:lt1>
        <a:srgbClr val="FFFFFF"/>
      </a:lt1>
      <a:dk2>
        <a:srgbClr val="242A41"/>
      </a:dk2>
      <a:lt2>
        <a:srgbClr val="E2E8E3"/>
      </a:lt2>
      <a:accent1>
        <a:srgbClr val="5370C5"/>
      </a:accent1>
      <a:accent2>
        <a:srgbClr val="17B2D1"/>
      </a:accent2>
      <a:accent3>
        <a:srgbClr val="2978E7"/>
      </a:accent3>
      <a:accent4>
        <a:srgbClr val="7829E7"/>
      </a:accent4>
      <a:accent5>
        <a:srgbClr val="B517D5"/>
      </a:accent5>
      <a:accent6>
        <a:srgbClr val="E729B7"/>
      </a:accent6>
      <a:hlink>
        <a:srgbClr val="5370C5"/>
      </a:hlink>
      <a:folHlink>
        <a:srgbClr val="7F7F7F"/>
      </a:folHlink>
    </a:clrScheme>
    <a:fontScheme name="MS Surge Teach Light and Dark">
      <a:majorFont>
        <a:latin typeface="Calibri Light"/>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lassic-Corporate_Teach a Course_Win32_SB - v2" id="{AAA48AC2-5F99-4B13-8624-B64D50F70391}" vid="{7E93EDBA-CDC2-40D2-AD59-7619D791F78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254">
    <a:dk1>
      <a:srgbClr val="000000"/>
    </a:dk1>
    <a:lt1>
      <a:srgbClr val="FFFFFF"/>
    </a:lt1>
    <a:dk2>
      <a:srgbClr val="242A41"/>
    </a:dk2>
    <a:lt2>
      <a:srgbClr val="E2E8E3"/>
    </a:lt2>
    <a:accent1>
      <a:srgbClr val="5370C5"/>
    </a:accent1>
    <a:accent2>
      <a:srgbClr val="17B2D1"/>
    </a:accent2>
    <a:accent3>
      <a:srgbClr val="2978E7"/>
    </a:accent3>
    <a:accent4>
      <a:srgbClr val="7829E7"/>
    </a:accent4>
    <a:accent5>
      <a:srgbClr val="B517D5"/>
    </a:accent5>
    <a:accent6>
      <a:srgbClr val="E729B7"/>
    </a:accent6>
    <a:hlink>
      <a:srgbClr val="5370C5"/>
    </a:hlink>
    <a:folHlink>
      <a:srgbClr val="7F7F7F"/>
    </a:folHlink>
  </a:clrScheme>
</a:themeOverride>
</file>

<file path=ppt/theme/themeOverride2.xml><?xml version="1.0" encoding="utf-8"?>
<a:themeOverride xmlns:a="http://schemas.openxmlformats.org/drawingml/2006/main">
  <a:clrScheme name="Custom 254">
    <a:dk1>
      <a:srgbClr val="000000"/>
    </a:dk1>
    <a:lt1>
      <a:srgbClr val="FFFFFF"/>
    </a:lt1>
    <a:dk2>
      <a:srgbClr val="242A41"/>
    </a:dk2>
    <a:lt2>
      <a:srgbClr val="E2E8E3"/>
    </a:lt2>
    <a:accent1>
      <a:srgbClr val="5370C5"/>
    </a:accent1>
    <a:accent2>
      <a:srgbClr val="17B2D1"/>
    </a:accent2>
    <a:accent3>
      <a:srgbClr val="2978E7"/>
    </a:accent3>
    <a:accent4>
      <a:srgbClr val="7829E7"/>
    </a:accent4>
    <a:accent5>
      <a:srgbClr val="B517D5"/>
    </a:accent5>
    <a:accent6>
      <a:srgbClr val="E729B7"/>
    </a:accent6>
    <a:hlink>
      <a:srgbClr val="5370C5"/>
    </a:hlink>
    <a:folHlink>
      <a:srgbClr val="7F7F7F"/>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fa6e671f1cd7e4d96ff9652be322dd5e">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4e2496f70b101db0b8013f30a071bbf7"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6766BD6-F648-49AA-B7EC-13E75CECB99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4E32C0B-4052-44CB-9341-8AD8B2CC4712}">
  <ds:schemaRefs>
    <ds:schemaRef ds:uri="http://schemas.microsoft.com/office/infopath/2007/PartnerControls"/>
    <ds:schemaRef ds:uri="http://schemas.microsoft.com/office/2006/documentManagement/types"/>
    <ds:schemaRef ds:uri="http://purl.org/dc/elements/1.1/"/>
    <ds:schemaRef ds:uri="http://purl.org/dc/dcmitype/"/>
    <ds:schemaRef ds:uri="71af3243-3dd4-4a8d-8c0d-dd76da1f02a5"/>
    <ds:schemaRef ds:uri="http://www.w3.org/XML/1998/namespace"/>
    <ds:schemaRef ds:uri="http://purl.org/dc/terms/"/>
    <ds:schemaRef ds:uri="http://schemas.openxmlformats.org/package/2006/metadata/core-properties"/>
    <ds:schemaRef ds:uri="16c05727-aa75-4e4a-9b5f-8a80a1165891"/>
    <ds:schemaRef ds:uri="http://schemas.microsoft.com/office/2006/metadata/properties"/>
  </ds:schemaRefs>
</ds:datastoreItem>
</file>

<file path=customXml/itemProps3.xml><?xml version="1.0" encoding="utf-8"?>
<ds:datastoreItem xmlns:ds="http://schemas.openxmlformats.org/officeDocument/2006/customXml" ds:itemID="{EBB7C387-AFDC-4FE3-A658-984B7F35F15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Corporate teach a course</Template>
  <TotalTime>0</TotalTime>
  <Words>1467</Words>
  <Application>Microsoft Office PowerPoint</Application>
  <PresentationFormat>Widescreen</PresentationFormat>
  <Paragraphs>128</Paragraphs>
  <Slides>13</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Calibri Light</vt:lpstr>
      <vt:lpstr>Wingdings</vt:lpstr>
      <vt:lpstr>Office Theme</vt:lpstr>
      <vt:lpstr>Design Graphique</vt:lpstr>
      <vt:lpstr>Activités et le travail</vt:lpstr>
      <vt:lpstr>Éléments du graphisme</vt:lpstr>
      <vt:lpstr>Ligne</vt:lpstr>
      <vt:lpstr>Ligne</vt:lpstr>
      <vt:lpstr>Forme</vt:lpstr>
      <vt:lpstr>Forme</vt:lpstr>
      <vt:lpstr>Profil</vt:lpstr>
      <vt:lpstr>Couleur</vt:lpstr>
      <vt:lpstr>Texture</vt:lpstr>
      <vt:lpstr>Équilibre</vt:lpstr>
      <vt:lpstr>Équilibre</vt:lpstr>
      <vt:lpstr>Éléments du design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2020-06-06T12:40:55Z</dcterms:created>
  <dcterms:modified xsi:type="dcterms:W3CDTF">2023-03-09T03:31:13Z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