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79" r:id="rId4"/>
    <p:sldId id="280" r:id="rId5"/>
    <p:sldId id="281" r:id="rId6"/>
    <p:sldId id="259" r:id="rId7"/>
    <p:sldId id="260" r:id="rId8"/>
    <p:sldId id="263" r:id="rId9"/>
    <p:sldId id="261" r:id="rId10"/>
    <p:sldId id="262" r:id="rId11"/>
    <p:sldId id="264" r:id="rId12"/>
    <p:sldId id="267" r:id="rId13"/>
    <p:sldId id="265" r:id="rId14"/>
    <p:sldId id="266" r:id="rId15"/>
    <p:sldId id="268" r:id="rId16"/>
    <p:sldId id="269" r:id="rId17"/>
    <p:sldId id="270" r:id="rId18"/>
    <p:sldId id="271" r:id="rId19"/>
    <p:sldId id="272" r:id="rId20"/>
    <p:sldId id="273" r:id="rId21"/>
    <p:sldId id="274" r:id="rId22"/>
    <p:sldId id="275" r:id="rId23"/>
    <p:sldId id="276" r:id="rId24"/>
    <p:sldId id="278" r:id="rId25"/>
    <p:sldId id="277"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9443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329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7922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81702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0242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FECD78-3C8E-49F2-8FAB-59489D168ABB}" type="datetimeFigureOut">
              <a:rPr lang="en-US" smtClean="0"/>
              <a:t>7/18/2016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82492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FECD78-3C8E-49F2-8FAB-59489D168ABB}" type="datetimeFigureOut">
              <a:rPr lang="en-US" smtClean="0"/>
              <a:t>7/18/2016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4297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614849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3390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BFECD78-3C8E-49F2-8FAB-59489D168ABB}"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65630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38985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FECD78-3C8E-49F2-8FAB-59489D168ABB}"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290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FECD78-3C8E-49F2-8FAB-59489D168ABB}"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02943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BFECD78-3C8E-49F2-8FAB-59489D168ABB}" type="datetimeFigureOut">
              <a:rPr lang="en-US" smtClean="0"/>
              <a:t>7/18/2016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32880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BFECD78-3C8E-49F2-8FAB-59489D168ABB}" type="datetimeFigureOut">
              <a:rPr lang="en-US" smtClean="0"/>
              <a:t>7/18/2016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03870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BFECD78-3C8E-49F2-8FAB-59489D168ABB}" type="datetimeFigureOut">
              <a:rPr lang="en-US" smtClean="0"/>
              <a:t>7/18/2016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0297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9809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BFECD78-3C8E-49F2-8FAB-59489D168ABB}" type="datetimeFigureOut">
              <a:rPr lang="en-US" smtClean="0"/>
              <a:t>7/18/2016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768313097"/>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eriouseats.com/recipes/2013/07/mexican-street-corn-elotes-recipe.html" TargetMode="External"/><Relationship Id="rId2" Type="http://schemas.openxmlformats.org/officeDocument/2006/relationships/hyperlink" Target="https://www.youtube.com/results?search_query=national+geographic+street+food+around+the+world" TargetMode="External"/><Relationship Id="rId1" Type="http://schemas.openxmlformats.org/officeDocument/2006/relationships/slideLayout" Target="../slideLayouts/slideLayout2.xml"/><Relationship Id="rId6" Type="http://schemas.openxmlformats.org/officeDocument/2006/relationships/hyperlink" Target="http://www.seriouseats.com/" TargetMode="External"/><Relationship Id="rId5" Type="http://schemas.openxmlformats.org/officeDocument/2006/relationships/hyperlink" Target="http://www.epicurious.com/archive/cuisines/aroundtheworldin80dishes?offset=20&amp;pageNumber=3&amp;pagesize=10" TargetMode="External"/><Relationship Id="rId4" Type="http://schemas.openxmlformats.org/officeDocument/2006/relationships/hyperlink" Target="http://www.epicurious.com/recipes-men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Street Foods of the World</a:t>
            </a:r>
            <a:endParaRPr lang="en-US" dirty="0"/>
          </a:p>
        </p:txBody>
      </p:sp>
      <p:sp>
        <p:nvSpPr>
          <p:cNvPr id="3" name="Subtitle 2"/>
          <p:cNvSpPr>
            <a:spLocks noGrp="1"/>
          </p:cNvSpPr>
          <p:nvPr>
            <p:ph type="subTitle" idx="1"/>
          </p:nvPr>
        </p:nvSpPr>
        <p:spPr/>
        <p:txBody>
          <a:bodyPr/>
          <a:lstStyle/>
          <a:p>
            <a:r>
              <a:rPr lang="en-US" dirty="0" smtClean="0"/>
              <a:t>International small plates of indigenousness cultures.</a:t>
            </a:r>
          </a:p>
          <a:p>
            <a:endParaRPr lang="en-US" dirty="0"/>
          </a:p>
        </p:txBody>
      </p:sp>
    </p:spTree>
    <p:extLst>
      <p:ext uri="{BB962C8B-B14F-4D97-AF65-F5344CB8AC3E}">
        <p14:creationId xmlns:p14="http://schemas.microsoft.com/office/powerpoint/2010/main" val="743782627"/>
      </p:ext>
    </p:extLst>
  </p:cSld>
  <p:clrMapOvr>
    <a:masterClrMapping/>
  </p:clrMapOvr>
  <mc:AlternateContent xmlns:mc="http://schemas.openxmlformats.org/markup-compatibility/2006">
    <mc:Choice xmlns:p14="http://schemas.microsoft.com/office/powerpoint/2010/main" Requires="p14">
      <p:transition spd="slow" p14:dur="2000" advTm="11285"/>
    </mc:Choice>
    <mc:Fallback>
      <p:transition spd="slow" advTm="1128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Tacos con carne from Mexico</a:t>
            </a:r>
            <a:endParaRPr lang="en-US" dirty="0"/>
          </a:p>
        </p:txBody>
      </p:sp>
      <p:pic>
        <p:nvPicPr>
          <p:cNvPr id="4" name="Content Placeholder 3" descr="Screen Shot 2016-02-21 at 11.11.37 A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8425" y="2293144"/>
            <a:ext cx="5629275" cy="3714750"/>
          </a:xfrm>
        </p:spPr>
      </p:pic>
    </p:spTree>
    <p:extLst>
      <p:ext uri="{BB962C8B-B14F-4D97-AF65-F5344CB8AC3E}">
        <p14:creationId xmlns:p14="http://schemas.microsoft.com/office/powerpoint/2010/main" val="2343017980"/>
      </p:ext>
    </p:extLst>
  </p:cSld>
  <p:clrMapOvr>
    <a:masterClrMapping/>
  </p:clrMapOvr>
  <mc:AlternateContent xmlns:mc="http://schemas.openxmlformats.org/markup-compatibility/2006">
    <mc:Choice xmlns:p14="http://schemas.microsoft.com/office/powerpoint/2010/main" Requires="p14">
      <p:transition spd="slow" p14:dur="2000" advTm="10513"/>
    </mc:Choice>
    <mc:Fallback>
      <p:transition spd="slow" advTm="1051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Lamb </a:t>
            </a:r>
            <a:r>
              <a:rPr lang="en-US" dirty="0" err="1" smtClean="0"/>
              <a:t>shawarma</a:t>
            </a:r>
            <a:r>
              <a:rPr lang="en-US" dirty="0" smtClean="0"/>
              <a:t> kebob from the Mediterranean or Middle East.</a:t>
            </a:r>
            <a:br>
              <a:rPr lang="en-US" dirty="0" smtClean="0"/>
            </a:br>
            <a:endParaRPr lang="en-US" dirty="0"/>
          </a:p>
        </p:txBody>
      </p:sp>
      <p:pic>
        <p:nvPicPr>
          <p:cNvPr id="4" name="Content Placeholder 3" descr="Falafel .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038" y="2783681"/>
            <a:ext cx="4210050" cy="2733675"/>
          </a:xfrm>
        </p:spPr>
      </p:pic>
    </p:spTree>
    <p:extLst>
      <p:ext uri="{BB962C8B-B14F-4D97-AF65-F5344CB8AC3E}">
        <p14:creationId xmlns:p14="http://schemas.microsoft.com/office/powerpoint/2010/main" val="1788587749"/>
      </p:ext>
    </p:extLst>
  </p:cSld>
  <p:clrMapOvr>
    <a:masterClrMapping/>
  </p:clrMapOvr>
  <mc:AlternateContent xmlns:mc="http://schemas.openxmlformats.org/markup-compatibility/2006">
    <mc:Choice xmlns:p14="http://schemas.microsoft.com/office/powerpoint/2010/main" Requires="p14">
      <p:transition spd="slow" p14:dur="2000" advTm="10514"/>
    </mc:Choice>
    <mc:Fallback>
      <p:transition spd="slow" advTm="1051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Bratwurst with sauerkraut from Bavaria </a:t>
            </a:r>
            <a:endParaRPr lang="en-US" dirty="0"/>
          </a:p>
        </p:txBody>
      </p:sp>
      <p:pic>
        <p:nvPicPr>
          <p:cNvPr id="4" name="Content Placeholder 3" descr="Screen Shot 2016-02-21 at 11.23.34 AM.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14945" y="2052638"/>
            <a:ext cx="5736235" cy="4195762"/>
          </a:xfrm>
        </p:spPr>
      </p:pic>
    </p:spTree>
    <p:extLst>
      <p:ext uri="{BB962C8B-B14F-4D97-AF65-F5344CB8AC3E}">
        <p14:creationId xmlns:p14="http://schemas.microsoft.com/office/powerpoint/2010/main" val="2572182382"/>
      </p:ext>
    </p:extLst>
  </p:cSld>
  <p:clrMapOvr>
    <a:masterClrMapping/>
  </p:clrMapOvr>
  <mc:AlternateContent xmlns:mc="http://schemas.openxmlformats.org/markup-compatibility/2006">
    <mc:Choice xmlns:p14="http://schemas.microsoft.com/office/powerpoint/2010/main" Requires="p14">
      <p:transition spd="slow" p14:dur="2000" advTm="10893"/>
    </mc:Choice>
    <mc:Fallback>
      <p:transition spd="slow" advTm="1089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Fish balls with fresh slaw from Korea</a:t>
            </a:r>
            <a:endParaRPr lang="en-US" dirty="0"/>
          </a:p>
        </p:txBody>
      </p:sp>
      <p:pic>
        <p:nvPicPr>
          <p:cNvPr id="4" name="Content Placeholder 3" descr="Screen Shot 2016-02-21 at 11.21.29 AM.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71232" y="2052638"/>
            <a:ext cx="6423662" cy="4195762"/>
          </a:xfrm>
        </p:spPr>
      </p:pic>
    </p:spTree>
    <p:extLst>
      <p:ext uri="{BB962C8B-B14F-4D97-AF65-F5344CB8AC3E}">
        <p14:creationId xmlns:p14="http://schemas.microsoft.com/office/powerpoint/2010/main" val="1241532599"/>
      </p:ext>
    </p:extLst>
  </p:cSld>
  <p:clrMapOvr>
    <a:masterClrMapping/>
  </p:clrMapOvr>
  <mc:AlternateContent xmlns:mc="http://schemas.openxmlformats.org/markup-compatibility/2006">
    <mc:Choice xmlns:p14="http://schemas.microsoft.com/office/powerpoint/2010/main" Requires="p14">
      <p:transition spd="slow" p14:dur="2000" advTm="11275"/>
    </mc:Choice>
    <mc:Fallback>
      <p:transition spd="slow" advTm="1127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Naan</a:t>
            </a:r>
            <a:r>
              <a:rPr lang="en-US" dirty="0" smtClean="0"/>
              <a:t> bread and curry from India.</a:t>
            </a:r>
            <a:endParaRPr lang="en-US" dirty="0"/>
          </a:p>
        </p:txBody>
      </p:sp>
      <p:pic>
        <p:nvPicPr>
          <p:cNvPr id="4" name="Content Placeholder 3" descr="Screen Shot 2016-02-21 at 11.29.36 AM.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27088" y="2082551"/>
            <a:ext cx="6711950" cy="4135935"/>
          </a:xfrm>
        </p:spPr>
      </p:pic>
    </p:spTree>
    <p:extLst>
      <p:ext uri="{BB962C8B-B14F-4D97-AF65-F5344CB8AC3E}">
        <p14:creationId xmlns:p14="http://schemas.microsoft.com/office/powerpoint/2010/main" val="2427437889"/>
      </p:ext>
    </p:extLst>
  </p:cSld>
  <p:clrMapOvr>
    <a:masterClrMapping/>
  </p:clrMapOvr>
  <mc:AlternateContent xmlns:mc="http://schemas.openxmlformats.org/markup-compatibility/2006">
    <mc:Choice xmlns:p14="http://schemas.microsoft.com/office/powerpoint/2010/main" Requires="p14">
      <p:transition spd="slow" p14:dur="2000" advTm="10649"/>
    </mc:Choice>
    <mc:Fallback>
      <p:transition spd="slow" advTm="1064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Salvaroran</a:t>
            </a:r>
            <a:r>
              <a:rPr lang="en-US" dirty="0" smtClean="0"/>
              <a:t> </a:t>
            </a:r>
            <a:r>
              <a:rPr lang="en-US" dirty="0" err="1" smtClean="0"/>
              <a:t>Pupusas</a:t>
            </a:r>
            <a:endParaRPr lang="en-US" dirty="0"/>
          </a:p>
        </p:txBody>
      </p:sp>
      <p:pic>
        <p:nvPicPr>
          <p:cNvPr id="5" name="Content Placeholder 4"/>
          <p:cNvPicPr>
            <a:picLocks noGrp="1" noChangeAspect="1"/>
          </p:cNvPicPr>
          <p:nvPr>
            <p:ph idx="1"/>
          </p:nvPr>
        </p:nvPicPr>
        <p:blipFill>
          <a:blip r:embed="rId2"/>
          <a:stretch>
            <a:fillRect/>
          </a:stretch>
        </p:blipFill>
        <p:spPr>
          <a:xfrm>
            <a:off x="2142146" y="1853248"/>
            <a:ext cx="4060288" cy="2701937"/>
          </a:xfrm>
          <a:prstGeom prst="rect">
            <a:avLst/>
          </a:prstGeom>
        </p:spPr>
      </p:pic>
    </p:spTree>
    <p:extLst>
      <p:ext uri="{BB962C8B-B14F-4D97-AF65-F5344CB8AC3E}">
        <p14:creationId xmlns:p14="http://schemas.microsoft.com/office/powerpoint/2010/main" val="3121192682"/>
      </p:ext>
    </p:extLst>
  </p:cSld>
  <p:clrMapOvr>
    <a:masterClrMapping/>
  </p:clrMapOvr>
  <mc:AlternateContent xmlns:mc="http://schemas.openxmlformats.org/markup-compatibility/2006">
    <mc:Choice xmlns:p14="http://schemas.microsoft.com/office/powerpoint/2010/main" Requires="p14">
      <p:transition spd="slow" p14:dur="2000" advTm="11309"/>
    </mc:Choice>
    <mc:Fallback>
      <p:transition spd="slow" advTm="1130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Fried rice paper spring rolls and sweet chili dip from Thailand.</a:t>
            </a:r>
            <a:br>
              <a:rPr lang="en-US" dirty="0" smtClean="0"/>
            </a:br>
            <a:endParaRPr lang="en-US" dirty="0"/>
          </a:p>
        </p:txBody>
      </p:sp>
      <p:pic>
        <p:nvPicPr>
          <p:cNvPr id="4" name="Content Placeholder 3" descr="Screen Shot 2016-02-21 at 11.25.23 A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2275" y="2288381"/>
            <a:ext cx="4981575" cy="3724275"/>
          </a:xfrm>
        </p:spPr>
      </p:pic>
    </p:spTree>
    <p:extLst>
      <p:ext uri="{BB962C8B-B14F-4D97-AF65-F5344CB8AC3E}">
        <p14:creationId xmlns:p14="http://schemas.microsoft.com/office/powerpoint/2010/main" val="1182465644"/>
      </p:ext>
    </p:extLst>
  </p:cSld>
  <p:clrMapOvr>
    <a:masterClrMapping/>
  </p:clrMapOvr>
  <mc:AlternateContent xmlns:mc="http://schemas.openxmlformats.org/markup-compatibility/2006">
    <mc:Choice xmlns:p14="http://schemas.microsoft.com/office/powerpoint/2010/main" Requires="p14">
      <p:transition spd="slow" p14:dur="2000" advTm="10762"/>
    </mc:Choice>
    <mc:Fallback>
      <p:transition spd="slow" advTm="1076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Vegetable sushi from Japan.</a:t>
            </a:r>
            <a:br>
              <a:rPr lang="en-US" dirty="0" smtClean="0"/>
            </a:br>
            <a:endParaRPr lang="en-US" dirty="0"/>
          </a:p>
        </p:txBody>
      </p:sp>
      <p:pic>
        <p:nvPicPr>
          <p:cNvPr id="6" name="Content Placeholder 5" descr="Screen Shot 2016-02-21 at 11.27.43 A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6113" y="2674144"/>
            <a:ext cx="4533900" cy="2952750"/>
          </a:xfrm>
        </p:spPr>
      </p:pic>
    </p:spTree>
    <p:extLst>
      <p:ext uri="{BB962C8B-B14F-4D97-AF65-F5344CB8AC3E}">
        <p14:creationId xmlns:p14="http://schemas.microsoft.com/office/powerpoint/2010/main" val="1166743189"/>
      </p:ext>
    </p:extLst>
  </p:cSld>
  <p:clrMapOvr>
    <a:masterClrMapping/>
  </p:clrMapOvr>
  <mc:AlternateContent xmlns:mc="http://schemas.openxmlformats.org/markup-compatibility/2006">
    <mc:Choice xmlns:p14="http://schemas.microsoft.com/office/powerpoint/2010/main" Requires="p14">
      <p:transition spd="slow" p14:dur="2000" advTm="10386"/>
    </mc:Choice>
    <mc:Fallback>
      <p:transition spd="slow" advTm="1038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Falafels from Egypt.</a:t>
            </a:r>
            <a:endParaRPr lang="en-US" dirty="0"/>
          </a:p>
        </p:txBody>
      </p:sp>
      <p:pic>
        <p:nvPicPr>
          <p:cNvPr id="4" name="Content Placeholder 3" descr="Screen Shot 2016-02-21 at 11.30.18 A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700" y="2355056"/>
            <a:ext cx="6562725" cy="3590925"/>
          </a:xfrm>
        </p:spPr>
      </p:pic>
    </p:spTree>
    <p:extLst>
      <p:ext uri="{BB962C8B-B14F-4D97-AF65-F5344CB8AC3E}">
        <p14:creationId xmlns:p14="http://schemas.microsoft.com/office/powerpoint/2010/main" val="1694822056"/>
      </p:ext>
    </p:extLst>
  </p:cSld>
  <p:clrMapOvr>
    <a:masterClrMapping/>
  </p:clrMapOvr>
  <mc:AlternateContent xmlns:mc="http://schemas.openxmlformats.org/markup-compatibility/2006">
    <mc:Choice xmlns:p14="http://schemas.microsoft.com/office/powerpoint/2010/main" Requires="p14">
      <p:transition spd="slow" p14:dur="2000" advTm="11555"/>
    </mc:Choice>
    <mc:Fallback>
      <p:transition spd="slow" advTm="1155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Brazilian cheese bread.</a:t>
            </a:r>
            <a:endParaRPr lang="en-US" dirty="0"/>
          </a:p>
        </p:txBody>
      </p:sp>
      <p:pic>
        <p:nvPicPr>
          <p:cNvPr id="4" name="Content Placeholder 3" descr="Screen Shot 2016-02-21 at 12.03.34 P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5725" y="2726531"/>
            <a:ext cx="3114675" cy="2847975"/>
          </a:xfrm>
        </p:spPr>
      </p:pic>
    </p:spTree>
    <p:extLst>
      <p:ext uri="{BB962C8B-B14F-4D97-AF65-F5344CB8AC3E}">
        <p14:creationId xmlns:p14="http://schemas.microsoft.com/office/powerpoint/2010/main" val="709479154"/>
      </p:ext>
    </p:extLst>
  </p:cSld>
  <p:clrMapOvr>
    <a:masterClrMapping/>
  </p:clrMapOvr>
  <mc:AlternateContent xmlns:mc="http://schemas.openxmlformats.org/markup-compatibility/2006">
    <mc:Choice xmlns:p14="http://schemas.microsoft.com/office/powerpoint/2010/main" Requires="p14">
      <p:transition spd="slow" p14:dur="2000" advTm="10901"/>
    </mc:Choice>
    <mc:Fallback>
      <p:transition spd="slow" advTm="1090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69" y="616527"/>
            <a:ext cx="4686461" cy="705196"/>
          </a:xfrm>
        </p:spPr>
        <p:txBody>
          <a:bodyPr/>
          <a:lstStyle/>
          <a:p>
            <a:r>
              <a:rPr lang="en-US" sz="3600" dirty="0" smtClean="0">
                <a:solidFill>
                  <a:srgbClr val="FF0000"/>
                </a:solidFill>
              </a:rPr>
              <a:t>What is street food?</a:t>
            </a:r>
            <a:endParaRPr lang="en-US" sz="3600"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t>Street food is ‘ready-to-eat’ food sold by a vendor, in a street or public setting, such as at a market or fair. </a:t>
            </a:r>
            <a:endParaRPr lang="en-US" sz="2800" dirty="0"/>
          </a:p>
        </p:txBody>
      </p:sp>
      <p:pic>
        <p:nvPicPr>
          <p:cNvPr id="1026" name="Picture 2" descr="Image result for toronto street mark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53" y="160712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oronto street foods inside st. lawrence 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15" y="373380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04692"/>
      </p:ext>
    </p:extLst>
  </p:cSld>
  <p:clrMapOvr>
    <a:masterClrMapping/>
  </p:clrMapOvr>
  <mc:AlternateContent xmlns:mc="http://schemas.openxmlformats.org/markup-compatibility/2006">
    <mc:Choice xmlns:p14="http://schemas.microsoft.com/office/powerpoint/2010/main" Requires="p14">
      <p:transition spd="slow" p14:dur="2000" advTm="11366"/>
    </mc:Choice>
    <mc:Fallback>
      <p:transition spd="slow" advTm="1136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Souvlaki</a:t>
            </a:r>
            <a:r>
              <a:rPr lang="en-US" dirty="0" smtClean="0"/>
              <a:t> from Greece.</a:t>
            </a:r>
            <a:endParaRPr lang="en-US" dirty="0"/>
          </a:p>
        </p:txBody>
      </p:sp>
      <p:pic>
        <p:nvPicPr>
          <p:cNvPr id="4" name="Content Placeholder 3" descr="Screen Shot 2016-02-21 at 12.04.46 P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7950" y="2578894"/>
            <a:ext cx="5610225" cy="3143250"/>
          </a:xfrm>
        </p:spPr>
      </p:pic>
    </p:spTree>
    <p:extLst>
      <p:ext uri="{BB962C8B-B14F-4D97-AF65-F5344CB8AC3E}">
        <p14:creationId xmlns:p14="http://schemas.microsoft.com/office/powerpoint/2010/main" val="3696863641"/>
      </p:ext>
    </p:extLst>
  </p:cSld>
  <p:clrMapOvr>
    <a:masterClrMapping/>
  </p:clrMapOvr>
  <mc:AlternateContent xmlns:mc="http://schemas.openxmlformats.org/markup-compatibility/2006">
    <mc:Choice xmlns:p14="http://schemas.microsoft.com/office/powerpoint/2010/main" Requires="p14">
      <p:transition spd="slow" p14:dur="2000" advTm="9818"/>
    </mc:Choice>
    <mc:Fallback>
      <p:transition spd="slow" advTm="981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Beaver tails from Canada.</a:t>
            </a:r>
            <a:endParaRPr lang="en-US" dirty="0"/>
          </a:p>
        </p:txBody>
      </p:sp>
      <p:pic>
        <p:nvPicPr>
          <p:cNvPr id="4" name="Content Placeholder 3" descr="Screen Shot 2016-02-21 at 12.06.08 P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9950" y="2345531"/>
            <a:ext cx="4086225" cy="3609975"/>
          </a:xfrm>
        </p:spPr>
      </p:pic>
    </p:spTree>
    <p:extLst>
      <p:ext uri="{BB962C8B-B14F-4D97-AF65-F5344CB8AC3E}">
        <p14:creationId xmlns:p14="http://schemas.microsoft.com/office/powerpoint/2010/main" val="2992371398"/>
      </p:ext>
    </p:extLst>
  </p:cSld>
  <p:clrMapOvr>
    <a:masterClrMapping/>
  </p:clrMapOvr>
  <mc:AlternateContent xmlns:mc="http://schemas.openxmlformats.org/markup-compatibility/2006">
    <mc:Choice xmlns:p14="http://schemas.microsoft.com/office/powerpoint/2010/main" Requires="p14">
      <p:transition spd="slow" p14:dur="2000" advTm="10610"/>
    </mc:Choice>
    <mc:Fallback>
      <p:transition spd="slow" advTm="1061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Fasika</a:t>
            </a:r>
            <a:r>
              <a:rPr lang="en-US" dirty="0" smtClean="0"/>
              <a:t> from Ethiopia.</a:t>
            </a:r>
            <a:endParaRPr lang="en-US" dirty="0"/>
          </a:p>
        </p:txBody>
      </p:sp>
      <p:pic>
        <p:nvPicPr>
          <p:cNvPr id="4" name="Content Placeholder 3" descr="Screen Shot 2016-02-21 at 12.09.10 P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0438" y="2355056"/>
            <a:ext cx="3905250" cy="3590925"/>
          </a:xfrm>
        </p:spPr>
      </p:pic>
    </p:spTree>
    <p:extLst>
      <p:ext uri="{BB962C8B-B14F-4D97-AF65-F5344CB8AC3E}">
        <p14:creationId xmlns:p14="http://schemas.microsoft.com/office/powerpoint/2010/main" val="1525487743"/>
      </p:ext>
    </p:extLst>
  </p:cSld>
  <p:clrMapOvr>
    <a:masterClrMapping/>
  </p:clrMapOvr>
  <mc:AlternateContent xmlns:mc="http://schemas.openxmlformats.org/markup-compatibility/2006">
    <mc:Choice xmlns:p14="http://schemas.microsoft.com/office/powerpoint/2010/main" Requires="p14">
      <p:transition spd="slow" p14:dur="2000" advTm="10235"/>
    </mc:Choice>
    <mc:Fallback>
      <p:transition spd="slow" advTm="1023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t>
            </a:r>
            <a:r>
              <a:rPr lang="en-US" dirty="0" err="1" smtClean="0"/>
              <a:t>Fayhaa</a:t>
            </a:r>
            <a:r>
              <a:rPr lang="en-US" dirty="0" smtClean="0"/>
              <a:t> from Lebanon</a:t>
            </a:r>
            <a:endParaRPr lang="en-US" dirty="0"/>
          </a:p>
        </p:txBody>
      </p:sp>
      <p:pic>
        <p:nvPicPr>
          <p:cNvPr id="4" name="Content Placeholder 3" descr="Screen Shot 2016-02-21 at 12.10.44 P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3225" y="2297906"/>
            <a:ext cx="5019675" cy="3705225"/>
          </a:xfrm>
        </p:spPr>
      </p:pic>
    </p:spTree>
    <p:extLst>
      <p:ext uri="{BB962C8B-B14F-4D97-AF65-F5344CB8AC3E}">
        <p14:creationId xmlns:p14="http://schemas.microsoft.com/office/powerpoint/2010/main" val="1960835476"/>
      </p:ext>
    </p:extLst>
  </p:cSld>
  <p:clrMapOvr>
    <a:masterClrMapping/>
  </p:clrMapOvr>
  <mc:AlternateContent xmlns:mc="http://schemas.openxmlformats.org/markup-compatibility/2006">
    <mc:Choice xmlns:p14="http://schemas.microsoft.com/office/powerpoint/2010/main" Requires="p14">
      <p:transition spd="slow" p14:dur="2000" advTm="10659"/>
    </mc:Choice>
    <mc:Fallback>
      <p:transition spd="slow" advTm="1065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 rolls from Vietnam.</a:t>
            </a:r>
            <a:endParaRPr lang="en-US" dirty="0"/>
          </a:p>
        </p:txBody>
      </p:sp>
      <p:pic>
        <p:nvPicPr>
          <p:cNvPr id="4" name="Content Placeholder 3" descr="Screen Shot 2016-02-21 at 12.13.30 P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113" y="3036094"/>
            <a:ext cx="2247900" cy="2228850"/>
          </a:xfrm>
        </p:spPr>
      </p:pic>
    </p:spTree>
    <p:extLst>
      <p:ext uri="{BB962C8B-B14F-4D97-AF65-F5344CB8AC3E}">
        <p14:creationId xmlns:p14="http://schemas.microsoft.com/office/powerpoint/2010/main" val="2400275188"/>
      </p:ext>
    </p:extLst>
  </p:cSld>
  <p:clrMapOvr>
    <a:masterClrMapping/>
  </p:clrMapOvr>
  <mc:AlternateContent xmlns:mc="http://schemas.openxmlformats.org/markup-compatibility/2006">
    <mc:Choice xmlns:p14="http://schemas.microsoft.com/office/powerpoint/2010/main" Requires="p14">
      <p:transition spd="slow" p14:dur="2000" advTm="9586"/>
    </mc:Choice>
    <mc:Fallback>
      <p:transition spd="slow" advTm="958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41600"/>
            <a:ext cx="8229600" cy="3484563"/>
          </a:xfrm>
        </p:spPr>
        <p:txBody>
          <a:bodyPr>
            <a:normAutofit/>
          </a:bodyPr>
          <a:lstStyle/>
          <a:p>
            <a:r>
              <a:rPr lang="en-US" sz="4800" dirty="0" smtClean="0"/>
              <a:t>The </a:t>
            </a:r>
            <a:r>
              <a:rPr lang="en-US" sz="4800" dirty="0"/>
              <a:t>o</a:t>
            </a:r>
            <a:r>
              <a:rPr lang="en-US" sz="4800" dirty="0" smtClean="0"/>
              <a:t>ptions are ENDLESS!!!!!</a:t>
            </a:r>
            <a:endParaRPr lang="en-US" sz="4800" dirty="0"/>
          </a:p>
        </p:txBody>
      </p:sp>
    </p:spTree>
    <p:extLst>
      <p:ext uri="{BB962C8B-B14F-4D97-AF65-F5344CB8AC3E}">
        <p14:creationId xmlns:p14="http://schemas.microsoft.com/office/powerpoint/2010/main" val="3197319086"/>
      </p:ext>
    </p:extLst>
  </p:cSld>
  <p:clrMapOvr>
    <a:masterClrMapping/>
  </p:clrMapOvr>
  <mc:AlternateContent xmlns:mc="http://schemas.openxmlformats.org/markup-compatibility/2006">
    <mc:Choice xmlns:p14="http://schemas.microsoft.com/office/powerpoint/2010/main" Requires="p14">
      <p:transition spd="slow" p14:dur="2000" advTm="1496"/>
    </mc:Choice>
    <mc:Fallback>
      <p:transition spd="slow" advTm="149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Culinary Explorer</a:t>
            </a:r>
            <a:endParaRPr lang="en-CA" dirty="0"/>
          </a:p>
        </p:txBody>
      </p:sp>
      <p:sp>
        <p:nvSpPr>
          <p:cNvPr id="3" name="Content Placeholder 2"/>
          <p:cNvSpPr>
            <a:spLocks noGrp="1"/>
          </p:cNvSpPr>
          <p:nvPr>
            <p:ph idx="1"/>
          </p:nvPr>
        </p:nvSpPr>
        <p:spPr/>
        <p:txBody>
          <a:bodyPr/>
          <a:lstStyle/>
          <a:p>
            <a:r>
              <a:rPr lang="en-CA"/>
              <a:t>Students will work in groups of 2-3 to become Culinary Explorers and research “street foods” from a country or culture of your choosing. Your learning goal is to introduce your classmates to a new food or taste experience. You will demonstrate your learning by preparing a class media presentation to introduce your theme and then prepare a recipe from your research of “street foods”. </a:t>
            </a:r>
          </a:p>
        </p:txBody>
      </p:sp>
    </p:spTree>
    <p:extLst>
      <p:ext uri="{BB962C8B-B14F-4D97-AF65-F5344CB8AC3E}">
        <p14:creationId xmlns:p14="http://schemas.microsoft.com/office/powerpoint/2010/main" val="2870232732"/>
      </p:ext>
    </p:extLst>
  </p:cSld>
  <p:clrMapOvr>
    <a:masterClrMapping/>
  </p:clrMapOvr>
  <mc:AlternateContent xmlns:mc="http://schemas.openxmlformats.org/markup-compatibility/2006">
    <mc:Choice xmlns:p14="http://schemas.microsoft.com/office/powerpoint/2010/main" Requires="p14">
      <p:transition spd="slow" p14:dur="2000" advTm="14038"/>
    </mc:Choice>
    <mc:Fallback>
      <p:transition spd="slow" advTm="1403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idx="1"/>
          </p:nvPr>
        </p:nvSpPr>
        <p:spPr/>
        <p:txBody>
          <a:bodyPr/>
          <a:lstStyle/>
          <a:p>
            <a:r>
              <a:rPr lang="en-CA" dirty="0">
                <a:hlinkClick r:id="rId2"/>
              </a:rPr>
              <a:t>https://</a:t>
            </a:r>
            <a:r>
              <a:rPr lang="en-CA" dirty="0" smtClean="0">
                <a:hlinkClick r:id="rId2"/>
              </a:rPr>
              <a:t>www.youtube.com/results?search_query=national+geographic+street+food+around+the+world</a:t>
            </a:r>
            <a:endParaRPr lang="en-CA" dirty="0" smtClean="0"/>
          </a:p>
          <a:p>
            <a:r>
              <a:rPr lang="en-CA" dirty="0">
                <a:hlinkClick r:id="rId3"/>
              </a:rPr>
              <a:t>http://</a:t>
            </a:r>
            <a:r>
              <a:rPr lang="en-CA" dirty="0" smtClean="0">
                <a:hlinkClick r:id="rId3"/>
              </a:rPr>
              <a:t>www.seriouseats.com/recipes/2013/07/mexican-street-corn-elotes-recipe.html</a:t>
            </a:r>
            <a:endParaRPr lang="en-CA" dirty="0" smtClean="0"/>
          </a:p>
          <a:p>
            <a:r>
              <a:rPr lang="en-CA" dirty="0">
                <a:hlinkClick r:id="rId4"/>
              </a:rPr>
              <a:t>http://</a:t>
            </a:r>
            <a:r>
              <a:rPr lang="en-CA" dirty="0" smtClean="0">
                <a:hlinkClick r:id="rId4"/>
              </a:rPr>
              <a:t>www.epicurious.com/recipes-menus</a:t>
            </a:r>
            <a:endParaRPr lang="en-CA" dirty="0" smtClean="0"/>
          </a:p>
          <a:p>
            <a:r>
              <a:rPr lang="en-CA" dirty="0">
                <a:hlinkClick r:id="rId5"/>
              </a:rPr>
              <a:t>http://</a:t>
            </a:r>
            <a:r>
              <a:rPr lang="en-CA" dirty="0" smtClean="0">
                <a:hlinkClick r:id="rId5"/>
              </a:rPr>
              <a:t>www.epicurious.com/archive/cuisines/aroundtheworldin80dishes?offset=20&amp;pageNumber=3&amp;pagesize=10</a:t>
            </a:r>
            <a:endParaRPr lang="en-CA" dirty="0" smtClean="0"/>
          </a:p>
          <a:p>
            <a:r>
              <a:rPr lang="en-CA" dirty="0" smtClean="0">
                <a:hlinkClick r:id="rId6"/>
              </a:rPr>
              <a:t>www.seriouseats.com</a:t>
            </a:r>
            <a:endParaRPr lang="en-CA" dirty="0" smtClean="0"/>
          </a:p>
          <a:p>
            <a:endParaRPr lang="en-CA" dirty="0" smtClean="0"/>
          </a:p>
          <a:p>
            <a:endParaRPr lang="en-CA" dirty="0"/>
          </a:p>
        </p:txBody>
      </p:sp>
    </p:spTree>
    <p:extLst>
      <p:ext uri="{BB962C8B-B14F-4D97-AF65-F5344CB8AC3E}">
        <p14:creationId xmlns:p14="http://schemas.microsoft.com/office/powerpoint/2010/main" val="879833522"/>
      </p:ext>
    </p:extLst>
  </p:cSld>
  <p:clrMapOvr>
    <a:masterClrMapping/>
  </p:clrMapOvr>
  <mc:AlternateContent xmlns:mc="http://schemas.openxmlformats.org/markup-compatibility/2006">
    <mc:Choice xmlns:p14="http://schemas.microsoft.com/office/powerpoint/2010/main" Requires="p14">
      <p:transition spd="slow" p14:dur="2000" advTm="1496"/>
    </mc:Choice>
    <mc:Fallback>
      <p:transition spd="slow" advTm="149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9448" y="507076"/>
            <a:ext cx="3540931" cy="4161911"/>
          </a:xfrm>
        </p:spPr>
        <p:txBody>
          <a:bodyPr/>
          <a:lstStyle/>
          <a:p>
            <a:r>
              <a:rPr lang="en-US" dirty="0"/>
              <a:t>In many cultures street food is literally sold on the streets in villages and boroughs of cities.  Street food is often sold from a portable food cart or food truck and meant for immediate consumption. </a:t>
            </a:r>
            <a:endParaRPr lang="en-CA" dirty="0"/>
          </a:p>
        </p:txBody>
      </p:sp>
      <p:pic>
        <p:nvPicPr>
          <p:cNvPr id="2050" name="Picture 2" descr="Image result for food cart vend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243" y="656215"/>
            <a:ext cx="27051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vAggoVFQPSA/T5g0MQvRL0I/AAAAAAAAEUk/6ZK39vbpkLM/s1600/df_cocuyos_chopping.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6211" y="2588031"/>
            <a:ext cx="3759142" cy="28193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atic.wixstatic.com/media/e77a58_1a77b48a894c469b8481e9c2e8639991.jpg_srz_980_578_85_22_0.50_1.20_0.00_jpg_srz"/>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49947" y="3740727"/>
            <a:ext cx="3798927" cy="224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90061"/>
      </p:ext>
    </p:extLst>
  </p:cSld>
  <p:clrMapOvr>
    <a:masterClrMapping/>
  </p:clrMapOvr>
  <mc:AlternateContent xmlns:mc="http://schemas.openxmlformats.org/markup-compatibility/2006">
    <mc:Choice xmlns:p14="http://schemas.microsoft.com/office/powerpoint/2010/main" Requires="p14">
      <p:transition spd="slow" p14:dur="2000" advTm="14826"/>
    </mc:Choice>
    <mc:Fallback>
      <p:transition spd="slow" advTm="1482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6742" y="689956"/>
            <a:ext cx="5340065" cy="1953491"/>
          </a:xfrm>
        </p:spPr>
        <p:txBody>
          <a:bodyPr>
            <a:normAutofit/>
          </a:bodyPr>
          <a:lstStyle/>
          <a:p>
            <a:r>
              <a:rPr lang="en-US" dirty="0"/>
              <a:t>Street foods are generally regional, meaning the food is indigenous to the area of the world the city is in. </a:t>
            </a:r>
            <a:endParaRPr lang="en-CA" dirty="0"/>
          </a:p>
        </p:txBody>
      </p:sp>
      <p:pic>
        <p:nvPicPr>
          <p:cNvPr id="3074" name="Picture 2" descr="http://www.readersdigest.com.au/recipes/images/australian-meat-p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09" y="226106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street food 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785" y="3689813"/>
            <a:ext cx="3456715" cy="23002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astigliasva.com/images/img005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77558" y="1837112"/>
            <a:ext cx="2270570" cy="233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317306"/>
      </p:ext>
    </p:extLst>
  </p:cSld>
  <p:clrMapOvr>
    <a:masterClrMapping/>
  </p:clrMapOvr>
  <mc:AlternateContent xmlns:mc="http://schemas.openxmlformats.org/markup-compatibility/2006">
    <mc:Choice xmlns:p14="http://schemas.microsoft.com/office/powerpoint/2010/main" Requires="p14">
      <p:transition spd="slow" p14:dur="2000" advTm="9317"/>
    </mc:Choice>
    <mc:Fallback>
      <p:transition spd="slow" advTm="931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5345" y="495776"/>
            <a:ext cx="6334008" cy="1200329"/>
          </a:xfrm>
          <a:prstGeom prst="rect">
            <a:avLst/>
          </a:prstGeom>
        </p:spPr>
        <p:txBody>
          <a:bodyPr wrap="square">
            <a:spAutoFit/>
          </a:bodyPr>
          <a:lstStyle/>
          <a:p>
            <a:r>
              <a:rPr lang="en-US" dirty="0" smtClean="0"/>
              <a:t> Most street foods are classed as finger foods or sold in small portions. Street food is generally much less expensive than restaurant food and designed to be eaten on the go.</a:t>
            </a:r>
            <a:endParaRPr lang="en-US" dirty="0"/>
          </a:p>
        </p:txBody>
      </p:sp>
      <p:pic>
        <p:nvPicPr>
          <p:cNvPr id="4104" name="Picture 8" descr="Image result for finger fo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193" y="2622522"/>
            <a:ext cx="4532803" cy="339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06036"/>
      </p:ext>
    </p:extLst>
  </p:cSld>
  <p:clrMapOvr>
    <a:masterClrMapping/>
  </p:clrMapOvr>
  <mc:AlternateContent xmlns:mc="http://schemas.openxmlformats.org/markup-compatibility/2006">
    <mc:Choice xmlns:p14="http://schemas.microsoft.com/office/powerpoint/2010/main" Requires="p14">
      <p:transition spd="slow" p14:dur="2000" advTm="10762"/>
    </mc:Choice>
    <mc:Fallback>
      <p:transition spd="slow" advTm="1076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60133"/>
            <a:ext cx="8229600" cy="3366030"/>
          </a:xfrm>
        </p:spPr>
        <p:txBody>
          <a:bodyPr/>
          <a:lstStyle/>
          <a:p>
            <a:r>
              <a:rPr lang="en-US" sz="4400" dirty="0" smtClean="0"/>
              <a:t>Here are some international street food examples…..</a:t>
            </a:r>
          </a:p>
          <a:p>
            <a:endParaRPr lang="en-US" dirty="0"/>
          </a:p>
        </p:txBody>
      </p:sp>
    </p:spTree>
    <p:extLst>
      <p:ext uri="{BB962C8B-B14F-4D97-AF65-F5344CB8AC3E}">
        <p14:creationId xmlns:p14="http://schemas.microsoft.com/office/powerpoint/2010/main" val="542103034"/>
      </p:ext>
    </p:extLst>
  </p:cSld>
  <p:clrMapOvr>
    <a:masterClrMapping/>
  </p:clrMapOvr>
  <mc:AlternateContent xmlns:mc="http://schemas.openxmlformats.org/markup-compatibility/2006">
    <mc:Choice xmlns:p14="http://schemas.microsoft.com/office/powerpoint/2010/main" Requires="p14">
      <p:transition spd="slow" p14:dur="2000" advTm="3817"/>
    </mc:Choice>
    <mc:Fallback>
      <p:transition spd="slow" advTm="381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Guacamole with tortillas from Mexico</a:t>
            </a:r>
            <a:br>
              <a:rPr lang="en-US" dirty="0" smtClean="0"/>
            </a:br>
            <a:endParaRPr lang="en-US" dirty="0"/>
          </a:p>
        </p:txBody>
      </p:sp>
      <p:pic>
        <p:nvPicPr>
          <p:cNvPr id="4" name="Content Placeholder 3" descr="Screen Shot 2016-02-21 at 11.17.35 A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9863" y="2612231"/>
            <a:ext cx="5486400" cy="3076575"/>
          </a:xfrm>
        </p:spPr>
      </p:pic>
    </p:spTree>
    <p:extLst>
      <p:ext uri="{BB962C8B-B14F-4D97-AF65-F5344CB8AC3E}">
        <p14:creationId xmlns:p14="http://schemas.microsoft.com/office/powerpoint/2010/main" val="147072667"/>
      </p:ext>
    </p:extLst>
  </p:cSld>
  <p:clrMapOvr>
    <a:masterClrMapping/>
  </p:clrMapOvr>
  <mc:AlternateContent xmlns:mc="http://schemas.openxmlformats.org/markup-compatibility/2006">
    <mc:Choice xmlns:p14="http://schemas.microsoft.com/office/powerpoint/2010/main" Requires="p14">
      <p:transition spd="slow" p14:dur="2000" advTm="10538"/>
    </mc:Choice>
    <mc:Fallback>
      <p:transition spd="slow" advTm="1053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Street grilled sesame BBQ chicken wings from Spain.</a:t>
            </a:r>
            <a:endParaRPr lang="en-US" dirty="0"/>
          </a:p>
        </p:txBody>
      </p:sp>
      <p:pic>
        <p:nvPicPr>
          <p:cNvPr id="4" name="Content Placeholder 3" descr="Screen Shot 2016-02-21 at 11.19.02 AM.p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18986" y="2052638"/>
            <a:ext cx="5128153" cy="4195762"/>
          </a:xfrm>
        </p:spPr>
      </p:pic>
    </p:spTree>
    <p:extLst>
      <p:ext uri="{BB962C8B-B14F-4D97-AF65-F5344CB8AC3E}">
        <p14:creationId xmlns:p14="http://schemas.microsoft.com/office/powerpoint/2010/main" val="4025854819"/>
      </p:ext>
    </p:extLst>
  </p:cSld>
  <p:clrMapOvr>
    <a:masterClrMapping/>
  </p:clrMapOvr>
  <mc:AlternateContent xmlns:mc="http://schemas.openxmlformats.org/markup-compatibility/2006">
    <mc:Choice xmlns:p14="http://schemas.microsoft.com/office/powerpoint/2010/main" Requires="p14">
      <p:transition spd="slow" p14:dur="2000" advTm="10578"/>
    </mc:Choice>
    <mc:Fallback>
      <p:transition spd="slow" advTm="1057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Mexican street corn.</a:t>
            </a:r>
            <a:br>
              <a:rPr lang="en-US" dirty="0" smtClean="0"/>
            </a:br>
            <a:endParaRPr lang="en-US" dirty="0"/>
          </a:p>
        </p:txBody>
      </p:sp>
      <p:pic>
        <p:nvPicPr>
          <p:cNvPr id="4" name="Content Placeholder 3" descr="Screen Shot 2016-02-21 at 11.50.44 A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7038" y="2336006"/>
            <a:ext cx="4972050" cy="3629025"/>
          </a:xfrm>
        </p:spPr>
      </p:pic>
    </p:spTree>
    <p:extLst>
      <p:ext uri="{BB962C8B-B14F-4D97-AF65-F5344CB8AC3E}">
        <p14:creationId xmlns:p14="http://schemas.microsoft.com/office/powerpoint/2010/main" val="1902563131"/>
      </p:ext>
    </p:extLst>
  </p:cSld>
  <p:clrMapOvr>
    <a:masterClrMapping/>
  </p:clrMapOvr>
  <mc:AlternateContent xmlns:mc="http://schemas.openxmlformats.org/markup-compatibility/2006">
    <mc:Choice xmlns:p14="http://schemas.microsoft.com/office/powerpoint/2010/main" Requires="p14">
      <p:transition spd="slow" p14:dur="2000" advTm="11293"/>
    </mc:Choice>
    <mc:Fallback>
      <p:transition spd="slow" advTm="11293"/>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137</TotalTime>
  <Words>336</Words>
  <Application>Microsoft Office PowerPoint</Application>
  <PresentationFormat>On-screen Show (4:3)</PresentationFormat>
  <Paragraphs>35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Century Gothic</vt:lpstr>
      <vt:lpstr>Wingdings 3</vt:lpstr>
      <vt:lpstr>Ion</vt:lpstr>
      <vt:lpstr>Street Foods of the World</vt:lpstr>
      <vt:lpstr>What is street food?</vt:lpstr>
      <vt:lpstr>PowerPoint Presentation</vt:lpstr>
      <vt:lpstr>PowerPoint Presentation</vt:lpstr>
      <vt:lpstr>PowerPoint Presentation</vt:lpstr>
      <vt:lpstr>PowerPoint Presentation</vt:lpstr>
      <vt:lpstr>Guacamole with tortillas from Mexico </vt:lpstr>
      <vt:lpstr>Street grilled sesame BBQ chicken wings from Spain.</vt:lpstr>
      <vt:lpstr>Mexican street corn. </vt:lpstr>
      <vt:lpstr>Tacos con carne from Mexico</vt:lpstr>
      <vt:lpstr>Lamb shawarma kebob from the Mediterranean or Middle East. </vt:lpstr>
      <vt:lpstr>Bratwurst with sauerkraut from Bavaria </vt:lpstr>
      <vt:lpstr>Fish balls with fresh slaw from Korea</vt:lpstr>
      <vt:lpstr>Naan bread and curry from India.</vt:lpstr>
      <vt:lpstr>Salvaroran Pupusas</vt:lpstr>
      <vt:lpstr>Fried rice paper spring rolls and sweet chili dip from Thailand. </vt:lpstr>
      <vt:lpstr>Vegetable sushi from Japan. </vt:lpstr>
      <vt:lpstr>Falafels from Egypt.</vt:lpstr>
      <vt:lpstr>Brazilian cheese bread.</vt:lpstr>
      <vt:lpstr>Souvlaki from Greece.</vt:lpstr>
      <vt:lpstr>Beaver tails from Canada.</vt:lpstr>
      <vt:lpstr>Fasika from Ethiopia.</vt:lpstr>
      <vt:lpstr>Al-Fayhaa from Lebanon</vt:lpstr>
      <vt:lpstr>Fresh rolls from Vietnam.</vt:lpstr>
      <vt:lpstr>PowerPoint Presentation</vt:lpstr>
      <vt:lpstr>Culinary Explorer</vt:lpstr>
      <vt:lpstr>Sources</vt:lpstr>
    </vt:vector>
  </TitlesOfParts>
  <Company>Limestone District School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Foods of the World</dc:title>
  <dc:subject>Hospitality and Tourism</dc:subject>
  <dc:creator>Doug James</dc:creator>
  <cp:keywords>TFJ Culinary</cp:keywords>
  <cp:lastModifiedBy>James, Douglas</cp:lastModifiedBy>
  <cp:revision>17</cp:revision>
  <dcterms:created xsi:type="dcterms:W3CDTF">2016-02-21T16:31:52Z</dcterms:created>
  <dcterms:modified xsi:type="dcterms:W3CDTF">2016-07-18T14:42:01Z</dcterms:modified>
  <cp:category>TFJ 20</cp:category>
</cp:coreProperties>
</file>