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autoCompressPictures="0" strictFirstAndLastChars="0" saveSubsetFonts="1">
  <p:sldMasterIdLst>
    <p:sldMasterId id="2147483649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</p:sldIdLst>
  <p:sldSz cy="68580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/>
</file>

<file path=ppt/_rels/presentation.xml.rels><?xml version="1.0" encoding="UTF-8" standalone="yes"?><Relationships xmlns="http://schemas.openxmlformats.org/package/2006/relationships"><Relationship Id="rId1" Type="http://schemas.openxmlformats.org/officeDocument/2006/relationships/theme" Target="theme/theme2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7" Type="http://schemas.openxmlformats.org/officeDocument/2006/relationships/slide" Target="slides/slide3.xml"/><Relationship Id="rId8" Type="http://schemas.openxmlformats.org/officeDocument/2006/relationships/slide" Target="slides/slide4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3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med" w="med" type="none"/>
            <a:tailEnd len="med" w="med" type="none"/>
          </a:ln>
        </p:spPr>
      </p:sp>
      <p:sp>
        <p:nvSpPr>
          <p:cNvPr id="4" name="Shape 4"/>
          <p:cNvSpPr txBox="1"/>
          <p:nvPr>
            <p:ph idx="1" type="body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/>
          <a:lstStyle>
            <a:lvl1pPr lvl="0">
              <a:spcBef>
                <a:spcPts val="0"/>
              </a:spcBef>
              <a:defRPr sz="1100"/>
            </a:lvl1pPr>
            <a:lvl2pPr lvl="1">
              <a:spcBef>
                <a:spcPts val="0"/>
              </a:spcBef>
              <a:defRPr sz="1100"/>
            </a:lvl2pPr>
            <a:lvl3pPr lvl="2">
              <a:spcBef>
                <a:spcPts val="0"/>
              </a:spcBef>
              <a:defRPr sz="1100"/>
            </a:lvl3pPr>
            <a:lvl4pPr lvl="3">
              <a:spcBef>
                <a:spcPts val="0"/>
              </a:spcBef>
              <a:defRPr sz="1100"/>
            </a:lvl4pPr>
            <a:lvl5pPr lvl="4">
              <a:spcBef>
                <a:spcPts val="0"/>
              </a:spcBef>
              <a:defRPr sz="1100"/>
            </a:lvl5pPr>
            <a:lvl6pPr lvl="5">
              <a:spcBef>
                <a:spcPts val="0"/>
              </a:spcBef>
              <a:defRPr sz="1100"/>
            </a:lvl6pPr>
            <a:lvl7pPr lvl="6">
              <a:spcBef>
                <a:spcPts val="0"/>
              </a:spcBef>
              <a:defRPr sz="1100"/>
            </a:lvl7pPr>
            <a:lvl8pPr lvl="7">
              <a:spcBef>
                <a:spcPts val="0"/>
              </a:spcBef>
              <a:defRPr sz="1100"/>
            </a:lvl8pPr>
            <a:lvl9pPr lvl="8">
              <a:spcBef>
                <a:spcPts val="0"/>
              </a:spcBef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Shape 17"/>
          <p:cNvSpPr txBox="1"/>
          <p:nvPr>
            <p:ph idx="1" type="body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18" name="Shape 18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Shape 26"/>
          <p:cNvSpPr txBox="1"/>
          <p:nvPr>
            <p:ph idx="1" type="body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27" name="Shape 27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34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Shape 35"/>
          <p:cNvSpPr txBox="1"/>
          <p:nvPr>
            <p:ph idx="1" type="body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36" name="Shape 36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Shape 45"/>
          <p:cNvSpPr txBox="1"/>
          <p:nvPr>
            <p:ph idx="1" type="body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46" name="Shape 46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type="titleOnly">
  <p:cSld name="Title only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hape 12"/>
          <p:cNvSpPr txBox="1"/>
          <p:nvPr>
            <p:ph type="title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rIns="91425" tIns="91425"/>
          <a:lstStyle>
            <a:lvl1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13" name="Shape 13"/>
          <p:cNvSpPr txBox="1"/>
          <p:nvPr>
            <p:ph idx="10" type="dt"/>
          </p:nvPr>
        </p:nvSpPr>
        <p:spPr>
          <a:xfrm>
            <a:off x="685800" y="6248400"/>
            <a:ext cx="1904999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/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4572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6400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14" name="Shape 14"/>
          <p:cNvSpPr txBox="1"/>
          <p:nvPr>
            <p:ph idx="11" type="ftr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/>
          <a:lstStyle>
            <a:lvl1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4572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6400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15" name="Shape 15"/>
          <p:cNvSpPr txBox="1"/>
          <p:nvPr>
            <p:ph idx="12" type="sldNum"/>
          </p:nvPr>
        </p:nvSpPr>
        <p:spPr>
          <a:xfrm>
            <a:off x="6553200" y="6248400"/>
            <a:ext cx="1904999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rIns="91425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25000"/>
              <a:buNone/>
            </a:pPr>
            <a:fld id="{00000000-1234-1234-1234-123412341234}" type="slidenum">
              <a:rPr b="0" i="0" lang="en-US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‹#›</a:t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bg>
      <p:bgPr>
        <a:gradFill>
          <a:gsLst>
            <a:gs pos="0">
              <a:srgbClr val="99CCFF"/>
            </a:gs>
            <a:gs pos="100000">
              <a:srgbClr val="E5F0FF"/>
            </a:gs>
          </a:gsLst>
          <a:lin ang="5400000" scaled="0"/>
        </a:gra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6"/>
          <p:cNvSpPr txBox="1"/>
          <p:nvPr>
            <p:ph type="title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rIns="91425" tIns="91425"/>
          <a:lstStyle>
            <a:lvl1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7" name="Shape 7"/>
          <p:cNvSpPr txBox="1"/>
          <p:nvPr>
            <p:ph idx="1" type="body"/>
          </p:nvPr>
        </p:nvSpPr>
        <p:spPr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/>
          <a:lstStyle>
            <a:lvl1pPr indent="-139700" lvl="0" marL="342900" marR="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Times New Roman"/>
              <a:buChar char="•"/>
              <a:defRPr b="0" i="0" sz="3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-107950" lvl="1" marL="74295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Times New Roman"/>
              <a:buChar char="–"/>
              <a:defRPr b="0" i="0" sz="2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-76200" lvl="2" marL="11430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Times New Roman"/>
              <a:buChar char="•"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-101600" lvl="3" marL="16002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Times New Roman"/>
              <a:buChar char="–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-101600" lvl="4" marL="20574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-101600" lvl="5" marL="25146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-101600" lvl="6" marL="34290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-101600" lvl="7" marL="48006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-101600" lvl="8" marL="66294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8" name="Shape 8"/>
          <p:cNvSpPr txBox="1"/>
          <p:nvPr>
            <p:ph idx="10" type="dt"/>
          </p:nvPr>
        </p:nvSpPr>
        <p:spPr>
          <a:xfrm>
            <a:off x="685800" y="6248400"/>
            <a:ext cx="1904999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/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4572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6400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9" name="Shape 9"/>
          <p:cNvSpPr txBox="1"/>
          <p:nvPr>
            <p:ph idx="11" type="ftr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/>
          <a:lstStyle>
            <a:lvl1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0" lvl="7" marL="4572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0" lvl="8" marL="6400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10" name="Shape 10"/>
          <p:cNvSpPr txBox="1"/>
          <p:nvPr>
            <p:ph idx="12" type="sldNum"/>
          </p:nvPr>
        </p:nvSpPr>
        <p:spPr>
          <a:xfrm>
            <a:off x="6553200" y="6248400"/>
            <a:ext cx="1904999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rIns="91425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Times New Roman"/>
              <a:buNone/>
            </a:pPr>
            <a:fld id="{00000000-1234-1234-1234-123412341234}" type="slidenum">
              <a:rPr b="0" i="0" lang="en-US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‹#›</a:t>
            </a:fld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01.jpg"/><Relationship Id="rId4" Type="http://schemas.openxmlformats.org/officeDocument/2006/relationships/image" Target="../media/image05.jpg"/><Relationship Id="rId5" Type="http://schemas.openxmlformats.org/officeDocument/2006/relationships/image" Target="../media/image02.jpg"/><Relationship Id="rId6" Type="http://schemas.openxmlformats.org/officeDocument/2006/relationships/image" Target="../media/image00.jp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08.jpg"/><Relationship Id="rId4" Type="http://schemas.openxmlformats.org/officeDocument/2006/relationships/image" Target="../media/image04.jpg"/><Relationship Id="rId5" Type="http://schemas.openxmlformats.org/officeDocument/2006/relationships/image" Target="../media/image09.jpg"/><Relationship Id="rId6" Type="http://schemas.openxmlformats.org/officeDocument/2006/relationships/image" Target="../media/image03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07.jpg"/><Relationship Id="rId4" Type="http://schemas.openxmlformats.org/officeDocument/2006/relationships/image" Target="../media/image06.jpg"/><Relationship Id="rId5" Type="http://schemas.openxmlformats.org/officeDocument/2006/relationships/image" Target="../media/image11.jpg"/><Relationship Id="rId6" Type="http://schemas.openxmlformats.org/officeDocument/2006/relationships/image" Target="../media/image12.jp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5.jpg"/><Relationship Id="rId4" Type="http://schemas.openxmlformats.org/officeDocument/2006/relationships/image" Target="../media/image10.jpg"/><Relationship Id="rId5" Type="http://schemas.openxmlformats.org/officeDocument/2006/relationships/image" Target="../media/image14.jpg"/><Relationship Id="rId6" Type="http://schemas.openxmlformats.org/officeDocument/2006/relationships/image" Target="../media/image13.jp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bg>
      <p:bgPr>
        <a:gradFill>
          <a:gsLst>
            <a:gs pos="0">
              <a:srgbClr val="99CCFF"/>
            </a:gs>
            <a:gs pos="100000">
              <a:srgbClr val="E5F0FF"/>
            </a:gs>
          </a:gsLst>
          <a:lin ang="5400000" scaled="0"/>
        </a:gradFill>
      </p:bgPr>
    </p:bg>
    <p:spTree>
      <p:nvGrpSpPr>
        <p:cNvPr id="19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Shape 20"/>
          <p:cNvPicPr preferRelativeResize="0"/>
          <p:nvPr/>
        </p:nvPicPr>
        <p:blipFill rotWithShape="1">
          <a:blip r:embed="rId3">
            <a:alphaModFix/>
          </a:blip>
          <a:srcRect b="12440" l="15925" r="12961" t="12442"/>
          <a:stretch/>
        </p:blipFill>
        <p:spPr>
          <a:xfrm>
            <a:off x="5029200" y="228600"/>
            <a:ext cx="3657600" cy="304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1" name="Shape 2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941762" y="3001961"/>
            <a:ext cx="5202237" cy="3856037"/>
          </a:xfrm>
          <a:prstGeom prst="rect">
            <a:avLst/>
          </a:prstGeom>
          <a:noFill/>
          <a:ln>
            <a:noFill/>
          </a:ln>
        </p:spPr>
      </p:pic>
      <p:pic>
        <p:nvPicPr>
          <p:cNvPr id="22" name="Shape 22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0" y="0"/>
            <a:ext cx="5029199" cy="3613150"/>
          </a:xfrm>
          <a:prstGeom prst="rect">
            <a:avLst/>
          </a:prstGeom>
          <a:noFill/>
          <a:ln>
            <a:noFill/>
          </a:ln>
        </p:spPr>
      </p:pic>
      <p:sp>
        <p:nvSpPr>
          <p:cNvPr id="23" name="Shape 23"/>
          <p:cNvSpPr txBox="1"/>
          <p:nvPr>
            <p:ph type="title"/>
          </p:nvPr>
        </p:nvSpPr>
        <p:spPr>
          <a:xfrm>
            <a:off x="0" y="3657600"/>
            <a:ext cx="4648199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rIns="91425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Times New Roman"/>
              <a:buNone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Examples of</a:t>
            </a:r>
            <a:br>
              <a:rPr b="0" i="0" lang="en-US" sz="4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0" i="0" lang="en-US" sz="4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Difficulty Level 1</a:t>
            </a:r>
          </a:p>
        </p:txBody>
      </p:sp>
      <p:pic>
        <p:nvPicPr>
          <p:cNvPr id="24" name="Shape 24"/>
          <p:cNvPicPr preferRelativeResize="0"/>
          <p:nvPr/>
        </p:nvPicPr>
        <p:blipFill rotWithShape="1">
          <a:blip r:embed="rId6">
            <a:alphaModFix/>
          </a:blip>
          <a:srcRect b="18888" l="0" r="0" t="16667"/>
          <a:stretch/>
        </p:blipFill>
        <p:spPr>
          <a:xfrm>
            <a:off x="0" y="4905375"/>
            <a:ext cx="4038599" cy="195262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bg>
      <p:bgPr>
        <a:gradFill>
          <a:gsLst>
            <a:gs pos="0">
              <a:srgbClr val="99CCFF"/>
            </a:gs>
            <a:gs pos="100000">
              <a:srgbClr val="E5F0FF"/>
            </a:gs>
          </a:gsLst>
          <a:lin ang="5400000" scaled="0"/>
        </a:gradFill>
      </p:bgPr>
    </p:bg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Shape 29"/>
          <p:cNvPicPr preferRelativeResize="0"/>
          <p:nvPr/>
        </p:nvPicPr>
        <p:blipFill rotWithShape="1">
          <a:blip r:embed="rId3">
            <a:alphaModFix/>
          </a:blip>
          <a:srcRect b="6921" l="0" r="0" t="17179"/>
          <a:stretch/>
        </p:blipFill>
        <p:spPr>
          <a:xfrm>
            <a:off x="685800" y="228600"/>
            <a:ext cx="3714750" cy="2819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0" name="Shape 30"/>
          <p:cNvPicPr preferRelativeResize="0"/>
          <p:nvPr/>
        </p:nvPicPr>
        <p:blipFill rotWithShape="1">
          <a:blip r:embed="rId4">
            <a:alphaModFix/>
          </a:blip>
          <a:srcRect b="0" l="0" r="0" t="8589"/>
          <a:stretch/>
        </p:blipFill>
        <p:spPr>
          <a:xfrm>
            <a:off x="3048000" y="3290887"/>
            <a:ext cx="6096000" cy="3567111"/>
          </a:xfrm>
          <a:prstGeom prst="rect">
            <a:avLst/>
          </a:prstGeom>
          <a:noFill/>
          <a:ln>
            <a:noFill/>
          </a:ln>
        </p:spPr>
      </p:pic>
      <p:pic>
        <p:nvPicPr>
          <p:cNvPr id="31" name="Shape 31"/>
          <p:cNvPicPr preferRelativeResize="0"/>
          <p:nvPr/>
        </p:nvPicPr>
        <p:blipFill rotWithShape="1">
          <a:blip r:embed="rId5">
            <a:alphaModFix/>
          </a:blip>
          <a:srcRect b="13553" l="0" r="15554" t="9098"/>
          <a:stretch/>
        </p:blipFill>
        <p:spPr>
          <a:xfrm>
            <a:off x="0" y="4267200"/>
            <a:ext cx="2895600" cy="2590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2" name="Shape 32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5562600" y="506412"/>
            <a:ext cx="3219450" cy="2686049"/>
          </a:xfrm>
          <a:prstGeom prst="rect">
            <a:avLst/>
          </a:prstGeom>
          <a:noFill/>
          <a:ln>
            <a:noFill/>
          </a:ln>
        </p:spPr>
      </p:pic>
      <p:sp>
        <p:nvSpPr>
          <p:cNvPr id="33" name="Shape 33"/>
          <p:cNvSpPr txBox="1"/>
          <p:nvPr>
            <p:ph type="title"/>
          </p:nvPr>
        </p:nvSpPr>
        <p:spPr>
          <a:xfrm>
            <a:off x="0" y="3048000"/>
            <a:ext cx="47244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rIns="91425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ct val="25000"/>
              <a:buFont typeface="Times New Roman"/>
              <a:buNone/>
            </a:pPr>
            <a:r>
              <a:rPr b="0" i="0" lang="en-US" sz="20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Examples of:</a:t>
            </a:r>
            <a:br>
              <a:rPr b="0" i="0" lang="en-US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0" i="0" lang="en-US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Difficulty Level 2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bg>
      <p:bgPr>
        <a:gradFill>
          <a:gsLst>
            <a:gs pos="0">
              <a:srgbClr val="99CCFF"/>
            </a:gs>
            <a:gs pos="100000">
              <a:srgbClr val="E5F0FF"/>
            </a:gs>
          </a:gsLst>
          <a:lin ang="5400000" scaled="0"/>
        </a:gradFill>
      </p:bgPr>
    </p:bg>
    <p:spTree>
      <p:nvGrpSpPr>
        <p:cNvPr id="37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" name="Shape 3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3429000"/>
            <a:ext cx="4572000" cy="34290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Stock Photo titled: Funny Wooden Toy Racing Car Isolated With Clipping Path On White Background, USE OF THIS IMAGE WITHOUT PERMISSION IS PROHIBITED" id="39" name="Shape 39"/>
          <p:cNvPicPr preferRelativeResize="0"/>
          <p:nvPr/>
        </p:nvPicPr>
        <p:blipFill rotWithShape="1">
          <a:blip r:embed="rId4">
            <a:alphaModFix/>
          </a:blip>
          <a:srcRect b="6923" l="7583" r="7083" t="6214"/>
          <a:stretch/>
        </p:blipFill>
        <p:spPr>
          <a:xfrm>
            <a:off x="4267200" y="0"/>
            <a:ext cx="4876799" cy="3505200"/>
          </a:xfrm>
          <a:prstGeom prst="rect">
            <a:avLst/>
          </a:prstGeom>
          <a:noFill/>
          <a:ln>
            <a:noFill/>
          </a:ln>
        </p:spPr>
      </p:pic>
      <p:sp>
        <p:nvSpPr>
          <p:cNvPr id="40" name="Shape 40"/>
          <p:cNvSpPr txBox="1"/>
          <p:nvPr>
            <p:ph type="title"/>
          </p:nvPr>
        </p:nvSpPr>
        <p:spPr>
          <a:xfrm>
            <a:off x="0" y="2667000"/>
            <a:ext cx="44958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rIns="91425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ct val="25000"/>
              <a:buFont typeface="Times New Roman"/>
              <a:buNone/>
            </a:pPr>
            <a:r>
              <a:rPr b="0" i="0" lang="en-US" sz="20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Examples of</a:t>
            </a:r>
            <a:br>
              <a:rPr b="0" i="0" lang="en-US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0" i="0" lang="en-US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Difficulty Level 3</a:t>
            </a:r>
          </a:p>
        </p:txBody>
      </p:sp>
      <p:sp>
        <p:nvSpPr>
          <p:cNvPr id="41" name="Shape 41"/>
          <p:cNvSpPr/>
          <p:nvPr/>
        </p:nvSpPr>
        <p:spPr>
          <a:xfrm>
            <a:off x="-641350" y="1379537"/>
            <a:ext cx="9144000" cy="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rIns="91425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2400" u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2" name="Shape 42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0" y="0"/>
            <a:ext cx="4648199" cy="2668586"/>
          </a:xfrm>
          <a:prstGeom prst="rect">
            <a:avLst/>
          </a:prstGeom>
          <a:noFill/>
          <a:ln>
            <a:noFill/>
          </a:ln>
        </p:spPr>
      </p:pic>
      <p:pic>
        <p:nvPicPr>
          <p:cNvPr id="43" name="Shape 43"/>
          <p:cNvPicPr preferRelativeResize="0"/>
          <p:nvPr/>
        </p:nvPicPr>
        <p:blipFill rotWithShape="1">
          <a:blip r:embed="rId6">
            <a:alphaModFix/>
          </a:blip>
          <a:srcRect b="6059" l="7291" r="6249" t="19191"/>
          <a:stretch/>
        </p:blipFill>
        <p:spPr>
          <a:xfrm>
            <a:off x="3505200" y="4446587"/>
            <a:ext cx="5410200" cy="241141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bg>
      <p:bgPr>
        <a:gradFill>
          <a:gsLst>
            <a:gs pos="0">
              <a:srgbClr val="99CCFF"/>
            </a:gs>
            <a:gs pos="100000">
              <a:srgbClr val="E5F0FF"/>
            </a:gs>
          </a:gsLst>
          <a:lin ang="5400000" scaled="0"/>
        </a:gradFill>
      </p:bgPr>
    </p:bg>
    <p:spTree>
      <p:nvGrpSpPr>
        <p:cNvPr id="47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" name="Shape 48"/>
          <p:cNvPicPr preferRelativeResize="0"/>
          <p:nvPr/>
        </p:nvPicPr>
        <p:blipFill rotWithShape="1">
          <a:blip r:embed="rId3">
            <a:alphaModFix/>
          </a:blip>
          <a:srcRect b="32538" l="0" r="0" t="11006"/>
          <a:stretch/>
        </p:blipFill>
        <p:spPr>
          <a:xfrm>
            <a:off x="0" y="0"/>
            <a:ext cx="7554912" cy="3200399"/>
          </a:xfrm>
          <a:prstGeom prst="rect">
            <a:avLst/>
          </a:prstGeom>
          <a:noFill/>
          <a:ln>
            <a:noFill/>
          </a:ln>
        </p:spPr>
      </p:pic>
      <p:sp>
        <p:nvSpPr>
          <p:cNvPr id="49" name="Shape 49"/>
          <p:cNvSpPr txBox="1"/>
          <p:nvPr>
            <p:ph type="title"/>
          </p:nvPr>
        </p:nvSpPr>
        <p:spPr>
          <a:xfrm>
            <a:off x="0" y="3276600"/>
            <a:ext cx="5486399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rIns="91425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ct val="25000"/>
              <a:buFont typeface="Times New Roman"/>
              <a:buNone/>
            </a:pPr>
            <a:r>
              <a:rPr b="0" i="0" lang="en-US" sz="20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Examples of</a:t>
            </a:r>
            <a:br>
              <a:rPr b="0" i="0" lang="en-US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0" i="0" lang="en-US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Difficulty Level 4</a:t>
            </a:r>
          </a:p>
        </p:txBody>
      </p:sp>
      <p:pic>
        <p:nvPicPr>
          <p:cNvPr id="50" name="Shape 50"/>
          <p:cNvPicPr preferRelativeResize="0"/>
          <p:nvPr/>
        </p:nvPicPr>
        <p:blipFill rotWithShape="1">
          <a:blip r:embed="rId4">
            <a:alphaModFix/>
          </a:blip>
          <a:srcRect b="16220" l="0" r="0" t="17999"/>
          <a:stretch/>
        </p:blipFill>
        <p:spPr>
          <a:xfrm>
            <a:off x="0" y="4470400"/>
            <a:ext cx="4838700" cy="23876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ooden toy construction vehicle bulldozer for toddlers &amp; preschool" id="51" name="Shape 51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5562600" y="4275137"/>
            <a:ext cx="3048000" cy="2582861"/>
          </a:xfrm>
          <a:prstGeom prst="rect">
            <a:avLst/>
          </a:prstGeom>
          <a:noFill/>
          <a:ln>
            <a:noFill/>
          </a:ln>
        </p:spPr>
      </p:pic>
      <p:pic>
        <p:nvPicPr>
          <p:cNvPr id="52" name="Shape 52"/>
          <p:cNvPicPr preferRelativeResize="0"/>
          <p:nvPr/>
        </p:nvPicPr>
        <p:blipFill rotWithShape="1">
          <a:blip r:embed="rId6">
            <a:alphaModFix/>
          </a:blip>
          <a:srcRect b="16265" l="0" r="0" t="17871"/>
          <a:stretch/>
        </p:blipFill>
        <p:spPr>
          <a:xfrm>
            <a:off x="5524500" y="2286000"/>
            <a:ext cx="3619500" cy="19796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Custom Theme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Default Design">
  <a:themeElements>
    <a:clrScheme name="Default Design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CC99"/>
      </a:accent4>
      <a:accent5>
        <a:srgbClr val="3333CC"/>
      </a:accent5>
      <a:accent6>
        <a:srgbClr val="FFFFFF"/>
      </a:accent6>
      <a:hlink>
        <a:srgbClr val="CCCCFF"/>
      </a:hlink>
      <a:folHlink>
        <a:srgbClr val="B2B2B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