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3" r:id="rId3"/>
    <p:sldId id="256" r:id="rId4"/>
    <p:sldId id="264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  <p:sldId id="262" r:id="rId16"/>
    <p:sldId id="270" r:id="rId17"/>
    <p:sldId id="275" r:id="rId18"/>
    <p:sldId id="271" r:id="rId19"/>
    <p:sldId id="26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6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1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6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1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4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4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EA86-BC86-9741-BA12-B8E9AD58D879}" type="datetimeFigureOut">
              <a:rPr lang="en-US" smtClean="0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B330-59E9-F340-8AEC-8C829E771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1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halkduster"/>
                <a:cs typeface="Chalkduster"/>
              </a:rPr>
              <a:t>FACE SHAPES</a:t>
            </a:r>
            <a:endParaRPr lang="en-US" sz="5400" dirty="0">
              <a:latin typeface="Chalkduster"/>
              <a:cs typeface="Chalkduster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halkduster"/>
                <a:cs typeface="Chalkduster"/>
              </a:rPr>
              <a:t>THE IMPORTANCE OF FACE SHAPES IN HAIRDRESSING</a:t>
            </a:r>
            <a:endParaRPr lang="en-US" dirty="0">
              <a:solidFill>
                <a:schemeClr val="tx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93971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TRIANGULAR (PEAR)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9278" b="927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i="1" dirty="0">
                <a:latin typeface="Chalkduster"/>
                <a:cs typeface="Chalkduster"/>
              </a:rPr>
              <a:t>Best Styling Choices</a:t>
            </a:r>
            <a:r>
              <a:rPr lang="en-US" sz="3800" dirty="0">
                <a:latin typeface="Chalkduster"/>
                <a:cs typeface="Chalkduster"/>
              </a:rPr>
              <a:t> – need to create a style with fullness and volume in the fringe area and then taper off to very minimal volume at lower areas of the face to camouflage wide jaw line; soft bangs can disguise narrow </a:t>
            </a:r>
            <a:r>
              <a:rPr lang="en-US" sz="3800" dirty="0" smtClean="0">
                <a:latin typeface="Chalkduster"/>
                <a:cs typeface="Chalkduster"/>
              </a:rPr>
              <a:t>forehead</a:t>
            </a:r>
          </a:p>
          <a:p>
            <a:pPr marL="0" indent="0">
              <a:buNone/>
            </a:pPr>
            <a:endParaRPr lang="en-US" sz="3800" dirty="0">
              <a:latin typeface="Chalkduster"/>
              <a:cs typeface="Chalkduster"/>
            </a:endParaRPr>
          </a:p>
          <a:p>
            <a:r>
              <a:rPr lang="en-US" sz="3800" dirty="0" smtClean="0">
                <a:latin typeface="Chalkduster"/>
                <a:cs typeface="Chalkduster"/>
              </a:rPr>
              <a:t>Kelly Osbourne, Geena </a:t>
            </a:r>
            <a:r>
              <a:rPr lang="en-US" sz="3800" dirty="0">
                <a:latin typeface="Chalkduster"/>
                <a:cs typeface="Chalkduster"/>
              </a:rPr>
              <a:t>Davis, Fantasia Barrino</a:t>
            </a:r>
          </a:p>
          <a:p>
            <a:pPr marL="0" indent="0">
              <a:buNone/>
            </a:pPr>
            <a:r>
              <a:rPr lang="en-US" sz="3800" dirty="0">
                <a:latin typeface="Chalkduster"/>
                <a:cs typeface="Chalkduster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9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OBLONG (RECTANGULAR)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latin typeface="Chalkduster"/>
                <a:cs typeface="Chalkduster"/>
              </a:rPr>
              <a:t>Most challenging face shape to work with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Face is long and narrow with long, straight cheek line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Aim is to create the illusion of a shorter, wider face.</a:t>
            </a:r>
            <a:r>
              <a:rPr lang="en-US" dirty="0" smtClean="0">
                <a:effectLst/>
                <a:latin typeface="Chalkduster"/>
                <a:cs typeface="Chalkduster"/>
              </a:rPr>
              <a:t> 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IMAGE" descr="09-50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7" r="-380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01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OBLONG (RECTANGULAR)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66564"/>
          </a:xfrm>
        </p:spPr>
        <p:txBody>
          <a:bodyPr>
            <a:normAutofit fontScale="62500" lnSpcReduction="20000"/>
          </a:bodyPr>
          <a:lstStyle/>
          <a:p>
            <a:r>
              <a:rPr lang="en-US" sz="3400" i="1" dirty="0">
                <a:latin typeface="Chalkduster"/>
                <a:cs typeface="Chalkduster"/>
              </a:rPr>
              <a:t>Best Styling Choices</a:t>
            </a:r>
            <a:r>
              <a:rPr lang="en-US" sz="3400" dirty="0">
                <a:latin typeface="Chalkduster"/>
                <a:cs typeface="Chalkduster"/>
              </a:rPr>
              <a:t> – hairstyle should create volume at sides of face not on top of the head; length should not be too long or it will elongate the oblong shape even more; chin length hair works best; long side swept bangs will keep volume at sides and create the illusion of </a:t>
            </a:r>
            <a:r>
              <a:rPr lang="en-US" sz="3400" dirty="0" smtClean="0">
                <a:latin typeface="Chalkduster"/>
                <a:cs typeface="Chalkduster"/>
              </a:rPr>
              <a:t>roundness</a:t>
            </a:r>
          </a:p>
          <a:p>
            <a:pPr marL="0" indent="0">
              <a:buNone/>
            </a:pPr>
            <a:endParaRPr lang="en-US" sz="3400" dirty="0">
              <a:latin typeface="Chalkduster"/>
              <a:cs typeface="Chalkduster"/>
            </a:endParaRPr>
          </a:p>
          <a:p>
            <a:r>
              <a:rPr lang="en-US" sz="3400" dirty="0">
                <a:latin typeface="Chalkduster"/>
                <a:cs typeface="Chalkduster"/>
              </a:rPr>
              <a:t>Liv Tyler, </a:t>
            </a:r>
            <a:r>
              <a:rPr lang="en-US" sz="3400" dirty="0" smtClean="0">
                <a:latin typeface="Chalkduster"/>
                <a:cs typeface="Chalkduster"/>
              </a:rPr>
              <a:t>Sarah Jessica Parker</a:t>
            </a:r>
            <a:endParaRPr lang="en-US" sz="3400" dirty="0"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762" b="476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2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DIAMOND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latin typeface="Chalkduster"/>
                <a:cs typeface="Chalkduster"/>
              </a:rPr>
              <a:t>Narrow forehead and jawline, but wide and high cheekbones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Diamond face shape is basically </a:t>
            </a:r>
            <a:r>
              <a:rPr lang="en-US" dirty="0" smtClean="0">
                <a:latin typeface="Chalkduster"/>
                <a:cs typeface="Chalkduster"/>
              </a:rPr>
              <a:t>an </a:t>
            </a:r>
            <a:r>
              <a:rPr lang="en-US" dirty="0">
                <a:latin typeface="Chalkduster"/>
                <a:cs typeface="Chalkduster"/>
              </a:rPr>
              <a:t>oval with angles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Almost any style can work with this face shape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Aim is to reduce the width across the cheekbones.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" descr="09-51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5" r="-13355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2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DIAMOND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644" b="126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latin typeface="Chalkduster"/>
                <a:cs typeface="Chalkduster"/>
              </a:rPr>
              <a:t>Best Styling Choices </a:t>
            </a:r>
            <a:r>
              <a:rPr lang="en-US" dirty="0">
                <a:latin typeface="Chalkduster"/>
                <a:cs typeface="Chalkduster"/>
              </a:rPr>
              <a:t>– need to create volume in the upper and lower corners of the face; avoid volume at top and sides which will create a “cone head” </a:t>
            </a:r>
            <a:r>
              <a:rPr lang="en-US" dirty="0" smtClean="0">
                <a:latin typeface="Chalkduster"/>
                <a:cs typeface="Chalkduster"/>
              </a:rPr>
              <a:t>look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Rihanna, Felicity Huffman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2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INVERTED TRAINGLE (HEART)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Chalkduster"/>
                <a:cs typeface="Chalkduster"/>
              </a:rPr>
              <a:t>Wide at forehead and cheekbones but narrow at chin line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Aim is to minimize the upper portion of the face while creating volume in the lower portion to create width.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IMAGE" descr="09-5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43" b="-106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7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INVERTED TRIANGLE (HEART)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975" b="797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3725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>
                <a:latin typeface="Chalkduster"/>
                <a:cs typeface="Chalkduster"/>
              </a:rPr>
              <a:t>Best Styling Choices</a:t>
            </a:r>
            <a:r>
              <a:rPr lang="en-US" dirty="0">
                <a:latin typeface="Chalkduster"/>
                <a:cs typeface="Chalkduster"/>
              </a:rPr>
              <a:t> – style hair close to </a:t>
            </a:r>
            <a:r>
              <a:rPr lang="en-US" dirty="0" smtClean="0">
                <a:latin typeface="Chalkduster"/>
                <a:cs typeface="Chalkduster"/>
              </a:rPr>
              <a:t>head </a:t>
            </a:r>
            <a:r>
              <a:rPr lang="en-US" dirty="0">
                <a:latin typeface="Chalkduster"/>
                <a:cs typeface="Chalkduster"/>
              </a:rPr>
              <a:t>with no volume; bangs are recommended (narrow bangs work best to minimize broad forehead); increase volume of hair near cheekbones and ears but keep most volume at jaw and neck area; avoid styles that will emphasize bare </a:t>
            </a:r>
            <a:r>
              <a:rPr lang="en-US" dirty="0" smtClean="0">
                <a:latin typeface="Chalkduster"/>
                <a:cs typeface="Chalkduster"/>
              </a:rPr>
              <a:t>forehead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Jennifer Love Hewitt, Reese Witherspoon, Christina Ricci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6743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IDEAL FACIAL PROPORTIONS 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IMAGE" descr="09-4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16" r="-42916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524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KEY POINTS TO REMEMBER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725"/>
          </a:xfrm>
        </p:spPr>
        <p:txBody>
          <a:bodyPr>
            <a:noAutofit/>
          </a:bodyPr>
          <a:lstStyle/>
          <a:p>
            <a:pPr lvl="0"/>
            <a:r>
              <a:rPr lang="en-US" sz="1700" dirty="0">
                <a:latin typeface="Chalkduster"/>
                <a:cs typeface="Chalkduster"/>
              </a:rPr>
              <a:t>Overall main </a:t>
            </a:r>
            <a:r>
              <a:rPr lang="en-US" sz="1700" dirty="0" smtClean="0">
                <a:latin typeface="Chalkduster"/>
                <a:cs typeface="Chalkduster"/>
              </a:rPr>
              <a:t>goal </a:t>
            </a:r>
            <a:r>
              <a:rPr lang="en-US" sz="1700" dirty="0">
                <a:latin typeface="Chalkduster"/>
                <a:cs typeface="Chalkduster"/>
              </a:rPr>
              <a:t>is to create the appearance of an </a:t>
            </a:r>
            <a:r>
              <a:rPr lang="en-US" sz="1700" dirty="0" smtClean="0">
                <a:latin typeface="Chalkduster"/>
                <a:cs typeface="Chalkduster"/>
              </a:rPr>
              <a:t>OVAL </a:t>
            </a:r>
            <a:r>
              <a:rPr lang="en-US" sz="1700" dirty="0">
                <a:latin typeface="Chalkduster"/>
                <a:cs typeface="Chalkduster"/>
              </a:rPr>
              <a:t>face</a:t>
            </a:r>
            <a:r>
              <a:rPr lang="en-US" sz="1700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1700" dirty="0">
              <a:latin typeface="Chalkduster"/>
              <a:cs typeface="Chalkduster"/>
            </a:endParaRPr>
          </a:p>
          <a:p>
            <a:pPr lvl="0"/>
            <a:r>
              <a:rPr lang="en-US" sz="1700" dirty="0" smtClean="0">
                <a:latin typeface="Chalkduster"/>
                <a:cs typeface="Chalkduster"/>
              </a:rPr>
              <a:t>Minimize </a:t>
            </a:r>
            <a:r>
              <a:rPr lang="en-US" sz="1700" dirty="0">
                <a:latin typeface="Chalkduster"/>
                <a:cs typeface="Chalkduster"/>
              </a:rPr>
              <a:t>non-pleasing attributes while </a:t>
            </a:r>
            <a:r>
              <a:rPr lang="en-US" sz="1700" dirty="0" smtClean="0">
                <a:latin typeface="Chalkduster"/>
                <a:cs typeface="Chalkduster"/>
              </a:rPr>
              <a:t>maximizing </a:t>
            </a:r>
            <a:r>
              <a:rPr lang="en-US" sz="1700" dirty="0">
                <a:latin typeface="Chalkduster"/>
                <a:cs typeface="Chalkduster"/>
              </a:rPr>
              <a:t>and </a:t>
            </a:r>
            <a:r>
              <a:rPr lang="en-US" sz="1700" dirty="0" smtClean="0">
                <a:latin typeface="Chalkduster"/>
                <a:cs typeface="Chalkduster"/>
              </a:rPr>
              <a:t>complimenting </a:t>
            </a:r>
            <a:r>
              <a:rPr lang="en-US" sz="1700" dirty="0">
                <a:latin typeface="Chalkduster"/>
                <a:cs typeface="Chalkduster"/>
              </a:rPr>
              <a:t>the positive ones</a:t>
            </a:r>
            <a:r>
              <a:rPr lang="en-US" sz="1700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1700" dirty="0">
              <a:latin typeface="Chalkduster"/>
              <a:cs typeface="Chalkduster"/>
            </a:endParaRPr>
          </a:p>
          <a:p>
            <a:pPr lvl="0"/>
            <a:r>
              <a:rPr lang="en-US" sz="1700" dirty="0">
                <a:latin typeface="Chalkduster"/>
                <a:cs typeface="Chalkduster"/>
              </a:rPr>
              <a:t>Use soft curves and waves to minimize angles in face shapes</a:t>
            </a:r>
            <a:r>
              <a:rPr lang="en-US" sz="1700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1700" dirty="0">
              <a:latin typeface="Chalkduster"/>
              <a:cs typeface="Chalkduster"/>
            </a:endParaRPr>
          </a:p>
          <a:p>
            <a:pPr lvl="0"/>
            <a:r>
              <a:rPr lang="en-US" sz="1700" dirty="0">
                <a:latin typeface="Chalkduster"/>
                <a:cs typeface="Chalkduster"/>
              </a:rPr>
              <a:t>Use horizontal lines and soft curls to add volume and width to a narrow area</a:t>
            </a:r>
            <a:r>
              <a:rPr lang="en-US" sz="1700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1700" dirty="0">
              <a:latin typeface="Chalkduster"/>
              <a:cs typeface="Chalkduster"/>
            </a:endParaRPr>
          </a:p>
          <a:p>
            <a:pPr lvl="0"/>
            <a:r>
              <a:rPr lang="en-US" sz="1700" dirty="0">
                <a:latin typeface="Chalkduster"/>
                <a:cs typeface="Chalkduster"/>
              </a:rPr>
              <a:t>Use vertical lines and volume to add height to a shortened or round face</a:t>
            </a:r>
            <a:r>
              <a:rPr lang="en-US" sz="1700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1700" dirty="0">
              <a:latin typeface="Chalkduster"/>
              <a:cs typeface="Chalkduster"/>
            </a:endParaRPr>
          </a:p>
          <a:p>
            <a:pPr lvl="0"/>
            <a:r>
              <a:rPr lang="en-US" sz="1700" dirty="0">
                <a:latin typeface="Chalkduster"/>
                <a:cs typeface="Chalkduster"/>
              </a:rPr>
              <a:t>Use different styling techniques, (bangs, off center partings) to camouflage or deflect from prominent features.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021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63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01600"/>
            <a:ext cx="7366000" cy="664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19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274638"/>
            <a:ext cx="9144001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halkduster"/>
                <a:cs typeface="Chalkduster"/>
              </a:rPr>
              <a:t>DETERMINING YOUR FACE SHAPE</a:t>
            </a:r>
            <a:endParaRPr lang="en-US" sz="36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417638"/>
            <a:ext cx="9144001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0" b="1" dirty="0" smtClean="0"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sz="4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32632"/>
            <a:ext cx="5433458" cy="57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OVAL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latin typeface="Chalkduster"/>
                <a:cs typeface="Chalkduster"/>
              </a:rPr>
              <a:t>This is the ideal face shape that forms the basis of which all other face shapes try to create the illusion of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The length of the oval face is equal to one and a half times the width across the brow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The forehead and the jaw are the same width.</a:t>
            </a:r>
            <a:endParaRPr lang="en-US" sz="2000" dirty="0"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MAGE" descr="09-4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6" b="-336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45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OVAL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latin typeface="Chalkduster"/>
                <a:cs typeface="Chalkduster"/>
              </a:rPr>
              <a:t>Best Styling Choices</a:t>
            </a:r>
            <a:r>
              <a:rPr lang="en-US" dirty="0">
                <a:latin typeface="Chalkduster"/>
                <a:cs typeface="Chalkduster"/>
              </a:rPr>
              <a:t> – any length of cut will look best with layers near whatever feature you want to highlight ex. cheekbones, lips, chin, etc</a:t>
            </a:r>
            <a:r>
              <a:rPr lang="en-US" dirty="0" smtClean="0">
                <a:latin typeface="Chalkduster"/>
                <a:cs typeface="Chalkduster"/>
              </a:rPr>
              <a:t>…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Halle Berry, </a:t>
            </a:r>
            <a:r>
              <a:rPr lang="en-US" dirty="0" smtClean="0">
                <a:latin typeface="Chalkduster"/>
                <a:cs typeface="Chalkduster"/>
              </a:rPr>
              <a:t>Megan Fox, Jessica Alba</a:t>
            </a:r>
            <a:endParaRPr lang="en-US" dirty="0"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3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ROUND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latin typeface="Chalkduster"/>
                <a:cs typeface="Chalkduster"/>
              </a:rPr>
              <a:t>Circular shaped with round hairline and round chin line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Length and width of the face are approximately the same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Aim is to deflect roundness of the face by creating the illusion of length.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" descr="09-47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7" b="-178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66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ROUND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35208"/>
          </a:xfrm>
        </p:spPr>
        <p:txBody>
          <a:bodyPr>
            <a:normAutofit fontScale="62500" lnSpcReduction="20000"/>
          </a:bodyPr>
          <a:lstStyle/>
          <a:p>
            <a:r>
              <a:rPr lang="en-US" sz="3000" i="1" dirty="0">
                <a:latin typeface="Chalkduster"/>
                <a:cs typeface="Chalkduster"/>
              </a:rPr>
              <a:t>Best Styling Choices</a:t>
            </a:r>
            <a:r>
              <a:rPr lang="en-US" sz="3000" dirty="0">
                <a:latin typeface="Chalkduster"/>
                <a:cs typeface="Chalkduster"/>
              </a:rPr>
              <a:t> – need to create height and volume at crown and keep sides close and sleek; best cut will fall a few inches below chin or longer; long layers (with the shortest layer hitting earlobe or lower) will create the illusion of length; gentle waves will also deflect roundness; avoid volume at sides which widens </a:t>
            </a:r>
            <a:r>
              <a:rPr lang="en-US" sz="3000" dirty="0" smtClean="0">
                <a:latin typeface="Chalkduster"/>
                <a:cs typeface="Chalkduster"/>
              </a:rPr>
              <a:t>cheeks</a:t>
            </a:r>
          </a:p>
          <a:p>
            <a:pPr marL="0" indent="0">
              <a:buNone/>
            </a:pPr>
            <a:endParaRPr lang="en-US" sz="2600" dirty="0">
              <a:latin typeface="Chalkduster"/>
              <a:cs typeface="Chalkduster"/>
            </a:endParaRPr>
          </a:p>
          <a:p>
            <a:r>
              <a:rPr lang="en-US" sz="3000" dirty="0">
                <a:latin typeface="Chalkduster"/>
                <a:cs typeface="Chalkduster"/>
              </a:rPr>
              <a:t>Kelly Clarkson, </a:t>
            </a:r>
            <a:r>
              <a:rPr lang="en-US" sz="3000" dirty="0" smtClean="0">
                <a:latin typeface="Chalkduster"/>
                <a:cs typeface="Chalkduster"/>
              </a:rPr>
              <a:t>Emma Stone, Jennifer Lawrence </a:t>
            </a:r>
            <a:endParaRPr lang="en-US" sz="3000" dirty="0">
              <a:latin typeface="Chalkduster"/>
              <a:cs typeface="Chalkduster"/>
            </a:endParaRPr>
          </a:p>
          <a:p>
            <a:pPr marL="0" indent="0">
              <a:buNone/>
            </a:pPr>
            <a:r>
              <a:rPr lang="en-US" sz="3000" dirty="0">
                <a:latin typeface="Chalkduster"/>
                <a:cs typeface="Chalkduster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095" b="120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5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SQUARE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Chalkduster"/>
                <a:cs typeface="Chalkduster"/>
              </a:rPr>
              <a:t>Wide at temples creating a strong and broad forehead, narrows in length and squares off at jaw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Aim is to deflect any severity in jawline.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IMAGE" descr="09-48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 b="-210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5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SQUARE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i="1" dirty="0">
                <a:latin typeface="Chalkduster"/>
                <a:cs typeface="Chalkduster"/>
              </a:rPr>
              <a:t>Best Styling Choices</a:t>
            </a:r>
            <a:r>
              <a:rPr lang="en-US" sz="3400" dirty="0">
                <a:latin typeface="Chalkduster"/>
                <a:cs typeface="Chalkduster"/>
              </a:rPr>
              <a:t> – keep hair soft and flowing around temples and jaw; soft waves from ears down creates volume between temples and jaw by adding width around ear area; avoid heavy bangs which will exaggerate square </a:t>
            </a:r>
            <a:r>
              <a:rPr lang="en-US" sz="3400" dirty="0" smtClean="0">
                <a:latin typeface="Chalkduster"/>
                <a:cs typeface="Chalkduster"/>
              </a:rPr>
              <a:t>face</a:t>
            </a:r>
          </a:p>
          <a:p>
            <a:pPr mar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r>
              <a:rPr lang="en-US" sz="3400" dirty="0" smtClean="0">
                <a:latin typeface="Chalkduster"/>
                <a:cs typeface="Chalkduster"/>
              </a:rPr>
              <a:t>Sandra Bullock, Brad Pitt, </a:t>
            </a:r>
            <a:r>
              <a:rPr lang="en-US" sz="3400" dirty="0" smtClean="0">
                <a:latin typeface="Chalkduster"/>
                <a:cs typeface="Chalkduster"/>
              </a:rPr>
              <a:t>Angelina </a:t>
            </a:r>
            <a:r>
              <a:rPr lang="en-US" sz="3400" dirty="0" smtClean="0">
                <a:latin typeface="Chalkduster"/>
                <a:cs typeface="Chalkduster"/>
              </a:rPr>
              <a:t>Jolie</a:t>
            </a:r>
            <a:endParaRPr lang="en-US" sz="3400" dirty="0">
              <a:latin typeface="Chalkduster"/>
              <a:cs typeface="Chalkduster"/>
            </a:endParaRPr>
          </a:p>
          <a:p>
            <a:pPr marL="0" indent="0">
              <a:buNone/>
            </a:pPr>
            <a:r>
              <a:rPr lang="en-US" sz="3100" dirty="0">
                <a:latin typeface="Chalkduster"/>
                <a:cs typeface="Chalkduster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40" r="164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23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TRIANGULAR (PEAR)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latin typeface="Chalkduster"/>
                <a:cs typeface="Chalkduster"/>
              </a:rPr>
              <a:t>Narrow forehead and cheekbones but wide jaw and chin line</a:t>
            </a:r>
            <a:r>
              <a:rPr lang="en-US" dirty="0" smtClean="0">
                <a:latin typeface="Chalkduster"/>
                <a:cs typeface="Chalkduster"/>
              </a:rPr>
              <a:t>.</a:t>
            </a:r>
          </a:p>
          <a:p>
            <a:pPr marL="0" lvl="0" indent="0">
              <a:buNone/>
            </a:pPr>
            <a:endParaRPr lang="en-US" dirty="0">
              <a:latin typeface="Chalkduster"/>
              <a:cs typeface="Chalkduster"/>
            </a:endParaRPr>
          </a:p>
          <a:p>
            <a:pPr lvl="0"/>
            <a:r>
              <a:rPr lang="en-US" dirty="0">
                <a:latin typeface="Chalkduster"/>
                <a:cs typeface="Chalkduster"/>
              </a:rPr>
              <a:t>Aim is to try and create the illusion of a wider forehead.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" descr="09-4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993" b="-999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34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759</Words>
  <Application>Microsoft Macintosh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FACE SHAPES</vt:lpstr>
      <vt:lpstr>PowerPoint Presentation</vt:lpstr>
      <vt:lpstr>OVAL</vt:lpstr>
      <vt:lpstr>OVAL</vt:lpstr>
      <vt:lpstr>ROUND</vt:lpstr>
      <vt:lpstr>ROUND</vt:lpstr>
      <vt:lpstr>SQUARE</vt:lpstr>
      <vt:lpstr>SQUARE</vt:lpstr>
      <vt:lpstr>TRIANGULAR (PEAR)</vt:lpstr>
      <vt:lpstr>TRIANGULAR (PEAR)</vt:lpstr>
      <vt:lpstr>OBLONG (RECTANGULAR)</vt:lpstr>
      <vt:lpstr>OBLONG (RECTANGULAR)</vt:lpstr>
      <vt:lpstr>DIAMOND</vt:lpstr>
      <vt:lpstr>DIAMOND</vt:lpstr>
      <vt:lpstr>INVERTED TRAINGLE (HEART)</vt:lpstr>
      <vt:lpstr>INVERTED TRIANGLE (HEART)</vt:lpstr>
      <vt:lpstr>IDEAL FACIAL PROPORTIONS </vt:lpstr>
      <vt:lpstr>KEY POINTS TO REMEMBER</vt:lpstr>
      <vt:lpstr>PowerPoint Presentation</vt:lpstr>
      <vt:lpstr>DETERMINING YOUR FACE SHAPE</vt:lpstr>
    </vt:vector>
  </TitlesOfParts>
  <Company>Brock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OVAL</dc:title>
  <dc:creator>Charlene Saini</dc:creator>
  <cp:lastModifiedBy>Charlene Saini</cp:lastModifiedBy>
  <cp:revision>16</cp:revision>
  <dcterms:created xsi:type="dcterms:W3CDTF">2014-07-01T16:17:19Z</dcterms:created>
  <dcterms:modified xsi:type="dcterms:W3CDTF">2014-07-05T19:02:26Z</dcterms:modified>
</cp:coreProperties>
</file>