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Lato" panose="020F0502020204030203" pitchFamily="34" charset="0"/>
      <p:regular r:id="rId36"/>
      <p:bold r:id="rId37"/>
      <p:italic r:id="rId38"/>
      <p:boldItalic r:id="rId39"/>
    </p:embeddedFont>
    <p:embeddedFont>
      <p:font typeface="Raleway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3c520749c4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3c520749c4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22cf8c5e3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22cf8c5e3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22cf8c5e3a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22cf8c5e3a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22cf8c5e3a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22cf8c5e3a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22cf8c5e3a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22cf8c5e3a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22cf8c5e3a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22cf8c5e3a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22cf8c5e3a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22cf8c5e3a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22cf8c5e3a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22cf8c5e3a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24d643c8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24d643c85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24d643c85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24d643c85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24d643c85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24d643c85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3c520749c4_1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3c520749c4_1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24d643c85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24d643c85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24d643c85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24d643c85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24d643c858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24d643c858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3130ada6b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3130ada6b0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3130ada6b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23130ada6b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3130ada6b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23130ada6b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3130ada6b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23130ada6b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3130ada6b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23130ada6b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2f15adc2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22f15adc2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3c520749c4_1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3c520749c4_1_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3c520749c4_1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3c520749c4_1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3c520749c4_1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3c520749c4_1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3c520749c4_1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3c520749c4_1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3c520749c4_1_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3c520749c4_1_4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3c520749c4_1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3c520749c4_1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22cf8c5e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22cf8c5e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353535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sketchup.com/plans-and-pricing/sketchup-free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sketchup.com/plans-and-pricing/sketchup-free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/>
          <p:nvPr/>
        </p:nvSpPr>
        <p:spPr>
          <a:xfrm>
            <a:off x="1527450" y="1434950"/>
            <a:ext cx="6089100" cy="9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CAD - Sketchup</a:t>
            </a:r>
            <a:endParaRPr sz="3200" b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https://www.sketchup.com/plans-and-pricing/sketchup-free</a:t>
            </a: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069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Google Shape;118;p25"/>
          <p:cNvSpPr txBox="1"/>
          <p:nvPr/>
        </p:nvSpPr>
        <p:spPr>
          <a:xfrm>
            <a:off x="1888500" y="2651225"/>
            <a:ext cx="5367000" cy="12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Interactive training to help students learn and understand the basic concepts and capabilities of CAD software.</a:t>
            </a:r>
            <a:endParaRPr sz="228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9" name="Google Shape;119;p25"/>
          <p:cNvPicPr preferRelativeResize="0"/>
          <p:nvPr/>
        </p:nvPicPr>
        <p:blipFill rotWithShape="1">
          <a:blip r:embed="rId4">
            <a:alphaModFix/>
          </a:blip>
          <a:srcRect t="13978"/>
          <a:stretch/>
        </p:blipFill>
        <p:spPr>
          <a:xfrm>
            <a:off x="404375" y="-1"/>
            <a:ext cx="4008300" cy="14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2900" y="167525"/>
            <a:ext cx="2020675" cy="111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4064775"/>
            <a:ext cx="9143999" cy="415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24026" y="4556412"/>
            <a:ext cx="808269" cy="487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1929" y="4644650"/>
            <a:ext cx="2035410" cy="41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5"/>
          <p:cNvPicPr preferRelativeResize="0"/>
          <p:nvPr/>
        </p:nvPicPr>
        <p:blipFill rotWithShape="1">
          <a:blip r:embed="rId9">
            <a:alphaModFix/>
          </a:blip>
          <a:srcRect t="33941" b="41618"/>
          <a:stretch/>
        </p:blipFill>
        <p:spPr>
          <a:xfrm>
            <a:off x="3597593" y="4480200"/>
            <a:ext cx="2619556" cy="64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4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4"/>
          <p:cNvSpPr txBox="1"/>
          <p:nvPr/>
        </p:nvSpPr>
        <p:spPr>
          <a:xfrm>
            <a:off x="533250" y="951750"/>
            <a:ext cx="8200200" cy="2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push/pull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click the center of the rectangle and pull the object upward.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4’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the dimensions box (located  in the bottom right corner) and click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Enter.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34"/>
          <p:cNvSpPr txBox="1"/>
          <p:nvPr/>
        </p:nvSpPr>
        <p:spPr>
          <a:xfrm>
            <a:off x="34523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Rectangular Prism </a:t>
            </a:r>
            <a:endParaRPr b="1"/>
          </a:p>
        </p:txBody>
      </p:sp>
      <p:pic>
        <p:nvPicPr>
          <p:cNvPr id="218" name="Google Shape;21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82288" y="1779975"/>
            <a:ext cx="6179424" cy="294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4"/>
          <p:cNvSpPr/>
          <p:nvPr/>
        </p:nvSpPr>
        <p:spPr>
          <a:xfrm rot="10800000">
            <a:off x="919125" y="2773450"/>
            <a:ext cx="529200" cy="325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5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5"/>
          <p:cNvSpPr txBox="1"/>
          <p:nvPr/>
        </p:nvSpPr>
        <p:spPr>
          <a:xfrm>
            <a:off x="533250" y="951750"/>
            <a:ext cx="8200200" cy="2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line tool. </a:t>
            </a:r>
            <a:endParaRPr b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Sketch the side profile of the vehicle you would like to create.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p35"/>
          <p:cNvSpPr txBox="1"/>
          <p:nvPr/>
        </p:nvSpPr>
        <p:spPr>
          <a:xfrm>
            <a:off x="42143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Drawing</a:t>
            </a:r>
            <a:endParaRPr b="1"/>
          </a:p>
        </p:txBody>
      </p:sp>
      <p:pic>
        <p:nvPicPr>
          <p:cNvPr id="229" name="Google Shape;229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17988" y="1892700"/>
            <a:ext cx="5908026" cy="2835376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5"/>
          <p:cNvSpPr/>
          <p:nvPr/>
        </p:nvSpPr>
        <p:spPr>
          <a:xfrm rot="10800000">
            <a:off x="995325" y="2544850"/>
            <a:ext cx="529200" cy="325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6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6"/>
          <p:cNvSpPr txBox="1"/>
          <p:nvPr/>
        </p:nvSpPr>
        <p:spPr>
          <a:xfrm>
            <a:off x="533250" y="951750"/>
            <a:ext cx="8200200" cy="2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push/pull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Push the profile above your sketch line to the blue axis until your vehicle is visible. 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9" name="Google Shape;239;p36"/>
          <p:cNvSpPr txBox="1"/>
          <p:nvPr/>
        </p:nvSpPr>
        <p:spPr>
          <a:xfrm>
            <a:off x="40619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Extruding</a:t>
            </a:r>
            <a:endParaRPr b="1"/>
          </a:p>
        </p:txBody>
      </p:sp>
      <p:pic>
        <p:nvPicPr>
          <p:cNvPr id="240" name="Google Shape;240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69127" y="1868300"/>
            <a:ext cx="3431248" cy="266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1800" y="1868300"/>
            <a:ext cx="3587126" cy="266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7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7"/>
          <p:cNvSpPr txBox="1"/>
          <p:nvPr/>
        </p:nvSpPr>
        <p:spPr>
          <a:xfrm>
            <a:off x="533250" y="951750"/>
            <a:ext cx="8200200" cy="3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Century Gothic"/>
              <a:buChar char="●"/>
            </a:pP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</a:t>
            </a:r>
            <a:r>
              <a:rPr lang="en" sz="1500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rectangle tool </a:t>
            </a: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create your front and back windows. </a:t>
            </a:r>
            <a:endParaRPr sz="15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Century Gothic"/>
              <a:buChar char="●"/>
            </a:pP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Sketch a side window profile using the</a:t>
            </a:r>
            <a:r>
              <a:rPr lang="en" sz="1500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line tool</a:t>
            </a: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5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Century Gothic"/>
              <a:buChar char="●"/>
            </a:pP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all 4 lines on the side window and click </a:t>
            </a:r>
            <a:r>
              <a:rPr lang="en" sz="1500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CTRL “C”.</a:t>
            </a:r>
            <a:endParaRPr sz="15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Century Gothic"/>
              <a:buChar char="●"/>
            </a:pP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Rotate the vehicle and select the opposite side. Click CTRL “V” to paste the copied window. Move the window copy into place. </a:t>
            </a:r>
            <a:endParaRPr sz="15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Century Gothic"/>
              <a:buChar char="●"/>
            </a:pPr>
            <a:r>
              <a:rPr lang="en" sz="15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 the line tool to trace the outline of your copy. This will make it a solid object.</a:t>
            </a:r>
            <a:endParaRPr sz="15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37"/>
          <p:cNvSpPr txBox="1"/>
          <p:nvPr/>
        </p:nvSpPr>
        <p:spPr>
          <a:xfrm>
            <a:off x="41381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Copy Tool</a:t>
            </a:r>
            <a:endParaRPr b="1"/>
          </a:p>
        </p:txBody>
      </p:sp>
      <p:pic>
        <p:nvPicPr>
          <p:cNvPr id="251" name="Google Shape;251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6842" y="2739525"/>
            <a:ext cx="3546733" cy="190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7"/>
          <p:cNvPicPr preferRelativeResize="0"/>
          <p:nvPr/>
        </p:nvPicPr>
        <p:blipFill rotWithShape="1">
          <a:blip r:embed="rId7">
            <a:alphaModFix/>
          </a:blip>
          <a:srcRect t="11079"/>
          <a:stretch/>
        </p:blipFill>
        <p:spPr>
          <a:xfrm>
            <a:off x="5009200" y="2739525"/>
            <a:ext cx="3424275" cy="1836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8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8"/>
          <p:cNvSpPr txBox="1"/>
          <p:nvPr/>
        </p:nvSpPr>
        <p:spPr>
          <a:xfrm>
            <a:off x="533250" y="951750"/>
            <a:ext cx="8200200" cy="2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 tool.</a:t>
            </a:r>
            <a:endParaRPr b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your colour preference and fill in each section by clicking the desired area.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p38"/>
          <p:cNvSpPr txBox="1"/>
          <p:nvPr/>
        </p:nvSpPr>
        <p:spPr>
          <a:xfrm>
            <a:off x="42143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Painting</a:t>
            </a:r>
            <a:endParaRPr b="1"/>
          </a:p>
        </p:txBody>
      </p:sp>
      <p:pic>
        <p:nvPicPr>
          <p:cNvPr id="262" name="Google Shape;262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8350" y="1811100"/>
            <a:ext cx="6247301" cy="291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8"/>
          <p:cNvSpPr/>
          <p:nvPr/>
        </p:nvSpPr>
        <p:spPr>
          <a:xfrm rot="10800000">
            <a:off x="881525" y="3529225"/>
            <a:ext cx="488700" cy="2619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8"/>
          <p:cNvSpPr/>
          <p:nvPr/>
        </p:nvSpPr>
        <p:spPr>
          <a:xfrm>
            <a:off x="6520325" y="4215025"/>
            <a:ext cx="488700" cy="2619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39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9"/>
          <p:cNvSpPr txBox="1"/>
          <p:nvPr/>
        </p:nvSpPr>
        <p:spPr>
          <a:xfrm>
            <a:off x="533250" y="951750"/>
            <a:ext cx="8200200" cy="28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line tool, 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click the front corner, input 2’ in the dimension box, click Enter.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circle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click the point you just created, input 12” in the dimension box, click Enter.</a:t>
            </a:r>
            <a:endParaRPr i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push/pull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click the circle, input 6” in the dimension box, click Enter.</a:t>
            </a: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p39"/>
          <p:cNvSpPr txBox="1"/>
          <p:nvPr/>
        </p:nvSpPr>
        <p:spPr>
          <a:xfrm>
            <a:off x="35285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Reference Points </a:t>
            </a:r>
            <a:endParaRPr b="1"/>
          </a:p>
        </p:txBody>
      </p:sp>
      <p:pic>
        <p:nvPicPr>
          <p:cNvPr id="274" name="Google Shape;274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5850" y="2436125"/>
            <a:ext cx="4952302" cy="240487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9"/>
          <p:cNvSpPr/>
          <p:nvPr/>
        </p:nvSpPr>
        <p:spPr>
          <a:xfrm rot="10800000">
            <a:off x="1491085" y="4291298"/>
            <a:ext cx="488700" cy="2619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0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0"/>
          <p:cNvSpPr txBox="1"/>
          <p:nvPr/>
        </p:nvSpPr>
        <p:spPr>
          <a:xfrm>
            <a:off x="533250" y="951750"/>
            <a:ext cx="8200200" cy="27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Repeat the steps outlined on slide 15 to create the remaining three tires. Your starting point for each tire is its respective corner.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 fill in each face on your tires </a:t>
            </a:r>
            <a:r>
              <a:rPr lang="en" i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(see Slide 14 for reference). </a:t>
            </a:r>
            <a:endParaRPr i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4" name="Google Shape;284;p40"/>
          <p:cNvSpPr txBox="1"/>
          <p:nvPr/>
        </p:nvSpPr>
        <p:spPr>
          <a:xfrm>
            <a:off x="36047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Repeating Steps  </a:t>
            </a:r>
            <a:endParaRPr b="1"/>
          </a:p>
        </p:txBody>
      </p:sp>
      <p:pic>
        <p:nvPicPr>
          <p:cNvPr id="285" name="Google Shape;28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31563" y="2027478"/>
            <a:ext cx="5880874" cy="2787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1"/>
          <p:cNvSpPr txBox="1"/>
          <p:nvPr/>
        </p:nvSpPr>
        <p:spPr>
          <a:xfrm>
            <a:off x="275950" y="875550"/>
            <a:ext cx="8617800" cy="38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entury Gothic"/>
              <a:buChar char="●"/>
            </a:pPr>
            <a:r>
              <a:rPr lang="en" sz="13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sz="1300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point arc tool</a:t>
            </a:r>
            <a:r>
              <a:rPr lang="en" sz="13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click the front corner of your side window.</a:t>
            </a:r>
            <a:endParaRPr sz="13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Char char="●"/>
            </a:pPr>
            <a:r>
              <a:rPr lang="en" sz="13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 6” in the </a:t>
            </a:r>
            <a:r>
              <a:rPr lang="en" sz="1300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dimension box</a:t>
            </a:r>
            <a:r>
              <a:rPr lang="en" sz="13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click enter, to move your second point along the base of the window.</a:t>
            </a:r>
            <a:endParaRPr sz="13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Char char="●"/>
            </a:pPr>
            <a:r>
              <a:rPr lang="en" sz="13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Pull the arc away from the car, input 3” into the dimension box and click Enter. </a:t>
            </a:r>
            <a:endParaRPr sz="13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Char char="●"/>
            </a:pPr>
            <a:r>
              <a:rPr lang="en" sz="13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Pull your handle down 2” and paint it </a:t>
            </a:r>
            <a:r>
              <a:rPr lang="en" sz="1300" i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(see slides 13, 14 &amp; 15 for reference).</a:t>
            </a:r>
            <a:endParaRPr sz="1300" i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4" name="Google Shape;294;p41"/>
          <p:cNvSpPr txBox="1"/>
          <p:nvPr/>
        </p:nvSpPr>
        <p:spPr>
          <a:xfrm>
            <a:off x="41381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Arc Tool  </a:t>
            </a:r>
            <a:endParaRPr b="1"/>
          </a:p>
        </p:txBody>
      </p:sp>
      <p:pic>
        <p:nvPicPr>
          <p:cNvPr id="295" name="Google Shape;295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1912" y="2629975"/>
            <a:ext cx="4580177" cy="238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1"/>
          <p:cNvSpPr/>
          <p:nvPr/>
        </p:nvSpPr>
        <p:spPr>
          <a:xfrm rot="10800000">
            <a:off x="1663425" y="4663975"/>
            <a:ext cx="515700" cy="271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42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2"/>
          <p:cNvSpPr txBox="1"/>
          <p:nvPr/>
        </p:nvSpPr>
        <p:spPr>
          <a:xfrm>
            <a:off x="533250" y="1027950"/>
            <a:ext cx="8200200" cy="33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offset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click the front right corner of the car.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 your desired dimension of the grill into the dimension box and click Enter.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 your grill.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5" name="Google Shape;305;p42"/>
          <p:cNvSpPr txBox="1"/>
          <p:nvPr/>
        </p:nvSpPr>
        <p:spPr>
          <a:xfrm>
            <a:off x="3985775" y="2641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Offset Tool  </a:t>
            </a:r>
            <a:endParaRPr b="1"/>
          </a:p>
        </p:txBody>
      </p:sp>
      <p:pic>
        <p:nvPicPr>
          <p:cNvPr id="306" name="Google Shape;306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79576" y="2059450"/>
            <a:ext cx="4384849" cy="2528326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2"/>
          <p:cNvSpPr/>
          <p:nvPr/>
        </p:nvSpPr>
        <p:spPr>
          <a:xfrm rot="10798000">
            <a:off x="1845637" y="4248649"/>
            <a:ext cx="515700" cy="271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3"/>
          <p:cNvSpPr txBox="1"/>
          <p:nvPr/>
        </p:nvSpPr>
        <p:spPr>
          <a:xfrm>
            <a:off x="533250" y="1027950"/>
            <a:ext cx="8200200" cy="29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freehand tool.</a:t>
            </a:r>
            <a:endParaRPr b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Draw the grill pattern of your choice by clicking and dragging your lines.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6" name="Google Shape;316;p43"/>
          <p:cNvSpPr txBox="1"/>
          <p:nvPr/>
        </p:nvSpPr>
        <p:spPr>
          <a:xfrm>
            <a:off x="37571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Freehand Tool  </a:t>
            </a:r>
            <a:endParaRPr b="1"/>
          </a:p>
        </p:txBody>
      </p:sp>
      <p:pic>
        <p:nvPicPr>
          <p:cNvPr id="317" name="Google Shape;317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11030" y="1870375"/>
            <a:ext cx="5521930" cy="2946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3"/>
          <p:cNvSpPr/>
          <p:nvPr/>
        </p:nvSpPr>
        <p:spPr>
          <a:xfrm rot="10798000">
            <a:off x="1236037" y="4553449"/>
            <a:ext cx="515700" cy="271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6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-1"/>
            <a:ext cx="4008300" cy="14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2900" y="167525"/>
            <a:ext cx="2020675" cy="111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064775"/>
            <a:ext cx="9143999" cy="415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24026" y="4556412"/>
            <a:ext cx="808269" cy="487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1929" y="4644650"/>
            <a:ext cx="2035410" cy="41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6"/>
          <p:cNvPicPr preferRelativeResize="0"/>
          <p:nvPr/>
        </p:nvPicPr>
        <p:blipFill rotWithShape="1">
          <a:blip r:embed="rId8">
            <a:alphaModFix/>
          </a:blip>
          <a:srcRect t="33941" b="41618"/>
          <a:stretch/>
        </p:blipFill>
        <p:spPr>
          <a:xfrm>
            <a:off x="3597593" y="4480200"/>
            <a:ext cx="2619556" cy="64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93850" y="1991450"/>
            <a:ext cx="5557225" cy="136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4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4"/>
          <p:cNvSpPr txBox="1"/>
          <p:nvPr/>
        </p:nvSpPr>
        <p:spPr>
          <a:xfrm>
            <a:off x="533250" y="1027950"/>
            <a:ext cx="8200200" cy="29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follow me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click the top of the back portion of the car.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Pull the face down to create a trunk size of your choice.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7" name="Google Shape;327;p44"/>
          <p:cNvSpPr txBox="1"/>
          <p:nvPr/>
        </p:nvSpPr>
        <p:spPr>
          <a:xfrm>
            <a:off x="36047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Follow Me Tool  </a:t>
            </a:r>
            <a:endParaRPr b="1"/>
          </a:p>
        </p:txBody>
      </p:sp>
      <p:pic>
        <p:nvPicPr>
          <p:cNvPr id="328" name="Google Shape;328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5725" y="1845650"/>
            <a:ext cx="4652550" cy="27946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4"/>
          <p:cNvSpPr/>
          <p:nvPr/>
        </p:nvSpPr>
        <p:spPr>
          <a:xfrm rot="10798000">
            <a:off x="1617037" y="4172449"/>
            <a:ext cx="515700" cy="271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5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5"/>
          <p:cNvSpPr txBox="1"/>
          <p:nvPr/>
        </p:nvSpPr>
        <p:spPr>
          <a:xfrm>
            <a:off x="533250" y="1027950"/>
            <a:ext cx="82002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Polygon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create a 2” polygon, that is 4” in and 4” down from each corner.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Pull your polygon out 2”.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 your lights a colour of your choice.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8" name="Google Shape;338;p45"/>
          <p:cNvSpPr txBox="1"/>
          <p:nvPr/>
        </p:nvSpPr>
        <p:spPr>
          <a:xfrm>
            <a:off x="36047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 Polygon Tool  </a:t>
            </a:r>
            <a:endParaRPr b="1"/>
          </a:p>
        </p:txBody>
      </p:sp>
      <p:pic>
        <p:nvPicPr>
          <p:cNvPr id="339" name="Google Shape;339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5995" y="2449600"/>
            <a:ext cx="4572018" cy="2394574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5"/>
          <p:cNvSpPr/>
          <p:nvPr/>
        </p:nvSpPr>
        <p:spPr>
          <a:xfrm rot="10798000">
            <a:off x="1693237" y="4553449"/>
            <a:ext cx="515700" cy="2715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6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6"/>
          <p:cNvSpPr txBox="1"/>
          <p:nvPr/>
        </p:nvSpPr>
        <p:spPr>
          <a:xfrm>
            <a:off x="3581250" y="227400"/>
            <a:ext cx="40389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Personal Model</a:t>
            </a: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9" name="Google Shape;349;p46"/>
          <p:cNvSpPr txBox="1"/>
          <p:nvPr/>
        </p:nvSpPr>
        <p:spPr>
          <a:xfrm>
            <a:off x="457200" y="1518575"/>
            <a:ext cx="8437500" cy="23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entury Gothic"/>
              <a:buChar char="●"/>
            </a:pPr>
            <a:r>
              <a:rPr lang="en" sz="16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Choose </a:t>
            </a:r>
            <a:r>
              <a:rPr lang="en" sz="1600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ONE </a:t>
            </a:r>
            <a:r>
              <a:rPr lang="en" sz="16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the drawings provided to create a model using Sketchup.</a:t>
            </a:r>
            <a:endParaRPr sz="16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entury Gothic"/>
              <a:buChar char="●"/>
            </a:pPr>
            <a:r>
              <a:rPr lang="en" sz="16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If applicable, keep your school’s CNC machines and CAM software capabilities in mind when choosing your drawing.</a:t>
            </a:r>
            <a:endParaRPr sz="16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entury Gothic"/>
              <a:buChar char="●"/>
            </a:pPr>
            <a:r>
              <a:rPr lang="en" sz="16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Utilize the skills and tools form the slides in this deck, to help you create your model, following the specifications of the drawing.</a:t>
            </a:r>
            <a:endParaRPr sz="16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entury Gothic"/>
              <a:buChar char="●"/>
            </a:pPr>
            <a:r>
              <a:rPr lang="en" sz="1600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Pay close attention to all dimensions and notes provided.</a:t>
            </a:r>
            <a:endParaRPr sz="1600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7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-70600" y="0"/>
            <a:ext cx="2045950" cy="7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800" y="0"/>
            <a:ext cx="1157200" cy="638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7"/>
          <p:cNvSpPr txBox="1"/>
          <p:nvPr/>
        </p:nvSpPr>
        <p:spPr>
          <a:xfrm>
            <a:off x="2240725" y="0"/>
            <a:ext cx="5480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Drawing One - .375” Bushing</a:t>
            </a:r>
            <a:r>
              <a:rPr lang="en" sz="3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8" name="Google Shape;358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89100" y="718225"/>
            <a:ext cx="6921650" cy="442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8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-70600" y="0"/>
            <a:ext cx="2045950" cy="7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800" y="0"/>
            <a:ext cx="1157200" cy="638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8"/>
          <p:cNvSpPr txBox="1"/>
          <p:nvPr/>
        </p:nvSpPr>
        <p:spPr>
          <a:xfrm>
            <a:off x="2240725" y="0"/>
            <a:ext cx="5480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Drawing Two - 6.675” Pin</a:t>
            </a:r>
            <a:r>
              <a:rPr lang="en" sz="3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" sz="3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7" name="Google Shape;367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4250" y="621900"/>
            <a:ext cx="7061464" cy="452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49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-70600" y="0"/>
            <a:ext cx="2045950" cy="7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800" y="0"/>
            <a:ext cx="1157200" cy="638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9"/>
          <p:cNvSpPr txBox="1"/>
          <p:nvPr/>
        </p:nvSpPr>
        <p:spPr>
          <a:xfrm>
            <a:off x="2240725" y="0"/>
            <a:ext cx="5480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Drawing Three - Pin Bracket</a:t>
            </a:r>
            <a:r>
              <a:rPr lang="en" sz="3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6" name="Google Shape;376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61175" y="638550"/>
            <a:ext cx="6943819" cy="452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50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-70600" y="0"/>
            <a:ext cx="2045950" cy="7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800" y="0"/>
            <a:ext cx="1157200" cy="638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0"/>
          <p:cNvSpPr txBox="1"/>
          <p:nvPr/>
        </p:nvSpPr>
        <p:spPr>
          <a:xfrm>
            <a:off x="2240725" y="0"/>
            <a:ext cx="5480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Drawing Four - Valve Spacer </a:t>
            </a:r>
            <a:r>
              <a:rPr lang="en" sz="3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85" name="Google Shape;385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82300" y="647250"/>
            <a:ext cx="6932845" cy="449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51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-70600" y="0"/>
            <a:ext cx="2045950" cy="71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800" y="0"/>
            <a:ext cx="1157200" cy="638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51"/>
          <p:cNvSpPr txBox="1"/>
          <p:nvPr/>
        </p:nvSpPr>
        <p:spPr>
          <a:xfrm>
            <a:off x="2240725" y="0"/>
            <a:ext cx="54807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Drawing Five - Welding Gusset</a:t>
            </a:r>
            <a:r>
              <a:rPr lang="en" sz="3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94" name="Google Shape;394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9641" y="638550"/>
            <a:ext cx="6879433" cy="450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52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52"/>
          <p:cNvSpPr txBox="1"/>
          <p:nvPr/>
        </p:nvSpPr>
        <p:spPr>
          <a:xfrm>
            <a:off x="533250" y="1027950"/>
            <a:ext cx="82002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Enhancement Training Video  Explanation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Enhancement Training Written Explanation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Written Handout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Digital handout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Certificate Sample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Certificate Template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3" name="Google Shape;403;p52"/>
          <p:cNvSpPr txBox="1"/>
          <p:nvPr/>
        </p:nvSpPr>
        <p:spPr>
          <a:xfrm>
            <a:off x="34523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Teacher Resource   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7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7"/>
          <p:cNvSpPr txBox="1"/>
          <p:nvPr/>
        </p:nvSpPr>
        <p:spPr>
          <a:xfrm>
            <a:off x="533250" y="1485150"/>
            <a:ext cx="8013900" cy="3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Confidently navigate and identify tools and menus 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Properly sketch, draw and extrude objects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Utilize various tools to manipulate the size and shape of objects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Effectively apply correct measurements 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Administer various finishing techniques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Ability to apply skills learned into personal projects</a:t>
            </a:r>
            <a:endParaRPr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27"/>
          <p:cNvSpPr txBox="1"/>
          <p:nvPr/>
        </p:nvSpPr>
        <p:spPr>
          <a:xfrm>
            <a:off x="3757175" y="3403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Learning Goals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8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8"/>
          <p:cNvSpPr txBox="1"/>
          <p:nvPr/>
        </p:nvSpPr>
        <p:spPr>
          <a:xfrm>
            <a:off x="533250" y="1408950"/>
            <a:ext cx="6042000" cy="3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Views (Orbit/Pan/Zoom)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Line (Draw)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Shape (Rectangle, Circle, Arc etc.)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Offset/Flip/Mirror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Measure/Scale/Dimension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Push/Pull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 sz="2100">
                <a:latin typeface="Century Gothic"/>
                <a:ea typeface="Century Gothic"/>
                <a:cs typeface="Century Gothic"/>
                <a:sym typeface="Century Gothic"/>
              </a:rPr>
              <a:t>Paint/Finish</a:t>
            </a:r>
            <a:endParaRPr sz="21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28"/>
          <p:cNvSpPr txBox="1"/>
          <p:nvPr/>
        </p:nvSpPr>
        <p:spPr>
          <a:xfrm>
            <a:off x="3604775" y="2641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Key Terminology</a:t>
            </a:r>
            <a:r>
              <a:rPr lang="en" sz="32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9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9"/>
          <p:cNvSpPr txBox="1"/>
          <p:nvPr/>
        </p:nvSpPr>
        <p:spPr>
          <a:xfrm>
            <a:off x="3757175" y="2641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Final Product</a:t>
            </a:r>
            <a:endParaRPr b="1"/>
          </a:p>
        </p:txBody>
      </p:sp>
      <p:pic>
        <p:nvPicPr>
          <p:cNvPr id="162" name="Google Shape;16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48075" y="1062288"/>
            <a:ext cx="5447850" cy="3620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30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533250" y="951750"/>
            <a:ext cx="6042000" cy="2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to </a:t>
            </a:r>
            <a:r>
              <a:rPr lang="en" u="sng">
                <a:solidFill>
                  <a:srgbClr val="1155CC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SketchUp.com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Click "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Start Modeling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“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 New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 and you should see the screen below: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30"/>
          <p:cNvSpPr txBox="1"/>
          <p:nvPr/>
        </p:nvSpPr>
        <p:spPr>
          <a:xfrm>
            <a:off x="37571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Getting Started</a:t>
            </a:r>
            <a:endParaRPr b="1"/>
          </a:p>
        </p:txBody>
      </p:sp>
      <p:pic>
        <p:nvPicPr>
          <p:cNvPr id="172" name="Google Shape;172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51000" y="1834864"/>
            <a:ext cx="6042002" cy="289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1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1"/>
          <p:cNvSpPr txBox="1"/>
          <p:nvPr/>
        </p:nvSpPr>
        <p:spPr>
          <a:xfrm>
            <a:off x="533250" y="1104150"/>
            <a:ext cx="7966800" cy="16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center point of our work area will be where all three axis meet.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○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</a:t>
            </a:r>
            <a:r>
              <a:rPr lang="en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“X” (red)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">
                <a:solidFill>
                  <a:srgbClr val="6AA84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“Y” (green)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</a:t>
            </a:r>
            <a:r>
              <a:rPr lang="en">
                <a:solidFill>
                  <a:srgbClr val="0000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“Z” (Blue)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axis.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viewing tools (shown below) allow you to move, rotate and pan. Try it out!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can use the touchpad (or mouse) to zoom in and out.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31"/>
          <p:cNvSpPr txBox="1"/>
          <p:nvPr/>
        </p:nvSpPr>
        <p:spPr>
          <a:xfrm>
            <a:off x="39857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Views/Axis</a:t>
            </a:r>
            <a:endParaRPr b="1"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4249625" y="146874"/>
            <a:ext cx="756100" cy="808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/>
          <p:nvPr/>
        </p:nvSpPr>
        <p:spPr>
          <a:xfrm>
            <a:off x="6988500" y="2724150"/>
            <a:ext cx="488400" cy="1102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1"/>
          <p:cNvSpPr/>
          <p:nvPr/>
        </p:nvSpPr>
        <p:spPr>
          <a:xfrm>
            <a:off x="6378900" y="2724150"/>
            <a:ext cx="488400" cy="1102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1"/>
          <p:cNvSpPr/>
          <p:nvPr/>
        </p:nvSpPr>
        <p:spPr>
          <a:xfrm>
            <a:off x="4169100" y="2724150"/>
            <a:ext cx="488400" cy="1102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2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2"/>
          <p:cNvSpPr txBox="1"/>
          <p:nvPr/>
        </p:nvSpPr>
        <p:spPr>
          <a:xfrm>
            <a:off x="76050" y="1866150"/>
            <a:ext cx="3546900" cy="21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Clicking the three dots at the bottom of the toolbar will open up a larger toolbar with various extra tools. 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Play around with a few of them!</a:t>
            </a: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4" name="Google Shape;194;p32"/>
          <p:cNvSpPr txBox="1"/>
          <p:nvPr/>
        </p:nvSpPr>
        <p:spPr>
          <a:xfrm>
            <a:off x="41381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Extra Tools</a:t>
            </a:r>
            <a:endParaRPr b="1"/>
          </a:p>
        </p:txBody>
      </p:sp>
      <p:pic>
        <p:nvPicPr>
          <p:cNvPr id="195" name="Google Shape;19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99513" y="1087988"/>
            <a:ext cx="5029224" cy="34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2"/>
          <p:cNvSpPr/>
          <p:nvPr/>
        </p:nvSpPr>
        <p:spPr>
          <a:xfrm rot="10800000">
            <a:off x="2716850" y="4114900"/>
            <a:ext cx="773700" cy="5427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3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0"/>
            <a:ext cx="2940777" cy="103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436" y="167600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3"/>
          <p:cNvSpPr txBox="1"/>
          <p:nvPr/>
        </p:nvSpPr>
        <p:spPr>
          <a:xfrm>
            <a:off x="533250" y="951750"/>
            <a:ext cx="8200200" cy="25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 the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rectangle tool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click the center point and pull to the top right corner.</a:t>
            </a:r>
            <a:endParaRPr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entury Gothic"/>
              <a:buChar char="●"/>
            </a:pP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Type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4’, 8’</a:t>
            </a:r>
            <a:r>
              <a:rPr lang="en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the dimensions box (located  in the bottom right corner) and click </a:t>
            </a:r>
            <a:r>
              <a:rPr lang="en" b="1">
                <a:solidFill>
                  <a:srgbClr val="2021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Enter.</a:t>
            </a:r>
            <a:endParaRPr b="1">
              <a:solidFill>
                <a:srgbClr val="2021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Google Shape;205;p33"/>
          <p:cNvSpPr txBox="1"/>
          <p:nvPr/>
        </p:nvSpPr>
        <p:spPr>
          <a:xfrm>
            <a:off x="3985775" y="18790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Century Gothic"/>
                <a:ea typeface="Century Gothic"/>
                <a:cs typeface="Century Gothic"/>
                <a:sym typeface="Century Gothic"/>
              </a:rPr>
              <a:t>Rectangle </a:t>
            </a:r>
            <a:endParaRPr b="1"/>
          </a:p>
        </p:txBody>
      </p:sp>
      <p:pic>
        <p:nvPicPr>
          <p:cNvPr id="206" name="Google Shape;206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50999" y="1842408"/>
            <a:ext cx="6042000" cy="2885668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3"/>
          <p:cNvSpPr/>
          <p:nvPr/>
        </p:nvSpPr>
        <p:spPr>
          <a:xfrm rot="10800000">
            <a:off x="957725" y="2719175"/>
            <a:ext cx="488700" cy="2712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3"/>
          <p:cNvSpPr/>
          <p:nvPr/>
        </p:nvSpPr>
        <p:spPr>
          <a:xfrm>
            <a:off x="6912275" y="4007325"/>
            <a:ext cx="291300" cy="556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918</Words>
  <Application>Microsoft Office PowerPoint</Application>
  <PresentationFormat>On-screen Show (16:9)</PresentationFormat>
  <Paragraphs>160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Raleway</vt:lpstr>
      <vt:lpstr>Century Gothic</vt:lpstr>
      <vt:lpstr>Arial</vt:lpstr>
      <vt:lpstr>Lato</vt:lpstr>
      <vt:lpstr>Swiss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socialmedia</dc:creator>
  <cp:lastModifiedBy>socialmedia</cp:lastModifiedBy>
  <cp:revision>1</cp:revision>
  <dcterms:modified xsi:type="dcterms:W3CDTF">2023-09-01T14:14:29Z</dcterms:modified>
</cp:coreProperties>
</file>